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2" r:id="rId1"/>
  </p:sldMasterIdLst>
  <p:notesMasterIdLst>
    <p:notesMasterId r:id="rId41"/>
  </p:notesMasterIdLst>
  <p:sldIdLst>
    <p:sldId id="366" r:id="rId2"/>
    <p:sldId id="376" r:id="rId3"/>
    <p:sldId id="356" r:id="rId4"/>
    <p:sldId id="368" r:id="rId5"/>
    <p:sldId id="358" r:id="rId6"/>
    <p:sldId id="258" r:id="rId7"/>
    <p:sldId id="270" r:id="rId8"/>
    <p:sldId id="300" r:id="rId9"/>
    <p:sldId id="289" r:id="rId10"/>
    <p:sldId id="294" r:id="rId11"/>
    <p:sldId id="291" r:id="rId12"/>
    <p:sldId id="295" r:id="rId13"/>
    <p:sldId id="266" r:id="rId14"/>
    <p:sldId id="359" r:id="rId15"/>
    <p:sldId id="275" r:id="rId16"/>
    <p:sldId id="276" r:id="rId17"/>
    <p:sldId id="360" r:id="rId18"/>
    <p:sldId id="361" r:id="rId19"/>
    <p:sldId id="306" r:id="rId20"/>
    <p:sldId id="281" r:id="rId21"/>
    <p:sldId id="287" r:id="rId22"/>
    <p:sldId id="363" r:id="rId23"/>
    <p:sldId id="374" r:id="rId24"/>
    <p:sldId id="369" r:id="rId25"/>
    <p:sldId id="355" r:id="rId26"/>
    <p:sldId id="377" r:id="rId27"/>
    <p:sldId id="299" r:id="rId28"/>
    <p:sldId id="328" r:id="rId29"/>
    <p:sldId id="323" r:id="rId30"/>
    <p:sldId id="331" r:id="rId31"/>
    <p:sldId id="338" r:id="rId32"/>
    <p:sldId id="339" r:id="rId33"/>
    <p:sldId id="350" r:id="rId34"/>
    <p:sldId id="370" r:id="rId35"/>
    <p:sldId id="372" r:id="rId36"/>
    <p:sldId id="334" r:id="rId37"/>
    <p:sldId id="378" r:id="rId38"/>
    <p:sldId id="332" r:id="rId39"/>
    <p:sldId id="260" r:id="rId40"/>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4C21"/>
    <a:srgbClr val="0066FF"/>
    <a:srgbClr val="9525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87" autoAdjust="0"/>
    <p:restoredTop sz="61888" autoAdjust="0"/>
  </p:normalViewPr>
  <p:slideViewPr>
    <p:cSldViewPr snapToGrid="0">
      <p:cViewPr varScale="1">
        <p:scale>
          <a:sx n="71" d="100"/>
          <a:sy n="71" d="100"/>
        </p:scale>
        <p:origin x="1620" y="60"/>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BBE45-8762-40CC-89A6-65D268AD561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D0559A2-C976-4A53-8D54-4458A6C4191B}">
      <dgm:prSet phldrT="[Text]" custT="1"/>
      <dgm:spPr>
        <a:solidFill>
          <a:schemeClr val="accent2">
            <a:lumMod val="40000"/>
            <a:lumOff val="60000"/>
          </a:schemeClr>
        </a:solidFill>
      </dgm:spPr>
      <dgm:t>
        <a:bodyPr/>
        <a:lstStyle/>
        <a:p>
          <a:r>
            <a:rPr lang="en-US" sz="1700" dirty="0">
              <a:solidFill>
                <a:schemeClr val="tx1"/>
              </a:solidFill>
            </a:rPr>
            <a:t>solve</a:t>
          </a:r>
          <a:r>
            <a:rPr lang="en-US" sz="1700" baseline="0" dirty="0">
              <a:solidFill>
                <a:schemeClr val="tx1"/>
              </a:solidFill>
            </a:rPr>
            <a:t> everyday life problems</a:t>
          </a:r>
          <a:endParaRPr lang="en-US" sz="1700" dirty="0">
            <a:solidFill>
              <a:schemeClr val="tx1"/>
            </a:solidFill>
          </a:endParaRPr>
        </a:p>
      </dgm:t>
    </dgm:pt>
    <dgm:pt modelId="{A3F6871A-58BE-4319-A4DE-42945E1E75F0}" type="parTrans" cxnId="{4D2965EC-B6FE-4032-8146-AC67A30856AF}">
      <dgm:prSet/>
      <dgm:spPr/>
      <dgm:t>
        <a:bodyPr/>
        <a:lstStyle/>
        <a:p>
          <a:endParaRPr lang="en-US"/>
        </a:p>
      </dgm:t>
    </dgm:pt>
    <dgm:pt modelId="{19214CCA-A892-44C6-A2CE-C450C074B661}" type="sibTrans" cxnId="{4D2965EC-B6FE-4032-8146-AC67A30856AF}">
      <dgm:prSet/>
      <dgm:spPr/>
      <dgm:t>
        <a:bodyPr/>
        <a:lstStyle/>
        <a:p>
          <a:endParaRPr lang="en-US"/>
        </a:p>
      </dgm:t>
    </dgm:pt>
    <dgm:pt modelId="{ECF64A4F-3B7B-4CC9-8C28-418738C41FF8}">
      <dgm:prSet phldrT="[Text]" custT="1"/>
      <dgm:spPr>
        <a:solidFill>
          <a:schemeClr val="accent4">
            <a:lumMod val="40000"/>
            <a:lumOff val="60000"/>
          </a:schemeClr>
        </a:solidFill>
      </dgm:spPr>
      <dgm:t>
        <a:bodyPr/>
        <a:lstStyle/>
        <a:p>
          <a:r>
            <a:rPr lang="en-GB" sz="1700" b="0" dirty="0">
              <a:solidFill>
                <a:schemeClr val="tx1"/>
              </a:solidFill>
            </a:rPr>
            <a:t>reduce feelings of isolation</a:t>
          </a:r>
          <a:endParaRPr lang="en-US" sz="1700" b="0" dirty="0">
            <a:solidFill>
              <a:schemeClr val="tx1"/>
            </a:solidFill>
          </a:endParaRPr>
        </a:p>
      </dgm:t>
    </dgm:pt>
    <dgm:pt modelId="{5A519373-4447-4370-91E9-DF7F484CFB9A}" type="parTrans" cxnId="{0A48153E-9C30-498A-8240-77A2BD85953C}">
      <dgm:prSet/>
      <dgm:spPr/>
      <dgm:t>
        <a:bodyPr/>
        <a:lstStyle/>
        <a:p>
          <a:endParaRPr lang="en-US"/>
        </a:p>
      </dgm:t>
    </dgm:pt>
    <dgm:pt modelId="{93EC90FA-E31E-4CDB-85E3-A79852655B04}" type="sibTrans" cxnId="{0A48153E-9C30-498A-8240-77A2BD85953C}">
      <dgm:prSet/>
      <dgm:spPr/>
      <dgm:t>
        <a:bodyPr/>
        <a:lstStyle/>
        <a:p>
          <a:endParaRPr lang="en-US"/>
        </a:p>
      </dgm:t>
    </dgm:pt>
    <dgm:pt modelId="{86397A39-4170-4259-AF35-5ECBE526A5E5}">
      <dgm:prSet phldrT="[Text]"/>
      <dgm:spPr>
        <a:solidFill>
          <a:schemeClr val="tx2">
            <a:lumMod val="25000"/>
            <a:lumOff val="75000"/>
          </a:schemeClr>
        </a:solidFill>
      </dgm:spPr>
      <dgm:t>
        <a:bodyPr/>
        <a:lstStyle/>
        <a:p>
          <a:r>
            <a:rPr lang="en-US" dirty="0">
              <a:solidFill>
                <a:schemeClr val="tx1"/>
              </a:solidFill>
            </a:rPr>
            <a:t>secure employment opportunities</a:t>
          </a:r>
        </a:p>
      </dgm:t>
    </dgm:pt>
    <dgm:pt modelId="{62557BA8-66F1-4F14-98B7-7DFFD4DADB35}" type="parTrans" cxnId="{F1E09467-8E98-42F9-B100-AA077711AA3A}">
      <dgm:prSet/>
      <dgm:spPr/>
      <dgm:t>
        <a:bodyPr/>
        <a:lstStyle/>
        <a:p>
          <a:endParaRPr lang="en-US"/>
        </a:p>
      </dgm:t>
    </dgm:pt>
    <dgm:pt modelId="{17B03941-ED81-4BB7-B578-DB1D442C921A}" type="sibTrans" cxnId="{F1E09467-8E98-42F9-B100-AA077711AA3A}">
      <dgm:prSet/>
      <dgm:spPr/>
      <dgm:t>
        <a:bodyPr/>
        <a:lstStyle/>
        <a:p>
          <a:endParaRPr lang="en-US"/>
        </a:p>
      </dgm:t>
    </dgm:pt>
    <dgm:pt modelId="{3AFF6FBB-B891-44AD-BF0D-D9C2708ECDD1}">
      <dgm:prSet phldrT="[Text]"/>
      <dgm:spPr>
        <a:solidFill>
          <a:schemeClr val="accent3">
            <a:lumMod val="40000"/>
            <a:lumOff val="60000"/>
          </a:schemeClr>
        </a:solidFill>
      </dgm:spPr>
      <dgm:t>
        <a:bodyPr/>
        <a:lstStyle/>
        <a:p>
          <a:r>
            <a:rPr lang="en-GB" dirty="0">
              <a:solidFill>
                <a:schemeClr val="tx1"/>
              </a:solidFill>
            </a:rPr>
            <a:t>ensure financial security</a:t>
          </a:r>
          <a:endParaRPr lang="en-US" dirty="0">
            <a:solidFill>
              <a:schemeClr val="tx1"/>
            </a:solidFill>
          </a:endParaRPr>
        </a:p>
      </dgm:t>
    </dgm:pt>
    <dgm:pt modelId="{4E2F8170-50E8-4CD7-8459-36202399F9D8}" type="parTrans" cxnId="{8BB01157-C741-452F-8B0F-337A4B1E3DB9}">
      <dgm:prSet/>
      <dgm:spPr/>
      <dgm:t>
        <a:bodyPr/>
        <a:lstStyle/>
        <a:p>
          <a:endParaRPr lang="en-US"/>
        </a:p>
      </dgm:t>
    </dgm:pt>
    <dgm:pt modelId="{8222C03F-4A9C-45C3-AEEE-D7B89EA7C534}" type="sibTrans" cxnId="{8BB01157-C741-452F-8B0F-337A4B1E3DB9}">
      <dgm:prSet/>
      <dgm:spPr/>
      <dgm:t>
        <a:bodyPr/>
        <a:lstStyle/>
        <a:p>
          <a:endParaRPr lang="en-US"/>
        </a:p>
      </dgm:t>
    </dgm:pt>
    <dgm:pt modelId="{3B89F67F-22F7-4E8E-B10C-64A77B4D863D}">
      <dgm:prSet phldrT="[Text]"/>
      <dgm:spPr>
        <a:solidFill>
          <a:schemeClr val="accent1"/>
        </a:solidFill>
      </dgm:spPr>
      <dgm:t>
        <a:bodyPr/>
        <a:lstStyle/>
        <a:p>
          <a:r>
            <a:rPr lang="en-GB" dirty="0">
              <a:solidFill>
                <a:schemeClr val="tx1"/>
              </a:solidFill>
            </a:rPr>
            <a:t>address independently information needs </a:t>
          </a:r>
          <a:endParaRPr lang="en-US" dirty="0">
            <a:solidFill>
              <a:schemeClr val="tx1"/>
            </a:solidFill>
          </a:endParaRPr>
        </a:p>
      </dgm:t>
    </dgm:pt>
    <dgm:pt modelId="{AECBD1FB-1EAB-4D0E-A80B-9A3AF30EC87B}" type="parTrans" cxnId="{A00DAAE9-0F4D-4EEA-9DE1-8A300EAFA524}">
      <dgm:prSet/>
      <dgm:spPr/>
      <dgm:t>
        <a:bodyPr/>
        <a:lstStyle/>
        <a:p>
          <a:endParaRPr lang="en-US"/>
        </a:p>
      </dgm:t>
    </dgm:pt>
    <dgm:pt modelId="{03FFFD92-B52B-4961-A13A-66C698126D4D}" type="sibTrans" cxnId="{A00DAAE9-0F4D-4EEA-9DE1-8A300EAFA524}">
      <dgm:prSet/>
      <dgm:spPr/>
      <dgm:t>
        <a:bodyPr/>
        <a:lstStyle/>
        <a:p>
          <a:endParaRPr lang="en-US"/>
        </a:p>
      </dgm:t>
    </dgm:pt>
    <dgm:pt modelId="{101A06FF-C0EC-4D5F-B49E-95BB6A90F3AD}" type="pres">
      <dgm:prSet presAssocID="{D56BBE45-8762-40CC-89A6-65D268AD561A}" presName="cycle" presStyleCnt="0">
        <dgm:presLayoutVars>
          <dgm:dir/>
          <dgm:resizeHandles val="exact"/>
        </dgm:presLayoutVars>
      </dgm:prSet>
      <dgm:spPr/>
    </dgm:pt>
    <dgm:pt modelId="{0C2D448C-D2EA-4E09-B2C7-E40ABAD740EB}" type="pres">
      <dgm:prSet presAssocID="{ECF64A4F-3B7B-4CC9-8C28-418738C41FF8}" presName="node" presStyleLbl="node1" presStyleIdx="0" presStyleCnt="5" custScaleX="148692" custRadScaleRad="103440" custRadScaleInc="-15394">
        <dgm:presLayoutVars>
          <dgm:bulletEnabled val="1"/>
        </dgm:presLayoutVars>
      </dgm:prSet>
      <dgm:spPr/>
    </dgm:pt>
    <dgm:pt modelId="{1460AADC-A03B-4DD7-9301-35DC87937589}" type="pres">
      <dgm:prSet presAssocID="{93EC90FA-E31E-4CDB-85E3-A79852655B04}" presName="sibTrans" presStyleLbl="sibTrans2D1" presStyleIdx="0" presStyleCnt="5"/>
      <dgm:spPr/>
    </dgm:pt>
    <dgm:pt modelId="{19AC3B6D-2E0F-47BC-A33B-C4A647F9AE32}" type="pres">
      <dgm:prSet presAssocID="{93EC90FA-E31E-4CDB-85E3-A79852655B04}" presName="connectorText" presStyleLbl="sibTrans2D1" presStyleIdx="0" presStyleCnt="5"/>
      <dgm:spPr/>
    </dgm:pt>
    <dgm:pt modelId="{DDDF549E-6D5B-4E6F-A899-0ED10AC75F19}" type="pres">
      <dgm:prSet presAssocID="{FD0559A2-C976-4A53-8D54-4458A6C4191B}" presName="node" presStyleLbl="node1" presStyleIdx="1" presStyleCnt="5" custScaleX="148692" custRadScaleRad="108490" custRadScaleInc="40">
        <dgm:presLayoutVars>
          <dgm:bulletEnabled val="1"/>
        </dgm:presLayoutVars>
      </dgm:prSet>
      <dgm:spPr/>
    </dgm:pt>
    <dgm:pt modelId="{CBD33978-E3FA-48EE-BB96-79F24B389E57}" type="pres">
      <dgm:prSet presAssocID="{19214CCA-A892-44C6-A2CE-C450C074B661}" presName="sibTrans" presStyleLbl="sibTrans2D1" presStyleIdx="1" presStyleCnt="5"/>
      <dgm:spPr/>
    </dgm:pt>
    <dgm:pt modelId="{F84578B7-1536-42C1-B3B0-4FF6244A58D0}" type="pres">
      <dgm:prSet presAssocID="{19214CCA-A892-44C6-A2CE-C450C074B661}" presName="connectorText" presStyleLbl="sibTrans2D1" presStyleIdx="1" presStyleCnt="5"/>
      <dgm:spPr/>
    </dgm:pt>
    <dgm:pt modelId="{E6FBC499-806E-44C7-BD47-08625562D19E}" type="pres">
      <dgm:prSet presAssocID="{86397A39-4170-4259-AF35-5ECBE526A5E5}" presName="node" presStyleLbl="node1" presStyleIdx="2" presStyleCnt="5" custScaleX="148692" custRadScaleRad="121924" custRadScaleInc="-40926">
        <dgm:presLayoutVars>
          <dgm:bulletEnabled val="1"/>
        </dgm:presLayoutVars>
      </dgm:prSet>
      <dgm:spPr/>
    </dgm:pt>
    <dgm:pt modelId="{892F4B27-6F38-4E8A-BCEE-9B6FD5694210}" type="pres">
      <dgm:prSet presAssocID="{17B03941-ED81-4BB7-B578-DB1D442C921A}" presName="sibTrans" presStyleLbl="sibTrans2D1" presStyleIdx="2" presStyleCnt="5"/>
      <dgm:spPr/>
    </dgm:pt>
    <dgm:pt modelId="{63648384-C47D-4453-A128-E1A6C7171DE6}" type="pres">
      <dgm:prSet presAssocID="{17B03941-ED81-4BB7-B578-DB1D442C921A}" presName="connectorText" presStyleLbl="sibTrans2D1" presStyleIdx="2" presStyleCnt="5"/>
      <dgm:spPr/>
    </dgm:pt>
    <dgm:pt modelId="{5AABAB03-5241-4DC8-A139-12022B978DB5}" type="pres">
      <dgm:prSet presAssocID="{3AFF6FBB-B891-44AD-BF0D-D9C2708ECDD1}" presName="node" presStyleLbl="node1" presStyleIdx="3" presStyleCnt="5" custScaleX="148692" custRadScaleRad="103440" custRadScaleInc="-15394">
        <dgm:presLayoutVars>
          <dgm:bulletEnabled val="1"/>
        </dgm:presLayoutVars>
      </dgm:prSet>
      <dgm:spPr/>
    </dgm:pt>
    <dgm:pt modelId="{1F3F5CCF-BCF9-4E51-8FAC-34D3092B8BA5}" type="pres">
      <dgm:prSet presAssocID="{8222C03F-4A9C-45C3-AEEE-D7B89EA7C534}" presName="sibTrans" presStyleLbl="sibTrans2D1" presStyleIdx="3" presStyleCnt="5"/>
      <dgm:spPr/>
    </dgm:pt>
    <dgm:pt modelId="{84E48E02-7910-4D54-A20B-740F414ADEF0}" type="pres">
      <dgm:prSet presAssocID="{8222C03F-4A9C-45C3-AEEE-D7B89EA7C534}" presName="connectorText" presStyleLbl="sibTrans2D1" presStyleIdx="3" presStyleCnt="5"/>
      <dgm:spPr/>
    </dgm:pt>
    <dgm:pt modelId="{A776E279-4FFE-4D1F-85EF-5E33015C3929}" type="pres">
      <dgm:prSet presAssocID="{3B89F67F-22F7-4E8E-B10C-64A77B4D863D}" presName="node" presStyleLbl="node1" presStyleIdx="4" presStyleCnt="5" custScaleX="148692" custRadScaleRad="103440" custRadScaleInc="-15394">
        <dgm:presLayoutVars>
          <dgm:bulletEnabled val="1"/>
        </dgm:presLayoutVars>
      </dgm:prSet>
      <dgm:spPr/>
    </dgm:pt>
    <dgm:pt modelId="{67F14F02-F4DF-4CB2-AC3A-1E2DB4802D16}" type="pres">
      <dgm:prSet presAssocID="{03FFFD92-B52B-4961-A13A-66C698126D4D}" presName="sibTrans" presStyleLbl="sibTrans2D1" presStyleIdx="4" presStyleCnt="5"/>
      <dgm:spPr/>
    </dgm:pt>
    <dgm:pt modelId="{752F1D2E-3EF6-4616-9399-D580159A64D9}" type="pres">
      <dgm:prSet presAssocID="{03FFFD92-B52B-4961-A13A-66C698126D4D}" presName="connectorText" presStyleLbl="sibTrans2D1" presStyleIdx="4" presStyleCnt="5"/>
      <dgm:spPr/>
    </dgm:pt>
  </dgm:ptLst>
  <dgm:cxnLst>
    <dgm:cxn modelId="{B7B5CB0A-2EB1-4E42-815D-3FADA1B86836}" type="presOf" srcId="{3B89F67F-22F7-4E8E-B10C-64A77B4D863D}" destId="{A776E279-4FFE-4D1F-85EF-5E33015C3929}" srcOrd="0" destOrd="0" presId="urn:microsoft.com/office/officeart/2005/8/layout/cycle2"/>
    <dgm:cxn modelId="{836EBE15-143B-46CE-88EE-F5118A93262E}" type="presOf" srcId="{17B03941-ED81-4BB7-B578-DB1D442C921A}" destId="{892F4B27-6F38-4E8A-BCEE-9B6FD5694210}" srcOrd="0" destOrd="0" presId="urn:microsoft.com/office/officeart/2005/8/layout/cycle2"/>
    <dgm:cxn modelId="{ADB99033-53D2-4C55-AD7E-226F2992D603}" type="presOf" srcId="{FD0559A2-C976-4A53-8D54-4458A6C4191B}" destId="{DDDF549E-6D5B-4E6F-A899-0ED10AC75F19}" srcOrd="0" destOrd="0" presId="urn:microsoft.com/office/officeart/2005/8/layout/cycle2"/>
    <dgm:cxn modelId="{0A48153E-9C30-498A-8240-77A2BD85953C}" srcId="{D56BBE45-8762-40CC-89A6-65D268AD561A}" destId="{ECF64A4F-3B7B-4CC9-8C28-418738C41FF8}" srcOrd="0" destOrd="0" parTransId="{5A519373-4447-4370-91E9-DF7F484CFB9A}" sibTransId="{93EC90FA-E31E-4CDB-85E3-A79852655B04}"/>
    <dgm:cxn modelId="{5DF18C45-7C62-4307-A1E2-4D1EE7A39BAD}" type="presOf" srcId="{93EC90FA-E31E-4CDB-85E3-A79852655B04}" destId="{1460AADC-A03B-4DD7-9301-35DC87937589}" srcOrd="0" destOrd="0" presId="urn:microsoft.com/office/officeart/2005/8/layout/cycle2"/>
    <dgm:cxn modelId="{F1E09467-8E98-42F9-B100-AA077711AA3A}" srcId="{D56BBE45-8762-40CC-89A6-65D268AD561A}" destId="{86397A39-4170-4259-AF35-5ECBE526A5E5}" srcOrd="2" destOrd="0" parTransId="{62557BA8-66F1-4F14-98B7-7DFFD4DADB35}" sibTransId="{17B03941-ED81-4BB7-B578-DB1D442C921A}"/>
    <dgm:cxn modelId="{17C18069-F927-4737-ADE9-0DB0B2256363}" type="presOf" srcId="{8222C03F-4A9C-45C3-AEEE-D7B89EA7C534}" destId="{1F3F5CCF-BCF9-4E51-8FAC-34D3092B8BA5}" srcOrd="0" destOrd="0" presId="urn:microsoft.com/office/officeart/2005/8/layout/cycle2"/>
    <dgm:cxn modelId="{5C6FC156-A60B-4818-8E67-BE917AE1A105}" type="presOf" srcId="{8222C03F-4A9C-45C3-AEEE-D7B89EA7C534}" destId="{84E48E02-7910-4D54-A20B-740F414ADEF0}" srcOrd="1" destOrd="0" presId="urn:microsoft.com/office/officeart/2005/8/layout/cycle2"/>
    <dgm:cxn modelId="{8BB01157-C741-452F-8B0F-337A4B1E3DB9}" srcId="{D56BBE45-8762-40CC-89A6-65D268AD561A}" destId="{3AFF6FBB-B891-44AD-BF0D-D9C2708ECDD1}" srcOrd="3" destOrd="0" parTransId="{4E2F8170-50E8-4CD7-8459-36202399F9D8}" sibTransId="{8222C03F-4A9C-45C3-AEEE-D7B89EA7C534}"/>
    <dgm:cxn modelId="{DC641577-3A6C-480F-9DD1-23DCEF310DC0}" type="presOf" srcId="{17B03941-ED81-4BB7-B578-DB1D442C921A}" destId="{63648384-C47D-4453-A128-E1A6C7171DE6}" srcOrd="1" destOrd="0" presId="urn:microsoft.com/office/officeart/2005/8/layout/cycle2"/>
    <dgm:cxn modelId="{0889097C-2536-4ADC-8F74-756251E5719A}" type="presOf" srcId="{ECF64A4F-3B7B-4CC9-8C28-418738C41FF8}" destId="{0C2D448C-D2EA-4E09-B2C7-E40ABAD740EB}" srcOrd="0" destOrd="0" presId="urn:microsoft.com/office/officeart/2005/8/layout/cycle2"/>
    <dgm:cxn modelId="{2869F28E-E3A2-4189-859A-41B7CBE1C32B}" type="presOf" srcId="{D56BBE45-8762-40CC-89A6-65D268AD561A}" destId="{101A06FF-C0EC-4D5F-B49E-95BB6A90F3AD}" srcOrd="0" destOrd="0" presId="urn:microsoft.com/office/officeart/2005/8/layout/cycle2"/>
    <dgm:cxn modelId="{B30FEB93-33E9-41CA-A288-ADAC34434705}" type="presOf" srcId="{19214CCA-A892-44C6-A2CE-C450C074B661}" destId="{F84578B7-1536-42C1-B3B0-4FF6244A58D0}" srcOrd="1" destOrd="0" presId="urn:microsoft.com/office/officeart/2005/8/layout/cycle2"/>
    <dgm:cxn modelId="{05E9499B-E27E-41DE-B4CB-F5965D710FEA}" type="presOf" srcId="{03FFFD92-B52B-4961-A13A-66C698126D4D}" destId="{67F14F02-F4DF-4CB2-AC3A-1E2DB4802D16}" srcOrd="0" destOrd="0" presId="urn:microsoft.com/office/officeart/2005/8/layout/cycle2"/>
    <dgm:cxn modelId="{04D970A2-A245-4E06-A049-5D6B9A60449A}" type="presOf" srcId="{3AFF6FBB-B891-44AD-BF0D-D9C2708ECDD1}" destId="{5AABAB03-5241-4DC8-A139-12022B978DB5}" srcOrd="0" destOrd="0" presId="urn:microsoft.com/office/officeart/2005/8/layout/cycle2"/>
    <dgm:cxn modelId="{9606A3AA-E09F-4704-A33A-029863260947}" type="presOf" srcId="{03FFFD92-B52B-4961-A13A-66C698126D4D}" destId="{752F1D2E-3EF6-4616-9399-D580159A64D9}" srcOrd="1" destOrd="0" presId="urn:microsoft.com/office/officeart/2005/8/layout/cycle2"/>
    <dgm:cxn modelId="{9F1B42CB-326C-4AC8-BC7A-B33FCBAD8416}" type="presOf" srcId="{93EC90FA-E31E-4CDB-85E3-A79852655B04}" destId="{19AC3B6D-2E0F-47BC-A33B-C4A647F9AE32}" srcOrd="1" destOrd="0" presId="urn:microsoft.com/office/officeart/2005/8/layout/cycle2"/>
    <dgm:cxn modelId="{A00DAAE9-0F4D-4EEA-9DE1-8A300EAFA524}" srcId="{D56BBE45-8762-40CC-89A6-65D268AD561A}" destId="{3B89F67F-22F7-4E8E-B10C-64A77B4D863D}" srcOrd="4" destOrd="0" parTransId="{AECBD1FB-1EAB-4D0E-A80B-9A3AF30EC87B}" sibTransId="{03FFFD92-B52B-4961-A13A-66C698126D4D}"/>
    <dgm:cxn modelId="{4D2965EC-B6FE-4032-8146-AC67A30856AF}" srcId="{D56BBE45-8762-40CC-89A6-65D268AD561A}" destId="{FD0559A2-C976-4A53-8D54-4458A6C4191B}" srcOrd="1" destOrd="0" parTransId="{A3F6871A-58BE-4319-A4DE-42945E1E75F0}" sibTransId="{19214CCA-A892-44C6-A2CE-C450C074B661}"/>
    <dgm:cxn modelId="{2F8897EC-751C-456F-8B35-B0D624385E45}" type="presOf" srcId="{86397A39-4170-4259-AF35-5ECBE526A5E5}" destId="{E6FBC499-806E-44C7-BD47-08625562D19E}" srcOrd="0" destOrd="0" presId="urn:microsoft.com/office/officeart/2005/8/layout/cycle2"/>
    <dgm:cxn modelId="{F89F03F8-21BB-4D6C-8A2A-0FCF64099470}" type="presOf" srcId="{19214CCA-A892-44C6-A2CE-C450C074B661}" destId="{CBD33978-E3FA-48EE-BB96-79F24B389E57}" srcOrd="0" destOrd="0" presId="urn:microsoft.com/office/officeart/2005/8/layout/cycle2"/>
    <dgm:cxn modelId="{9CCF8305-E246-48B7-A921-83592C944E20}" type="presParOf" srcId="{101A06FF-C0EC-4D5F-B49E-95BB6A90F3AD}" destId="{0C2D448C-D2EA-4E09-B2C7-E40ABAD740EB}" srcOrd="0" destOrd="0" presId="urn:microsoft.com/office/officeart/2005/8/layout/cycle2"/>
    <dgm:cxn modelId="{147DEAFB-6696-4F9F-AD47-AB0B3B92713D}" type="presParOf" srcId="{101A06FF-C0EC-4D5F-B49E-95BB6A90F3AD}" destId="{1460AADC-A03B-4DD7-9301-35DC87937589}" srcOrd="1" destOrd="0" presId="urn:microsoft.com/office/officeart/2005/8/layout/cycle2"/>
    <dgm:cxn modelId="{8533C165-3A52-409C-9CBD-FD9B236AA2AE}" type="presParOf" srcId="{1460AADC-A03B-4DD7-9301-35DC87937589}" destId="{19AC3B6D-2E0F-47BC-A33B-C4A647F9AE32}" srcOrd="0" destOrd="0" presId="urn:microsoft.com/office/officeart/2005/8/layout/cycle2"/>
    <dgm:cxn modelId="{F785762D-73F4-43A1-B078-47FF119B22C0}" type="presParOf" srcId="{101A06FF-C0EC-4D5F-B49E-95BB6A90F3AD}" destId="{DDDF549E-6D5B-4E6F-A899-0ED10AC75F19}" srcOrd="2" destOrd="0" presId="urn:microsoft.com/office/officeart/2005/8/layout/cycle2"/>
    <dgm:cxn modelId="{A20BC158-0B92-4F0B-B73E-353DAF9C8804}" type="presParOf" srcId="{101A06FF-C0EC-4D5F-B49E-95BB6A90F3AD}" destId="{CBD33978-E3FA-48EE-BB96-79F24B389E57}" srcOrd="3" destOrd="0" presId="urn:microsoft.com/office/officeart/2005/8/layout/cycle2"/>
    <dgm:cxn modelId="{9ACC9EAE-55E1-4F03-9AC4-E9D825822F5E}" type="presParOf" srcId="{CBD33978-E3FA-48EE-BB96-79F24B389E57}" destId="{F84578B7-1536-42C1-B3B0-4FF6244A58D0}" srcOrd="0" destOrd="0" presId="urn:microsoft.com/office/officeart/2005/8/layout/cycle2"/>
    <dgm:cxn modelId="{1674D7D8-908A-4E47-B485-340E135DB7C7}" type="presParOf" srcId="{101A06FF-C0EC-4D5F-B49E-95BB6A90F3AD}" destId="{E6FBC499-806E-44C7-BD47-08625562D19E}" srcOrd="4" destOrd="0" presId="urn:microsoft.com/office/officeart/2005/8/layout/cycle2"/>
    <dgm:cxn modelId="{1A99B9BE-32C1-4285-A309-D58869BBDD56}" type="presParOf" srcId="{101A06FF-C0EC-4D5F-B49E-95BB6A90F3AD}" destId="{892F4B27-6F38-4E8A-BCEE-9B6FD5694210}" srcOrd="5" destOrd="0" presId="urn:microsoft.com/office/officeart/2005/8/layout/cycle2"/>
    <dgm:cxn modelId="{3FBD1B48-D747-4188-A5C9-52BDE030058F}" type="presParOf" srcId="{892F4B27-6F38-4E8A-BCEE-9B6FD5694210}" destId="{63648384-C47D-4453-A128-E1A6C7171DE6}" srcOrd="0" destOrd="0" presId="urn:microsoft.com/office/officeart/2005/8/layout/cycle2"/>
    <dgm:cxn modelId="{107CAF96-106A-4CFA-8481-FDEE70611641}" type="presParOf" srcId="{101A06FF-C0EC-4D5F-B49E-95BB6A90F3AD}" destId="{5AABAB03-5241-4DC8-A139-12022B978DB5}" srcOrd="6" destOrd="0" presId="urn:microsoft.com/office/officeart/2005/8/layout/cycle2"/>
    <dgm:cxn modelId="{0878818B-244C-445F-B1EB-2898C2B142C4}" type="presParOf" srcId="{101A06FF-C0EC-4D5F-B49E-95BB6A90F3AD}" destId="{1F3F5CCF-BCF9-4E51-8FAC-34D3092B8BA5}" srcOrd="7" destOrd="0" presId="urn:microsoft.com/office/officeart/2005/8/layout/cycle2"/>
    <dgm:cxn modelId="{934216C6-2AF4-4D2B-A998-C2FD6220B023}" type="presParOf" srcId="{1F3F5CCF-BCF9-4E51-8FAC-34D3092B8BA5}" destId="{84E48E02-7910-4D54-A20B-740F414ADEF0}" srcOrd="0" destOrd="0" presId="urn:microsoft.com/office/officeart/2005/8/layout/cycle2"/>
    <dgm:cxn modelId="{1079EC2D-64C5-425A-98D8-37685D0AFD44}" type="presParOf" srcId="{101A06FF-C0EC-4D5F-B49E-95BB6A90F3AD}" destId="{A776E279-4FFE-4D1F-85EF-5E33015C3929}" srcOrd="8" destOrd="0" presId="urn:microsoft.com/office/officeart/2005/8/layout/cycle2"/>
    <dgm:cxn modelId="{553C453A-8308-48AD-9327-7FBF76DE3FD4}" type="presParOf" srcId="{101A06FF-C0EC-4D5F-B49E-95BB6A90F3AD}" destId="{67F14F02-F4DF-4CB2-AC3A-1E2DB4802D16}" srcOrd="9" destOrd="0" presId="urn:microsoft.com/office/officeart/2005/8/layout/cycle2"/>
    <dgm:cxn modelId="{2E8F8E54-854E-4DD4-A32F-C7E306CDF0E0}" type="presParOf" srcId="{67F14F02-F4DF-4CB2-AC3A-1E2DB4802D16}" destId="{752F1D2E-3EF6-4616-9399-D580159A64D9}"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C9EDCF-FD04-4FF4-BA30-177EA5C8A78B}"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GB"/>
        </a:p>
      </dgm:t>
    </dgm:pt>
    <dgm:pt modelId="{B397B343-00F5-4F8B-BD93-5B48652918BA}">
      <dgm:prSet phldrT="[Text]" custT="1"/>
      <dgm:spPr>
        <a:gradFill flip="none" rotWithShape="1">
          <a:gsLst>
            <a:gs pos="0">
              <a:schemeClr val="accent6">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GB" sz="1600" b="1" dirty="0">
              <a:solidFill>
                <a:schemeClr val="tx1"/>
              </a:solidFill>
            </a:rPr>
            <a:t>establishing a single library card</a:t>
          </a:r>
          <a:r>
            <a:rPr lang="en-GB" sz="1600" b="0" dirty="0">
              <a:solidFill>
                <a:schemeClr val="tx1"/>
              </a:solidFill>
            </a:rPr>
            <a:t> for Syrian new Scots and </a:t>
          </a:r>
          <a:r>
            <a:rPr lang="en-GB" sz="1600" b="1" dirty="0">
              <a:solidFill>
                <a:schemeClr val="tx1"/>
              </a:solidFill>
            </a:rPr>
            <a:t>automatically signing</a:t>
          </a:r>
          <a:r>
            <a:rPr lang="en-GB" sz="1600" b="0" dirty="0">
              <a:solidFill>
                <a:schemeClr val="tx1"/>
              </a:solidFill>
            </a:rPr>
            <a:t> families as members</a:t>
          </a:r>
        </a:p>
      </dgm:t>
    </dgm:pt>
    <dgm:pt modelId="{97498009-8115-4EB0-B363-7A327BB79911}" type="parTrans" cxnId="{F4541360-6A9A-49C3-8267-F1A8E2EFE27B}">
      <dgm:prSet/>
      <dgm:spPr/>
      <dgm:t>
        <a:bodyPr/>
        <a:lstStyle/>
        <a:p>
          <a:endParaRPr lang="en-GB"/>
        </a:p>
      </dgm:t>
    </dgm:pt>
    <dgm:pt modelId="{BE56C4D9-7D5E-4D29-B8B8-82FE78D08F02}" type="sibTrans" cxnId="{F4541360-6A9A-49C3-8267-F1A8E2EFE27B}">
      <dgm:prSet/>
      <dgm:spPr/>
      <dgm:t>
        <a:bodyPr/>
        <a:lstStyle/>
        <a:p>
          <a:endParaRPr lang="en-GB"/>
        </a:p>
      </dgm:t>
    </dgm:pt>
    <dgm:pt modelId="{54A71959-8CD0-4B57-9C8D-B0295CFA875C}">
      <dgm:prSet phldrT="[Text]" custT="1"/>
      <dgm:spPr>
        <a:gradFill flip="none" rotWithShape="1">
          <a:gsLst>
            <a:gs pos="0">
              <a:schemeClr val="accent5">
                <a:lumMod val="20000"/>
                <a:lumOff val="8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GB" sz="1600" b="0" dirty="0">
              <a:solidFill>
                <a:schemeClr val="tx1"/>
              </a:solidFill>
            </a:rPr>
            <a:t>offering source material in Arabic (including newspapers and material for children) / </a:t>
          </a:r>
          <a:r>
            <a:rPr lang="en-GB" sz="1600" b="1" dirty="0">
              <a:solidFill>
                <a:schemeClr val="tx1"/>
              </a:solidFill>
            </a:rPr>
            <a:t>Arabic speaker volunteers</a:t>
          </a:r>
          <a:r>
            <a:rPr lang="en-GB" sz="1600" b="0" dirty="0">
              <a:solidFill>
                <a:schemeClr val="tx1"/>
              </a:solidFill>
            </a:rPr>
            <a:t> based in local public libraries</a:t>
          </a:r>
        </a:p>
      </dgm:t>
    </dgm:pt>
    <dgm:pt modelId="{27EE1A09-287E-4AC3-831E-8228E3F08B01}" type="parTrans" cxnId="{2F8911D9-C649-47ED-A671-8C10311BE3C0}">
      <dgm:prSet/>
      <dgm:spPr/>
      <dgm:t>
        <a:bodyPr/>
        <a:lstStyle/>
        <a:p>
          <a:endParaRPr lang="en-GB"/>
        </a:p>
      </dgm:t>
    </dgm:pt>
    <dgm:pt modelId="{5207EE64-C134-4910-82A8-98DDE25A2E28}" type="sibTrans" cxnId="{2F8911D9-C649-47ED-A671-8C10311BE3C0}">
      <dgm:prSet/>
      <dgm:spPr/>
      <dgm:t>
        <a:bodyPr/>
        <a:lstStyle/>
        <a:p>
          <a:endParaRPr lang="en-GB"/>
        </a:p>
      </dgm:t>
    </dgm:pt>
    <dgm:pt modelId="{5FE800BD-BEE1-435F-B9C4-FC83464A4015}">
      <dgm:prSet phldrT="[Text]" custT="1"/>
      <dgm:spPr>
        <a:gradFill flip="none" rotWithShape="1">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GB" sz="1600" b="0" dirty="0">
              <a:solidFill>
                <a:schemeClr val="tx1"/>
              </a:solidFill>
            </a:rPr>
            <a:t>providing health information in </a:t>
          </a:r>
          <a:r>
            <a:rPr lang="en-GB" sz="1600" b="1" dirty="0">
              <a:solidFill>
                <a:schemeClr val="tx1"/>
              </a:solidFill>
            </a:rPr>
            <a:t>accessible pictorial formats</a:t>
          </a:r>
        </a:p>
      </dgm:t>
    </dgm:pt>
    <dgm:pt modelId="{CCF9C362-1388-44AD-B772-AD681D7EEC08}" type="parTrans" cxnId="{966BFE72-0F9A-4641-9D52-50A9DE54988A}">
      <dgm:prSet/>
      <dgm:spPr/>
      <dgm:t>
        <a:bodyPr/>
        <a:lstStyle/>
        <a:p>
          <a:endParaRPr lang="en-GB"/>
        </a:p>
      </dgm:t>
    </dgm:pt>
    <dgm:pt modelId="{CA303DA6-166B-49BD-A8FB-1A68AC0956FF}" type="sibTrans" cxnId="{966BFE72-0F9A-4641-9D52-50A9DE54988A}">
      <dgm:prSet/>
      <dgm:spPr/>
      <dgm:t>
        <a:bodyPr/>
        <a:lstStyle/>
        <a:p>
          <a:endParaRPr lang="en-GB"/>
        </a:p>
      </dgm:t>
    </dgm:pt>
    <dgm:pt modelId="{DC13D0A2-56DF-467F-90A5-5254F5FB6A6C}">
      <dgm:prSet phldrT="[Text]" custT="1"/>
      <dgm:spPr>
        <a:gradFill flip="none" rotWithShape="1">
          <a:gsLst>
            <a:gs pos="0">
              <a:schemeClr val="accent5">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GB" sz="1600" b="0" dirty="0">
              <a:solidFill>
                <a:schemeClr val="tx1"/>
              </a:solidFill>
            </a:rPr>
            <a:t>helping the families to develop their </a:t>
          </a:r>
          <a:r>
            <a:rPr lang="en-GB" sz="1600" b="1" dirty="0">
              <a:solidFill>
                <a:schemeClr val="tx1"/>
              </a:solidFill>
            </a:rPr>
            <a:t>health &amp; digital literacy</a:t>
          </a:r>
          <a:r>
            <a:rPr lang="en-GB" sz="1600" b="0" dirty="0">
              <a:solidFill>
                <a:schemeClr val="tx1"/>
              </a:solidFill>
            </a:rPr>
            <a:t> (provision of additional classes)</a:t>
          </a:r>
        </a:p>
      </dgm:t>
    </dgm:pt>
    <dgm:pt modelId="{1A89C43C-B660-4333-B37B-9FE17759514B}" type="parTrans" cxnId="{A0CDDE07-D52E-4D01-AD8E-8BC4A103808F}">
      <dgm:prSet/>
      <dgm:spPr/>
      <dgm:t>
        <a:bodyPr/>
        <a:lstStyle/>
        <a:p>
          <a:endParaRPr lang="en-GB"/>
        </a:p>
      </dgm:t>
    </dgm:pt>
    <dgm:pt modelId="{60C5EDF0-9700-4F1C-988B-1A3B6EE1FBF1}" type="sibTrans" cxnId="{A0CDDE07-D52E-4D01-AD8E-8BC4A103808F}">
      <dgm:prSet/>
      <dgm:spPr/>
      <dgm:t>
        <a:bodyPr/>
        <a:lstStyle/>
        <a:p>
          <a:endParaRPr lang="en-GB"/>
        </a:p>
      </dgm:t>
    </dgm:pt>
    <dgm:pt modelId="{C5465046-9953-44AF-9957-ABD070642C4D}">
      <dgm:prSet phldrT="[Text]" custT="1"/>
      <dgm:spPr>
        <a:gradFill flip="none" rotWithShape="1">
          <a:gsLst>
            <a:gs pos="0">
              <a:schemeClr val="accent5">
                <a:lumMod val="20000"/>
                <a:lumOff val="8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GB" sz="1600" b="0" dirty="0">
              <a:solidFill>
                <a:schemeClr val="tx1"/>
              </a:solidFill>
            </a:rPr>
            <a:t>setting up a </a:t>
          </a:r>
          <a:r>
            <a:rPr lang="en-GB" sz="1600" b="1" dirty="0">
              <a:solidFill>
                <a:schemeClr val="tx1"/>
              </a:solidFill>
            </a:rPr>
            <a:t>community hub</a:t>
          </a:r>
          <a:r>
            <a:rPr lang="en-GB" sz="1600" b="0" dirty="0">
              <a:solidFill>
                <a:schemeClr val="tx1"/>
              </a:solidFill>
            </a:rPr>
            <a:t> with </a:t>
          </a:r>
          <a:r>
            <a:rPr lang="en-GB" sz="1600" b="1" dirty="0">
              <a:solidFill>
                <a:schemeClr val="tx1"/>
              </a:solidFill>
            </a:rPr>
            <a:t>volunteering opportunities </a:t>
          </a:r>
          <a:r>
            <a:rPr lang="en-GB" sz="1600" b="0" dirty="0">
              <a:solidFill>
                <a:schemeClr val="tx1"/>
              </a:solidFill>
            </a:rPr>
            <a:t>for Syrian new Scots</a:t>
          </a:r>
        </a:p>
      </dgm:t>
    </dgm:pt>
    <dgm:pt modelId="{05DBF376-4145-41F3-9802-D07B0BCA1B26}" type="parTrans" cxnId="{97BE3826-7A60-443D-9E19-8CDBEB5FFE34}">
      <dgm:prSet/>
      <dgm:spPr/>
      <dgm:t>
        <a:bodyPr/>
        <a:lstStyle/>
        <a:p>
          <a:endParaRPr lang="en-GB"/>
        </a:p>
      </dgm:t>
    </dgm:pt>
    <dgm:pt modelId="{D6254EF3-4DDC-4A0F-A361-5B32D2AEF851}" type="sibTrans" cxnId="{97BE3826-7A60-443D-9E19-8CDBEB5FFE34}">
      <dgm:prSet/>
      <dgm:spPr/>
      <dgm:t>
        <a:bodyPr/>
        <a:lstStyle/>
        <a:p>
          <a:endParaRPr lang="en-GB"/>
        </a:p>
      </dgm:t>
    </dgm:pt>
    <dgm:pt modelId="{6AD5454F-724E-4EDD-9947-16173EF87DD7}">
      <dgm:prSet custT="1"/>
      <dgm:spPr>
        <a:gradFill flip="none" rotWithShape="1">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GB" sz="1600" b="0" dirty="0">
              <a:solidFill>
                <a:schemeClr val="tx1"/>
              </a:solidFill>
            </a:rPr>
            <a:t>setting up family sessions and getting the </a:t>
          </a:r>
          <a:r>
            <a:rPr lang="en-GB" sz="1600" b="1" dirty="0">
              <a:solidFill>
                <a:schemeClr val="tx1"/>
              </a:solidFill>
            </a:rPr>
            <a:t>families to engage</a:t>
          </a:r>
          <a:r>
            <a:rPr lang="en-GB" sz="1600" b="0" dirty="0">
              <a:solidFill>
                <a:schemeClr val="tx1"/>
              </a:solidFill>
            </a:rPr>
            <a:t> with the early years programme</a:t>
          </a:r>
        </a:p>
      </dgm:t>
    </dgm:pt>
    <dgm:pt modelId="{3E45793F-45BA-4175-9D81-464E3C19ACC8}" type="parTrans" cxnId="{531B3AC9-FC8B-4575-920D-2EC6AB114219}">
      <dgm:prSet/>
      <dgm:spPr/>
      <dgm:t>
        <a:bodyPr/>
        <a:lstStyle/>
        <a:p>
          <a:endParaRPr lang="en-GB"/>
        </a:p>
      </dgm:t>
    </dgm:pt>
    <dgm:pt modelId="{0B71AF05-FB9D-4FCD-BE97-9AE47D9D4B1A}" type="sibTrans" cxnId="{531B3AC9-FC8B-4575-920D-2EC6AB114219}">
      <dgm:prSet/>
      <dgm:spPr/>
      <dgm:t>
        <a:bodyPr/>
        <a:lstStyle/>
        <a:p>
          <a:endParaRPr lang="en-GB"/>
        </a:p>
      </dgm:t>
    </dgm:pt>
    <dgm:pt modelId="{06011CED-F945-491E-8CA8-F2EE02E0E9F2}">
      <dgm:prSet custT="1"/>
      <dgm:spPr>
        <a:gradFill flip="none" rotWithShape="1">
          <a:gsLst>
            <a:gs pos="0">
              <a:schemeClr val="accent5">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GB" sz="1600" b="0" dirty="0">
              <a:solidFill>
                <a:schemeClr val="tx1"/>
              </a:solidFill>
            </a:rPr>
            <a:t>creating a friendly, welcoming and </a:t>
          </a:r>
          <a:r>
            <a:rPr lang="en-GB" sz="1600" b="1" dirty="0">
              <a:solidFill>
                <a:schemeClr val="tx1"/>
              </a:solidFill>
            </a:rPr>
            <a:t>trusted 'third place'</a:t>
          </a:r>
          <a:r>
            <a:rPr lang="en-GB" sz="1600" b="0" dirty="0">
              <a:solidFill>
                <a:schemeClr val="tx1"/>
              </a:solidFill>
            </a:rPr>
            <a:t> for families to learn, socialise and feel part of the community: e.g. introducing an induction session and a short film on what public libraries could offer </a:t>
          </a:r>
        </a:p>
      </dgm:t>
    </dgm:pt>
    <dgm:pt modelId="{17B68F96-B1EE-401F-84C0-132CC76CD37F}" type="parTrans" cxnId="{95268C76-0773-49F3-8919-682D5DD3E2C3}">
      <dgm:prSet/>
      <dgm:spPr/>
      <dgm:t>
        <a:bodyPr/>
        <a:lstStyle/>
        <a:p>
          <a:endParaRPr lang="en-GB"/>
        </a:p>
      </dgm:t>
    </dgm:pt>
    <dgm:pt modelId="{CFE44369-D4B0-4B0F-9D66-93E36708E136}" type="sibTrans" cxnId="{95268C76-0773-49F3-8919-682D5DD3E2C3}">
      <dgm:prSet/>
      <dgm:spPr/>
      <dgm:t>
        <a:bodyPr/>
        <a:lstStyle/>
        <a:p>
          <a:endParaRPr lang="en-GB"/>
        </a:p>
      </dgm:t>
    </dgm:pt>
    <dgm:pt modelId="{B79EBD53-6CC4-4235-8B2B-B71547A253CD}" type="pres">
      <dgm:prSet presAssocID="{C3C9EDCF-FD04-4FF4-BA30-177EA5C8A78B}" presName="Name0" presStyleCnt="0">
        <dgm:presLayoutVars>
          <dgm:chMax val="7"/>
          <dgm:chPref val="7"/>
          <dgm:dir/>
        </dgm:presLayoutVars>
      </dgm:prSet>
      <dgm:spPr/>
    </dgm:pt>
    <dgm:pt modelId="{96F02736-B480-4405-B30A-8F9287D0BC33}" type="pres">
      <dgm:prSet presAssocID="{C3C9EDCF-FD04-4FF4-BA30-177EA5C8A78B}" presName="Name1" presStyleCnt="0"/>
      <dgm:spPr/>
    </dgm:pt>
    <dgm:pt modelId="{6B797EFF-6B26-47B2-B85A-D04807A52C8B}" type="pres">
      <dgm:prSet presAssocID="{C3C9EDCF-FD04-4FF4-BA30-177EA5C8A78B}" presName="cycle" presStyleCnt="0"/>
      <dgm:spPr/>
    </dgm:pt>
    <dgm:pt modelId="{FA670237-093C-452B-A2A8-DD15C404DAAC}" type="pres">
      <dgm:prSet presAssocID="{C3C9EDCF-FD04-4FF4-BA30-177EA5C8A78B}" presName="srcNode" presStyleLbl="node1" presStyleIdx="0" presStyleCnt="7"/>
      <dgm:spPr/>
    </dgm:pt>
    <dgm:pt modelId="{FFA63E25-1583-4051-8223-7F9CA62805AF}" type="pres">
      <dgm:prSet presAssocID="{C3C9EDCF-FD04-4FF4-BA30-177EA5C8A78B}" presName="conn" presStyleLbl="parChTrans1D2" presStyleIdx="0" presStyleCnt="1"/>
      <dgm:spPr/>
    </dgm:pt>
    <dgm:pt modelId="{8B59BDB4-641B-4C66-8D92-EEEDB9AE0972}" type="pres">
      <dgm:prSet presAssocID="{C3C9EDCF-FD04-4FF4-BA30-177EA5C8A78B}" presName="extraNode" presStyleLbl="node1" presStyleIdx="0" presStyleCnt="7"/>
      <dgm:spPr/>
    </dgm:pt>
    <dgm:pt modelId="{238C9A0F-6667-4FE7-84A8-AE89FA0313AF}" type="pres">
      <dgm:prSet presAssocID="{C3C9EDCF-FD04-4FF4-BA30-177EA5C8A78B}" presName="dstNode" presStyleLbl="node1" presStyleIdx="0" presStyleCnt="7"/>
      <dgm:spPr/>
    </dgm:pt>
    <dgm:pt modelId="{2B969811-0481-49BB-8ECA-32B43B29D0BF}" type="pres">
      <dgm:prSet presAssocID="{B397B343-00F5-4F8B-BD93-5B48652918BA}" presName="text_1" presStyleLbl="node1" presStyleIdx="0" presStyleCnt="7" custScaleY="114551" custLinFactNeighborX="228" custLinFactNeighborY="-22081">
        <dgm:presLayoutVars>
          <dgm:bulletEnabled val="1"/>
        </dgm:presLayoutVars>
      </dgm:prSet>
      <dgm:spPr/>
    </dgm:pt>
    <dgm:pt modelId="{F78E81E4-CE6F-4895-9125-F1054A296454}" type="pres">
      <dgm:prSet presAssocID="{B397B343-00F5-4F8B-BD93-5B48652918BA}" presName="accent_1" presStyleCnt="0"/>
      <dgm:spPr/>
    </dgm:pt>
    <dgm:pt modelId="{C86F5715-3B91-454A-8698-D60F4752292C}" type="pres">
      <dgm:prSet presAssocID="{B397B343-00F5-4F8B-BD93-5B48652918BA}" presName="accentRepeatNode" presStyleLbl="solidFgAcc1" presStyleIdx="0" presStyleCnt="7"/>
      <dgm:spPr/>
    </dgm:pt>
    <dgm:pt modelId="{E90B032A-435E-4F22-A0A7-BCFAAD6F8308}" type="pres">
      <dgm:prSet presAssocID="{C5465046-9953-44AF-9957-ABD070642C4D}" presName="text_2" presStyleLbl="node1" presStyleIdx="1" presStyleCnt="7" custScaleY="135472" custLinFactNeighborX="630" custLinFactNeighborY="-8336">
        <dgm:presLayoutVars>
          <dgm:bulletEnabled val="1"/>
        </dgm:presLayoutVars>
      </dgm:prSet>
      <dgm:spPr/>
    </dgm:pt>
    <dgm:pt modelId="{CBEE65D5-0867-4E5A-AAB3-4695824CAF8C}" type="pres">
      <dgm:prSet presAssocID="{C5465046-9953-44AF-9957-ABD070642C4D}" presName="accent_2" presStyleCnt="0"/>
      <dgm:spPr/>
    </dgm:pt>
    <dgm:pt modelId="{946EBDCA-7C5C-4970-88EE-A9588B4F57E0}" type="pres">
      <dgm:prSet presAssocID="{C5465046-9953-44AF-9957-ABD070642C4D}" presName="accentRepeatNode" presStyleLbl="solidFgAcc1" presStyleIdx="1" presStyleCnt="7"/>
      <dgm:spPr/>
    </dgm:pt>
    <dgm:pt modelId="{F44A8C67-52B8-4094-AA27-DD80479E8F6C}" type="pres">
      <dgm:prSet presAssocID="{5FE800BD-BEE1-435F-B9C4-FC83464A4015}" presName="text_3" presStyleLbl="node1" presStyleIdx="2" presStyleCnt="7">
        <dgm:presLayoutVars>
          <dgm:bulletEnabled val="1"/>
        </dgm:presLayoutVars>
      </dgm:prSet>
      <dgm:spPr/>
    </dgm:pt>
    <dgm:pt modelId="{40D8A358-926F-4158-A6D6-105C3521354C}" type="pres">
      <dgm:prSet presAssocID="{5FE800BD-BEE1-435F-B9C4-FC83464A4015}" presName="accent_3" presStyleCnt="0"/>
      <dgm:spPr/>
    </dgm:pt>
    <dgm:pt modelId="{615661B0-F766-45B0-8055-76C5932AE9DE}" type="pres">
      <dgm:prSet presAssocID="{5FE800BD-BEE1-435F-B9C4-FC83464A4015}" presName="accentRepeatNode" presStyleLbl="solidFgAcc1" presStyleIdx="2" presStyleCnt="7"/>
      <dgm:spPr/>
    </dgm:pt>
    <dgm:pt modelId="{863E1D7A-9778-429F-AC1C-7C358CC4E00A}" type="pres">
      <dgm:prSet presAssocID="{DC13D0A2-56DF-467F-90A5-5254F5FB6A6C}" presName="text_4" presStyleLbl="node1" presStyleIdx="3" presStyleCnt="7">
        <dgm:presLayoutVars>
          <dgm:bulletEnabled val="1"/>
        </dgm:presLayoutVars>
      </dgm:prSet>
      <dgm:spPr/>
    </dgm:pt>
    <dgm:pt modelId="{C2365CD8-F862-4E4E-824D-8C07CFE23D45}" type="pres">
      <dgm:prSet presAssocID="{DC13D0A2-56DF-467F-90A5-5254F5FB6A6C}" presName="accent_4" presStyleCnt="0"/>
      <dgm:spPr/>
    </dgm:pt>
    <dgm:pt modelId="{24170979-BD61-4DC7-9B18-C124ED238B64}" type="pres">
      <dgm:prSet presAssocID="{DC13D0A2-56DF-467F-90A5-5254F5FB6A6C}" presName="accentRepeatNode" presStyleLbl="solidFgAcc1" presStyleIdx="3" presStyleCnt="7"/>
      <dgm:spPr/>
    </dgm:pt>
    <dgm:pt modelId="{137C2F50-E462-47ED-9CAB-667D25C5D85A}" type="pres">
      <dgm:prSet presAssocID="{54A71959-8CD0-4B57-9C8D-B0295CFA875C}" presName="text_5" presStyleLbl="node1" presStyleIdx="4" presStyleCnt="7" custScaleY="146618">
        <dgm:presLayoutVars>
          <dgm:bulletEnabled val="1"/>
        </dgm:presLayoutVars>
      </dgm:prSet>
      <dgm:spPr/>
    </dgm:pt>
    <dgm:pt modelId="{2E34C059-B1AC-49A3-A2B2-93B266B4716A}" type="pres">
      <dgm:prSet presAssocID="{54A71959-8CD0-4B57-9C8D-B0295CFA875C}" presName="accent_5" presStyleCnt="0"/>
      <dgm:spPr/>
    </dgm:pt>
    <dgm:pt modelId="{DFC4FD68-BE50-488B-A666-930FB4593033}" type="pres">
      <dgm:prSet presAssocID="{54A71959-8CD0-4B57-9C8D-B0295CFA875C}" presName="accentRepeatNode" presStyleLbl="solidFgAcc1" presStyleIdx="4" presStyleCnt="7"/>
      <dgm:spPr/>
    </dgm:pt>
    <dgm:pt modelId="{E8DDA037-9AD0-4AAE-B3B8-7C79F5EE6349}" type="pres">
      <dgm:prSet presAssocID="{6AD5454F-724E-4EDD-9947-16173EF87DD7}" presName="text_6" presStyleLbl="node1" presStyleIdx="5" presStyleCnt="7" custScaleY="133350">
        <dgm:presLayoutVars>
          <dgm:bulletEnabled val="1"/>
        </dgm:presLayoutVars>
      </dgm:prSet>
      <dgm:spPr/>
    </dgm:pt>
    <dgm:pt modelId="{48359667-886F-4EEC-A169-446D96AB1BB4}" type="pres">
      <dgm:prSet presAssocID="{6AD5454F-724E-4EDD-9947-16173EF87DD7}" presName="accent_6" presStyleCnt="0"/>
      <dgm:spPr/>
    </dgm:pt>
    <dgm:pt modelId="{03FF17F6-8389-4948-93DD-41987D504642}" type="pres">
      <dgm:prSet presAssocID="{6AD5454F-724E-4EDD-9947-16173EF87DD7}" presName="accentRepeatNode" presStyleLbl="solidFgAcc1" presStyleIdx="5" presStyleCnt="7"/>
      <dgm:spPr/>
    </dgm:pt>
    <dgm:pt modelId="{3BADC5FF-9BC9-4834-9499-573053C64240}" type="pres">
      <dgm:prSet presAssocID="{06011CED-F945-491E-8CA8-F2EE02E0E9F2}" presName="text_7" presStyleLbl="node1" presStyleIdx="6" presStyleCnt="7" custScaleY="187178" custLinFactNeighborX="1383" custLinFactNeighborY="44940">
        <dgm:presLayoutVars>
          <dgm:bulletEnabled val="1"/>
        </dgm:presLayoutVars>
      </dgm:prSet>
      <dgm:spPr/>
    </dgm:pt>
    <dgm:pt modelId="{7584BAD1-98F4-4B6A-96BB-8C8174F4FDE4}" type="pres">
      <dgm:prSet presAssocID="{06011CED-F945-491E-8CA8-F2EE02E0E9F2}" presName="accent_7" presStyleCnt="0"/>
      <dgm:spPr/>
    </dgm:pt>
    <dgm:pt modelId="{1204FCF4-EBA1-4F66-959A-8A92F2AA1E09}" type="pres">
      <dgm:prSet presAssocID="{06011CED-F945-491E-8CA8-F2EE02E0E9F2}" presName="accentRepeatNode" presStyleLbl="solidFgAcc1" presStyleIdx="6" presStyleCnt="7"/>
      <dgm:spPr/>
    </dgm:pt>
  </dgm:ptLst>
  <dgm:cxnLst>
    <dgm:cxn modelId="{A0CDDE07-D52E-4D01-AD8E-8BC4A103808F}" srcId="{C3C9EDCF-FD04-4FF4-BA30-177EA5C8A78B}" destId="{DC13D0A2-56DF-467F-90A5-5254F5FB6A6C}" srcOrd="3" destOrd="0" parTransId="{1A89C43C-B660-4333-B37B-9FE17759514B}" sibTransId="{60C5EDF0-9700-4F1C-988B-1A3B6EE1FBF1}"/>
    <dgm:cxn modelId="{05851017-3F31-44C9-A746-9484025E5F56}" type="presOf" srcId="{54A71959-8CD0-4B57-9C8D-B0295CFA875C}" destId="{137C2F50-E462-47ED-9CAB-667D25C5D85A}" srcOrd="0" destOrd="0" presId="urn:microsoft.com/office/officeart/2008/layout/VerticalCurvedList"/>
    <dgm:cxn modelId="{2FC33217-B580-4CDF-82BF-CE7D9B53AF11}" type="presOf" srcId="{BE56C4D9-7D5E-4D29-B8B8-82FE78D08F02}" destId="{FFA63E25-1583-4051-8223-7F9CA62805AF}" srcOrd="0" destOrd="0" presId="urn:microsoft.com/office/officeart/2008/layout/VerticalCurvedList"/>
    <dgm:cxn modelId="{97BE3826-7A60-443D-9E19-8CDBEB5FFE34}" srcId="{C3C9EDCF-FD04-4FF4-BA30-177EA5C8A78B}" destId="{C5465046-9953-44AF-9957-ABD070642C4D}" srcOrd="1" destOrd="0" parTransId="{05DBF376-4145-41F3-9802-D07B0BCA1B26}" sibTransId="{D6254EF3-4DDC-4A0F-A361-5B32D2AEF851}"/>
    <dgm:cxn modelId="{CD66A640-1E5D-4E92-88F6-E6D6EC39CCCA}" type="presOf" srcId="{C5465046-9953-44AF-9957-ABD070642C4D}" destId="{E90B032A-435E-4F22-A0A7-BCFAAD6F8308}" srcOrd="0" destOrd="0" presId="urn:microsoft.com/office/officeart/2008/layout/VerticalCurvedList"/>
    <dgm:cxn modelId="{F4541360-6A9A-49C3-8267-F1A8E2EFE27B}" srcId="{C3C9EDCF-FD04-4FF4-BA30-177EA5C8A78B}" destId="{B397B343-00F5-4F8B-BD93-5B48652918BA}" srcOrd="0" destOrd="0" parTransId="{97498009-8115-4EB0-B363-7A327BB79911}" sibTransId="{BE56C4D9-7D5E-4D29-B8B8-82FE78D08F02}"/>
    <dgm:cxn modelId="{C8519E6C-AB55-42F7-A3D9-CC7F5C9A4DC6}" type="presOf" srcId="{DC13D0A2-56DF-467F-90A5-5254F5FB6A6C}" destId="{863E1D7A-9778-429F-AC1C-7C358CC4E00A}" srcOrd="0" destOrd="0" presId="urn:microsoft.com/office/officeart/2008/layout/VerticalCurvedList"/>
    <dgm:cxn modelId="{966BFE72-0F9A-4641-9D52-50A9DE54988A}" srcId="{C3C9EDCF-FD04-4FF4-BA30-177EA5C8A78B}" destId="{5FE800BD-BEE1-435F-B9C4-FC83464A4015}" srcOrd="2" destOrd="0" parTransId="{CCF9C362-1388-44AD-B772-AD681D7EEC08}" sibTransId="{CA303DA6-166B-49BD-A8FB-1A68AC0956FF}"/>
    <dgm:cxn modelId="{95268C76-0773-49F3-8919-682D5DD3E2C3}" srcId="{C3C9EDCF-FD04-4FF4-BA30-177EA5C8A78B}" destId="{06011CED-F945-491E-8CA8-F2EE02E0E9F2}" srcOrd="6" destOrd="0" parTransId="{17B68F96-B1EE-401F-84C0-132CC76CD37F}" sibTransId="{CFE44369-D4B0-4B0F-9D66-93E36708E136}"/>
    <dgm:cxn modelId="{ECBF23B4-9B2C-4714-8AE1-2B10EF1AFA91}" type="presOf" srcId="{6AD5454F-724E-4EDD-9947-16173EF87DD7}" destId="{E8DDA037-9AD0-4AAE-B3B8-7C79F5EE6349}" srcOrd="0" destOrd="0" presId="urn:microsoft.com/office/officeart/2008/layout/VerticalCurvedList"/>
    <dgm:cxn modelId="{D56BABC2-6447-4C48-8295-4CE37ED8C409}" type="presOf" srcId="{06011CED-F945-491E-8CA8-F2EE02E0E9F2}" destId="{3BADC5FF-9BC9-4834-9499-573053C64240}" srcOrd="0" destOrd="0" presId="urn:microsoft.com/office/officeart/2008/layout/VerticalCurvedList"/>
    <dgm:cxn modelId="{531B3AC9-FC8B-4575-920D-2EC6AB114219}" srcId="{C3C9EDCF-FD04-4FF4-BA30-177EA5C8A78B}" destId="{6AD5454F-724E-4EDD-9947-16173EF87DD7}" srcOrd="5" destOrd="0" parTransId="{3E45793F-45BA-4175-9D81-464E3C19ACC8}" sibTransId="{0B71AF05-FB9D-4FCD-BE97-9AE47D9D4B1A}"/>
    <dgm:cxn modelId="{6A496FD0-6661-4A54-A303-C705682D7522}" type="presOf" srcId="{B397B343-00F5-4F8B-BD93-5B48652918BA}" destId="{2B969811-0481-49BB-8ECA-32B43B29D0BF}" srcOrd="0" destOrd="0" presId="urn:microsoft.com/office/officeart/2008/layout/VerticalCurvedList"/>
    <dgm:cxn modelId="{2F8911D9-C649-47ED-A671-8C10311BE3C0}" srcId="{C3C9EDCF-FD04-4FF4-BA30-177EA5C8A78B}" destId="{54A71959-8CD0-4B57-9C8D-B0295CFA875C}" srcOrd="4" destOrd="0" parTransId="{27EE1A09-287E-4AC3-831E-8228E3F08B01}" sibTransId="{5207EE64-C134-4910-82A8-98DDE25A2E28}"/>
    <dgm:cxn modelId="{F56848DC-2A92-48A3-A944-2603CE4885A3}" type="presOf" srcId="{C3C9EDCF-FD04-4FF4-BA30-177EA5C8A78B}" destId="{B79EBD53-6CC4-4235-8B2B-B71547A253CD}" srcOrd="0" destOrd="0" presId="urn:microsoft.com/office/officeart/2008/layout/VerticalCurvedList"/>
    <dgm:cxn modelId="{22425AF1-4883-4E16-9407-61DF04238D89}" type="presOf" srcId="{5FE800BD-BEE1-435F-B9C4-FC83464A4015}" destId="{F44A8C67-52B8-4094-AA27-DD80479E8F6C}" srcOrd="0" destOrd="0" presId="urn:microsoft.com/office/officeart/2008/layout/VerticalCurvedList"/>
    <dgm:cxn modelId="{7940ECD7-1C78-4F8D-B2D7-848AB6119FB4}" type="presParOf" srcId="{B79EBD53-6CC4-4235-8B2B-B71547A253CD}" destId="{96F02736-B480-4405-B30A-8F9287D0BC33}" srcOrd="0" destOrd="0" presId="urn:microsoft.com/office/officeart/2008/layout/VerticalCurvedList"/>
    <dgm:cxn modelId="{414359D7-D1C7-4EA4-A7B1-B87290B2CCF1}" type="presParOf" srcId="{96F02736-B480-4405-B30A-8F9287D0BC33}" destId="{6B797EFF-6B26-47B2-B85A-D04807A52C8B}" srcOrd="0" destOrd="0" presId="urn:microsoft.com/office/officeart/2008/layout/VerticalCurvedList"/>
    <dgm:cxn modelId="{EB130EBC-A59C-479E-BE90-6A3E21AC0A9B}" type="presParOf" srcId="{6B797EFF-6B26-47B2-B85A-D04807A52C8B}" destId="{FA670237-093C-452B-A2A8-DD15C404DAAC}" srcOrd="0" destOrd="0" presId="urn:microsoft.com/office/officeart/2008/layout/VerticalCurvedList"/>
    <dgm:cxn modelId="{7401F878-3DC1-4685-BFF3-BF8BE32DB78A}" type="presParOf" srcId="{6B797EFF-6B26-47B2-B85A-D04807A52C8B}" destId="{FFA63E25-1583-4051-8223-7F9CA62805AF}" srcOrd="1" destOrd="0" presId="urn:microsoft.com/office/officeart/2008/layout/VerticalCurvedList"/>
    <dgm:cxn modelId="{73982917-8FD2-4E21-9438-2565AA812C34}" type="presParOf" srcId="{6B797EFF-6B26-47B2-B85A-D04807A52C8B}" destId="{8B59BDB4-641B-4C66-8D92-EEEDB9AE0972}" srcOrd="2" destOrd="0" presId="urn:microsoft.com/office/officeart/2008/layout/VerticalCurvedList"/>
    <dgm:cxn modelId="{710CBDE3-E18D-4E89-B7F9-867826FF08AC}" type="presParOf" srcId="{6B797EFF-6B26-47B2-B85A-D04807A52C8B}" destId="{238C9A0F-6667-4FE7-84A8-AE89FA0313AF}" srcOrd="3" destOrd="0" presId="urn:microsoft.com/office/officeart/2008/layout/VerticalCurvedList"/>
    <dgm:cxn modelId="{2798CC90-3C54-4E04-ABC7-892396A76EF4}" type="presParOf" srcId="{96F02736-B480-4405-B30A-8F9287D0BC33}" destId="{2B969811-0481-49BB-8ECA-32B43B29D0BF}" srcOrd="1" destOrd="0" presId="urn:microsoft.com/office/officeart/2008/layout/VerticalCurvedList"/>
    <dgm:cxn modelId="{3A2B26AD-2F5F-4D5E-9EA7-A7BBA2FCFE4C}" type="presParOf" srcId="{96F02736-B480-4405-B30A-8F9287D0BC33}" destId="{F78E81E4-CE6F-4895-9125-F1054A296454}" srcOrd="2" destOrd="0" presId="urn:microsoft.com/office/officeart/2008/layout/VerticalCurvedList"/>
    <dgm:cxn modelId="{0ED8D6B9-E0F2-431D-8A77-17BF412335E9}" type="presParOf" srcId="{F78E81E4-CE6F-4895-9125-F1054A296454}" destId="{C86F5715-3B91-454A-8698-D60F4752292C}" srcOrd="0" destOrd="0" presId="urn:microsoft.com/office/officeart/2008/layout/VerticalCurvedList"/>
    <dgm:cxn modelId="{16213512-CBA3-459C-BB1D-B797CD5DCEA2}" type="presParOf" srcId="{96F02736-B480-4405-B30A-8F9287D0BC33}" destId="{E90B032A-435E-4F22-A0A7-BCFAAD6F8308}" srcOrd="3" destOrd="0" presId="urn:microsoft.com/office/officeart/2008/layout/VerticalCurvedList"/>
    <dgm:cxn modelId="{69281737-9451-4061-9637-C155EFCA6047}" type="presParOf" srcId="{96F02736-B480-4405-B30A-8F9287D0BC33}" destId="{CBEE65D5-0867-4E5A-AAB3-4695824CAF8C}" srcOrd="4" destOrd="0" presId="urn:microsoft.com/office/officeart/2008/layout/VerticalCurvedList"/>
    <dgm:cxn modelId="{987050BA-AD83-47A2-B854-A1AAB2A12434}" type="presParOf" srcId="{CBEE65D5-0867-4E5A-AAB3-4695824CAF8C}" destId="{946EBDCA-7C5C-4970-88EE-A9588B4F57E0}" srcOrd="0" destOrd="0" presId="urn:microsoft.com/office/officeart/2008/layout/VerticalCurvedList"/>
    <dgm:cxn modelId="{40A9077A-E955-4090-83E9-DE4412A74AB4}" type="presParOf" srcId="{96F02736-B480-4405-B30A-8F9287D0BC33}" destId="{F44A8C67-52B8-4094-AA27-DD80479E8F6C}" srcOrd="5" destOrd="0" presId="urn:microsoft.com/office/officeart/2008/layout/VerticalCurvedList"/>
    <dgm:cxn modelId="{2D448C47-DF4E-46D5-BF04-1E783AC3C25B}" type="presParOf" srcId="{96F02736-B480-4405-B30A-8F9287D0BC33}" destId="{40D8A358-926F-4158-A6D6-105C3521354C}" srcOrd="6" destOrd="0" presId="urn:microsoft.com/office/officeart/2008/layout/VerticalCurvedList"/>
    <dgm:cxn modelId="{B9F56F4F-8BD2-4951-A008-7F2AB7414276}" type="presParOf" srcId="{40D8A358-926F-4158-A6D6-105C3521354C}" destId="{615661B0-F766-45B0-8055-76C5932AE9DE}" srcOrd="0" destOrd="0" presId="urn:microsoft.com/office/officeart/2008/layout/VerticalCurvedList"/>
    <dgm:cxn modelId="{93A00224-923B-403D-8529-A4A3CB064B76}" type="presParOf" srcId="{96F02736-B480-4405-B30A-8F9287D0BC33}" destId="{863E1D7A-9778-429F-AC1C-7C358CC4E00A}" srcOrd="7" destOrd="0" presId="urn:microsoft.com/office/officeart/2008/layout/VerticalCurvedList"/>
    <dgm:cxn modelId="{52CA3938-91B5-413A-955B-098978DA2715}" type="presParOf" srcId="{96F02736-B480-4405-B30A-8F9287D0BC33}" destId="{C2365CD8-F862-4E4E-824D-8C07CFE23D45}" srcOrd="8" destOrd="0" presId="urn:microsoft.com/office/officeart/2008/layout/VerticalCurvedList"/>
    <dgm:cxn modelId="{917DFFF0-8DAF-4374-8861-5E369188D062}" type="presParOf" srcId="{C2365CD8-F862-4E4E-824D-8C07CFE23D45}" destId="{24170979-BD61-4DC7-9B18-C124ED238B64}" srcOrd="0" destOrd="0" presId="urn:microsoft.com/office/officeart/2008/layout/VerticalCurvedList"/>
    <dgm:cxn modelId="{354F597D-5F82-4D3C-BCDB-5BD43462ACA8}" type="presParOf" srcId="{96F02736-B480-4405-B30A-8F9287D0BC33}" destId="{137C2F50-E462-47ED-9CAB-667D25C5D85A}" srcOrd="9" destOrd="0" presId="urn:microsoft.com/office/officeart/2008/layout/VerticalCurvedList"/>
    <dgm:cxn modelId="{69873C3D-226A-4E25-9896-9379459CA11D}" type="presParOf" srcId="{96F02736-B480-4405-B30A-8F9287D0BC33}" destId="{2E34C059-B1AC-49A3-A2B2-93B266B4716A}" srcOrd="10" destOrd="0" presId="urn:microsoft.com/office/officeart/2008/layout/VerticalCurvedList"/>
    <dgm:cxn modelId="{9F03A90E-BC7F-46D7-BD8C-FB0870BC797B}" type="presParOf" srcId="{2E34C059-B1AC-49A3-A2B2-93B266B4716A}" destId="{DFC4FD68-BE50-488B-A666-930FB4593033}" srcOrd="0" destOrd="0" presId="urn:microsoft.com/office/officeart/2008/layout/VerticalCurvedList"/>
    <dgm:cxn modelId="{3C51320F-11CE-4956-BE56-42448CAD8D2A}" type="presParOf" srcId="{96F02736-B480-4405-B30A-8F9287D0BC33}" destId="{E8DDA037-9AD0-4AAE-B3B8-7C79F5EE6349}" srcOrd="11" destOrd="0" presId="urn:microsoft.com/office/officeart/2008/layout/VerticalCurvedList"/>
    <dgm:cxn modelId="{97A69EC8-E74B-420A-927C-E63897E00959}" type="presParOf" srcId="{96F02736-B480-4405-B30A-8F9287D0BC33}" destId="{48359667-886F-4EEC-A169-446D96AB1BB4}" srcOrd="12" destOrd="0" presId="urn:microsoft.com/office/officeart/2008/layout/VerticalCurvedList"/>
    <dgm:cxn modelId="{A8A8D690-0141-4A80-864A-0E03D0592F0D}" type="presParOf" srcId="{48359667-886F-4EEC-A169-446D96AB1BB4}" destId="{03FF17F6-8389-4948-93DD-41987D504642}" srcOrd="0" destOrd="0" presId="urn:microsoft.com/office/officeart/2008/layout/VerticalCurvedList"/>
    <dgm:cxn modelId="{42CBC3E1-DF79-4036-A4D8-E9EB8087E66A}" type="presParOf" srcId="{96F02736-B480-4405-B30A-8F9287D0BC33}" destId="{3BADC5FF-9BC9-4834-9499-573053C64240}" srcOrd="13" destOrd="0" presId="urn:microsoft.com/office/officeart/2008/layout/VerticalCurvedList"/>
    <dgm:cxn modelId="{26BA4B27-4C31-471C-A148-64EAB4AAD3E6}" type="presParOf" srcId="{96F02736-B480-4405-B30A-8F9287D0BC33}" destId="{7584BAD1-98F4-4B6A-96BB-8C8174F4FDE4}" srcOrd="14" destOrd="0" presId="urn:microsoft.com/office/officeart/2008/layout/VerticalCurvedList"/>
    <dgm:cxn modelId="{0BC2C8C9-40F5-462E-B36D-187406FD1F34}" type="presParOf" srcId="{7584BAD1-98F4-4B6A-96BB-8C8174F4FDE4}" destId="{1204FCF4-EBA1-4F66-959A-8A92F2AA1E0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11897A-DD12-441D-9899-C977D3F7865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EB4DD822-4B53-47B4-84F0-C2330B1EDBA9}">
      <dgm:prSet phldrT="[Text]" custT="1"/>
      <dgm:spPr/>
      <dgm:t>
        <a:bodyPr/>
        <a:lstStyle/>
        <a:p>
          <a:pPr algn="ctr"/>
          <a:r>
            <a:rPr lang="en-GB" sz="1800" b="1" dirty="0"/>
            <a:t>Local Refugee Resettlement Officers</a:t>
          </a:r>
        </a:p>
        <a:p>
          <a:pPr algn="ctr"/>
          <a:endParaRPr lang="en-GB" sz="1200" dirty="0"/>
        </a:p>
        <a:p>
          <a:pPr algn="ctr"/>
          <a:r>
            <a:rPr lang="en-GB" sz="1200" b="1" dirty="0"/>
            <a:t>Arabic resources</a:t>
          </a:r>
          <a:r>
            <a:rPr lang="en-GB" sz="1200" dirty="0"/>
            <a:t> available (for example more resources were in Polish)</a:t>
          </a:r>
        </a:p>
        <a:p>
          <a:pPr algn="ctr"/>
          <a:r>
            <a:rPr lang="en-GB" sz="1200" dirty="0"/>
            <a:t>-----</a:t>
          </a:r>
        </a:p>
        <a:p>
          <a:pPr algn="ctr"/>
          <a:r>
            <a:rPr lang="en-GB" sz="1200" dirty="0"/>
            <a:t>“if there was a resource there and every library had guaranteed </a:t>
          </a:r>
          <a:r>
            <a:rPr lang="en-GB" sz="1200" b="1" dirty="0"/>
            <a:t>a hub</a:t>
          </a:r>
          <a:r>
            <a:rPr lang="en-GB" sz="1200" dirty="0"/>
            <a:t> and they had this information they would go”</a:t>
          </a:r>
        </a:p>
        <a:p>
          <a:pPr algn="ctr"/>
          <a:r>
            <a:rPr lang="en-GB" sz="1200" dirty="0"/>
            <a:t>------</a:t>
          </a:r>
        </a:p>
        <a:p>
          <a:pPr algn="ctr"/>
          <a:r>
            <a:rPr lang="en-GB" sz="1200" dirty="0"/>
            <a:t>no Arabic speakers</a:t>
          </a:r>
        </a:p>
        <a:p>
          <a:pPr algn="ctr"/>
          <a:r>
            <a:rPr lang="en-GB" sz="1200" dirty="0"/>
            <a:t>------</a:t>
          </a:r>
        </a:p>
        <a:p>
          <a:pPr algn="ctr"/>
          <a:r>
            <a:rPr lang="en-GB" sz="1200" dirty="0"/>
            <a:t>Increasing community awareness, </a:t>
          </a:r>
          <a:r>
            <a:rPr lang="en-GB" sz="1200" b="1" dirty="0"/>
            <a:t>presenting the whole picture of the situation</a:t>
          </a:r>
          <a:r>
            <a:rPr lang="en-GB" sz="1200" dirty="0"/>
            <a:t> that these families have encountered</a:t>
          </a:r>
        </a:p>
      </dgm:t>
    </dgm:pt>
    <dgm:pt modelId="{F7E1D6D2-8960-42E6-A653-52583CD6A9B9}" type="parTrans" cxnId="{74A4B731-BEAE-4C5D-88EB-086635111834}">
      <dgm:prSet/>
      <dgm:spPr/>
      <dgm:t>
        <a:bodyPr/>
        <a:lstStyle/>
        <a:p>
          <a:endParaRPr lang="en-GB"/>
        </a:p>
      </dgm:t>
    </dgm:pt>
    <dgm:pt modelId="{C45D2E45-AF40-456F-BDF7-4B49F706701C}" type="sibTrans" cxnId="{74A4B731-BEAE-4C5D-88EB-086635111834}">
      <dgm:prSet/>
      <dgm:spPr/>
      <dgm:t>
        <a:bodyPr/>
        <a:lstStyle/>
        <a:p>
          <a:endParaRPr lang="en-GB"/>
        </a:p>
      </dgm:t>
    </dgm:pt>
    <dgm:pt modelId="{D949243D-9287-48B2-B437-A237CCFD73B7}" type="pres">
      <dgm:prSet presAssocID="{EB11897A-DD12-441D-9899-C977D3F78652}" presName="Name0" presStyleCnt="0">
        <dgm:presLayoutVars>
          <dgm:chMax val="11"/>
          <dgm:chPref val="11"/>
          <dgm:dir/>
          <dgm:resizeHandles/>
        </dgm:presLayoutVars>
      </dgm:prSet>
      <dgm:spPr/>
    </dgm:pt>
    <dgm:pt modelId="{94C57D37-BD92-40BC-869C-BA61AE28395A}" type="pres">
      <dgm:prSet presAssocID="{EB4DD822-4B53-47B4-84F0-C2330B1EDBA9}" presName="Accent1" presStyleCnt="0"/>
      <dgm:spPr/>
    </dgm:pt>
    <dgm:pt modelId="{8CDEA33F-0B8E-4CB7-BBA5-B395D7EBC51F}" type="pres">
      <dgm:prSet presAssocID="{EB4DD822-4B53-47B4-84F0-C2330B1EDBA9}" presName="Accent" presStyleLbl="node1" presStyleIdx="0" presStyleCnt="1"/>
      <dgm:spPr/>
    </dgm:pt>
    <dgm:pt modelId="{FCD1F90D-FB5A-4982-90FF-A314B755CD3A}" type="pres">
      <dgm:prSet presAssocID="{EB4DD822-4B53-47B4-84F0-C2330B1EDBA9}" presName="ParentBackground1" presStyleCnt="0"/>
      <dgm:spPr/>
    </dgm:pt>
    <dgm:pt modelId="{772759D8-A902-4FFE-978A-980AEABB093D}" type="pres">
      <dgm:prSet presAssocID="{EB4DD822-4B53-47B4-84F0-C2330B1EDBA9}" presName="ParentBackground" presStyleLbl="fgAcc1" presStyleIdx="0" presStyleCnt="1" custScaleX="146975" custScaleY="137926" custLinFactNeighborX="-2922" custLinFactNeighborY="-14214"/>
      <dgm:spPr/>
    </dgm:pt>
    <dgm:pt modelId="{7E2852C4-3D95-4DCB-82D7-CE33627E5262}" type="pres">
      <dgm:prSet presAssocID="{EB4DD822-4B53-47B4-84F0-C2330B1EDBA9}" presName="Parent1" presStyleLbl="revTx" presStyleIdx="0" presStyleCnt="0">
        <dgm:presLayoutVars>
          <dgm:chMax val="1"/>
          <dgm:chPref val="1"/>
          <dgm:bulletEnabled val="1"/>
        </dgm:presLayoutVars>
      </dgm:prSet>
      <dgm:spPr/>
    </dgm:pt>
  </dgm:ptLst>
  <dgm:cxnLst>
    <dgm:cxn modelId="{74A4B731-BEAE-4C5D-88EB-086635111834}" srcId="{EB11897A-DD12-441D-9899-C977D3F78652}" destId="{EB4DD822-4B53-47B4-84F0-C2330B1EDBA9}" srcOrd="0" destOrd="0" parTransId="{F7E1D6D2-8960-42E6-A653-52583CD6A9B9}" sibTransId="{C45D2E45-AF40-456F-BDF7-4B49F706701C}"/>
    <dgm:cxn modelId="{F213B137-8371-4940-84E1-9D0FDA6E88A7}" type="presOf" srcId="{EB4DD822-4B53-47B4-84F0-C2330B1EDBA9}" destId="{7E2852C4-3D95-4DCB-82D7-CE33627E5262}" srcOrd="1" destOrd="0" presId="urn:microsoft.com/office/officeart/2011/layout/CircleProcess"/>
    <dgm:cxn modelId="{764B0F91-F8D6-4873-B794-9F8B97BE084B}" type="presOf" srcId="{EB4DD822-4B53-47B4-84F0-C2330B1EDBA9}" destId="{772759D8-A902-4FFE-978A-980AEABB093D}" srcOrd="0" destOrd="0" presId="urn:microsoft.com/office/officeart/2011/layout/CircleProcess"/>
    <dgm:cxn modelId="{554C22A5-B256-4182-A31B-7DEEC4411616}" type="presOf" srcId="{EB11897A-DD12-441D-9899-C977D3F78652}" destId="{D949243D-9287-48B2-B437-A237CCFD73B7}" srcOrd="0" destOrd="0" presId="urn:microsoft.com/office/officeart/2011/layout/CircleProcess"/>
    <dgm:cxn modelId="{B5DBF0AF-11B7-446A-937B-D6683DAA1C58}" type="presParOf" srcId="{D949243D-9287-48B2-B437-A237CCFD73B7}" destId="{94C57D37-BD92-40BC-869C-BA61AE28395A}" srcOrd="0" destOrd="0" presId="urn:microsoft.com/office/officeart/2011/layout/CircleProcess"/>
    <dgm:cxn modelId="{70953B7B-12DE-4A10-A9EA-397B0245A89E}" type="presParOf" srcId="{94C57D37-BD92-40BC-869C-BA61AE28395A}" destId="{8CDEA33F-0B8E-4CB7-BBA5-B395D7EBC51F}" srcOrd="0" destOrd="0" presId="urn:microsoft.com/office/officeart/2011/layout/CircleProcess"/>
    <dgm:cxn modelId="{4BB23346-DC46-4486-B699-80310A732360}" type="presParOf" srcId="{D949243D-9287-48B2-B437-A237CCFD73B7}" destId="{FCD1F90D-FB5A-4982-90FF-A314B755CD3A}" srcOrd="1" destOrd="0" presId="urn:microsoft.com/office/officeart/2011/layout/CircleProcess"/>
    <dgm:cxn modelId="{A9DB5C05-885E-4120-930F-3E10FB8CEEE2}" type="presParOf" srcId="{FCD1F90D-FB5A-4982-90FF-A314B755CD3A}" destId="{772759D8-A902-4FFE-978A-980AEABB093D}" srcOrd="0" destOrd="0" presId="urn:microsoft.com/office/officeart/2011/layout/CircleProcess"/>
    <dgm:cxn modelId="{8284A75E-7CB9-42EA-BE45-A6AF75562C01}" type="presParOf" srcId="{D949243D-9287-48B2-B437-A237CCFD73B7}" destId="{7E2852C4-3D95-4DCB-82D7-CE33627E5262}" srcOrd="2" destOrd="0" presId="urn:microsoft.com/office/officeart/2011/layout/Circle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D448C-D2EA-4E09-B2C7-E40ABAD740EB}">
      <dsp:nvSpPr>
        <dsp:cNvPr id="0" name=""/>
        <dsp:cNvSpPr/>
      </dsp:nvSpPr>
      <dsp:spPr>
        <a:xfrm>
          <a:off x="1990129" y="0"/>
          <a:ext cx="1959344" cy="1317719"/>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0" kern="1200" dirty="0">
              <a:solidFill>
                <a:schemeClr val="tx1"/>
              </a:solidFill>
            </a:rPr>
            <a:t>reduce feelings of isolation</a:t>
          </a:r>
          <a:endParaRPr lang="en-US" sz="1700" b="0" kern="1200" dirty="0">
            <a:solidFill>
              <a:schemeClr val="tx1"/>
            </a:solidFill>
          </a:endParaRPr>
        </a:p>
      </dsp:txBody>
      <dsp:txXfrm>
        <a:off x="2277068" y="192975"/>
        <a:ext cx="1385466" cy="931769"/>
      </dsp:txXfrm>
    </dsp:sp>
    <dsp:sp modelId="{1460AADC-A03B-4DD7-9301-35DC87937589}">
      <dsp:nvSpPr>
        <dsp:cNvPr id="0" name=""/>
        <dsp:cNvSpPr/>
      </dsp:nvSpPr>
      <dsp:spPr>
        <a:xfrm rot="1827976">
          <a:off x="3783717" y="993231"/>
          <a:ext cx="265018" cy="4447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89206" y="1062021"/>
        <a:ext cx="185513" cy="266838"/>
      </dsp:txXfrm>
    </dsp:sp>
    <dsp:sp modelId="{DDDF549E-6D5B-4E6F-A899-0ED10AC75F19}">
      <dsp:nvSpPr>
        <dsp:cNvPr id="0" name=""/>
        <dsp:cNvSpPr/>
      </dsp:nvSpPr>
      <dsp:spPr>
        <a:xfrm>
          <a:off x="3895911" y="1121080"/>
          <a:ext cx="1959344" cy="1317719"/>
        </a:xfrm>
        <a:prstGeom prst="ellipse">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solve</a:t>
          </a:r>
          <a:r>
            <a:rPr lang="en-US" sz="1700" kern="1200" baseline="0" dirty="0">
              <a:solidFill>
                <a:schemeClr val="tx1"/>
              </a:solidFill>
            </a:rPr>
            <a:t> everyday life problems</a:t>
          </a:r>
          <a:endParaRPr lang="en-US" sz="1700" kern="1200" dirty="0">
            <a:solidFill>
              <a:schemeClr val="tx1"/>
            </a:solidFill>
          </a:endParaRPr>
        </a:p>
      </dsp:txBody>
      <dsp:txXfrm>
        <a:off x="4182850" y="1314055"/>
        <a:ext cx="1385466" cy="931769"/>
      </dsp:txXfrm>
    </dsp:sp>
    <dsp:sp modelId="{CBD33978-E3FA-48EE-BB96-79F24B389E57}">
      <dsp:nvSpPr>
        <dsp:cNvPr id="0" name=""/>
        <dsp:cNvSpPr/>
      </dsp:nvSpPr>
      <dsp:spPr>
        <a:xfrm rot="5672596">
          <a:off x="4656602" y="2481123"/>
          <a:ext cx="291188" cy="4447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703740" y="2526528"/>
        <a:ext cx="203832" cy="266838"/>
      </dsp:txXfrm>
    </dsp:sp>
    <dsp:sp modelId="{E6FBC499-806E-44C7-BD47-08625562D19E}">
      <dsp:nvSpPr>
        <dsp:cNvPr id="0" name=""/>
        <dsp:cNvSpPr/>
      </dsp:nvSpPr>
      <dsp:spPr>
        <a:xfrm>
          <a:off x="3747832" y="2984608"/>
          <a:ext cx="1959344" cy="1317719"/>
        </a:xfrm>
        <a:prstGeom prst="ellipse">
          <a:avLst/>
        </a:prstGeom>
        <a:solidFill>
          <a:schemeClr val="tx2">
            <a:lumMod val="25000"/>
            <a:lumOff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secure employment opportunities</a:t>
          </a:r>
        </a:p>
      </dsp:txBody>
      <dsp:txXfrm>
        <a:off x="4034771" y="3177583"/>
        <a:ext cx="1385466" cy="931769"/>
      </dsp:txXfrm>
    </dsp:sp>
    <dsp:sp modelId="{892F4B27-6F38-4E8A-BCEE-9B6FD5694210}">
      <dsp:nvSpPr>
        <dsp:cNvPr id="0" name=""/>
        <dsp:cNvSpPr/>
      </dsp:nvSpPr>
      <dsp:spPr>
        <a:xfrm rot="10710842">
          <a:off x="3362608" y="3452971"/>
          <a:ext cx="272798" cy="4447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444433" y="3540856"/>
        <a:ext cx="190959" cy="266838"/>
      </dsp:txXfrm>
    </dsp:sp>
    <dsp:sp modelId="{5AABAB03-5241-4DC8-A139-12022B978DB5}">
      <dsp:nvSpPr>
        <dsp:cNvPr id="0" name=""/>
        <dsp:cNvSpPr/>
      </dsp:nvSpPr>
      <dsp:spPr>
        <a:xfrm>
          <a:off x="1275403" y="3048745"/>
          <a:ext cx="1959344" cy="1317719"/>
        </a:xfrm>
        <a:prstGeom prst="ellipse">
          <a:avLst/>
        </a:prstGeom>
        <a:solidFill>
          <a:schemeClr val="accent3">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rPr>
            <a:t>ensure financial security</a:t>
          </a:r>
          <a:endParaRPr lang="en-US" sz="1700" kern="1200" dirty="0">
            <a:solidFill>
              <a:schemeClr val="tx1"/>
            </a:solidFill>
          </a:endParaRPr>
        </a:p>
      </dsp:txBody>
      <dsp:txXfrm>
        <a:off x="1562342" y="3241720"/>
        <a:ext cx="1385466" cy="931769"/>
      </dsp:txXfrm>
    </dsp:sp>
    <dsp:sp modelId="{1F3F5CCF-BCF9-4E51-8FAC-34D3092B8BA5}">
      <dsp:nvSpPr>
        <dsp:cNvPr id="0" name=""/>
        <dsp:cNvSpPr/>
      </dsp:nvSpPr>
      <dsp:spPr>
        <a:xfrm rot="14688989">
          <a:off x="1708133" y="2622818"/>
          <a:ext cx="282839" cy="4447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768612" y="2750157"/>
        <a:ext cx="197987" cy="266838"/>
      </dsp:txXfrm>
    </dsp:sp>
    <dsp:sp modelId="{A776E279-4FFE-4D1F-85EF-5E33015C3929}">
      <dsp:nvSpPr>
        <dsp:cNvPr id="0" name=""/>
        <dsp:cNvSpPr/>
      </dsp:nvSpPr>
      <dsp:spPr>
        <a:xfrm>
          <a:off x="457547" y="1309415"/>
          <a:ext cx="1959344" cy="1317719"/>
        </a:xfrm>
        <a:prstGeom prst="ellipse">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rPr>
            <a:t>address independently information needs </a:t>
          </a:r>
          <a:endParaRPr lang="en-US" sz="1700" kern="1200" dirty="0">
            <a:solidFill>
              <a:schemeClr val="tx1"/>
            </a:solidFill>
          </a:endParaRPr>
        </a:p>
      </dsp:txBody>
      <dsp:txXfrm>
        <a:off x="744486" y="1502390"/>
        <a:ext cx="1385466" cy="931769"/>
      </dsp:txXfrm>
    </dsp:sp>
    <dsp:sp modelId="{67F14F02-F4DF-4CB2-AC3A-1E2DB4802D16}">
      <dsp:nvSpPr>
        <dsp:cNvPr id="0" name=""/>
        <dsp:cNvSpPr/>
      </dsp:nvSpPr>
      <dsp:spPr>
        <a:xfrm rot="19169395">
          <a:off x="2086924" y="1095312"/>
          <a:ext cx="223552" cy="4447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94962" y="1206040"/>
        <a:ext cx="156486" cy="266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63E25-1583-4051-8223-7F9CA62805AF}">
      <dsp:nvSpPr>
        <dsp:cNvPr id="0" name=""/>
        <dsp:cNvSpPr/>
      </dsp:nvSpPr>
      <dsp:spPr>
        <a:xfrm>
          <a:off x="-6481654" y="-1037527"/>
          <a:ext cx="7720778" cy="7720778"/>
        </a:xfrm>
        <a:prstGeom prst="blockArc">
          <a:avLst>
            <a:gd name="adj1" fmla="val 18900000"/>
            <a:gd name="adj2" fmla="val 2700000"/>
            <a:gd name="adj3" fmla="val 280"/>
          </a:avLst>
        </a:prstGeom>
        <a:noFill/>
        <a:ln w="1587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969811-0481-49BB-8ECA-32B43B29D0BF}">
      <dsp:nvSpPr>
        <dsp:cNvPr id="0" name=""/>
        <dsp:cNvSpPr/>
      </dsp:nvSpPr>
      <dsp:spPr>
        <a:xfrm>
          <a:off x="417602" y="62303"/>
          <a:ext cx="6658036" cy="597201"/>
        </a:xfrm>
        <a:prstGeom prst="rect">
          <a:avLst/>
        </a:prstGeom>
        <a:gradFill flip="none" rotWithShape="1">
          <a:gsLst>
            <a:gs pos="0">
              <a:schemeClr val="accent6">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3815"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solidFill>
                <a:schemeClr val="tx1"/>
              </a:solidFill>
            </a:rPr>
            <a:t>establishing a single library card</a:t>
          </a:r>
          <a:r>
            <a:rPr lang="en-GB" sz="1600" b="0" kern="1200" dirty="0">
              <a:solidFill>
                <a:schemeClr val="tx1"/>
              </a:solidFill>
            </a:rPr>
            <a:t> for Syrian new Scots and </a:t>
          </a:r>
          <a:r>
            <a:rPr lang="en-GB" sz="1600" b="1" kern="1200" dirty="0">
              <a:solidFill>
                <a:schemeClr val="tx1"/>
              </a:solidFill>
            </a:rPr>
            <a:t>automatically signing</a:t>
          </a:r>
          <a:r>
            <a:rPr lang="en-GB" sz="1600" b="0" kern="1200" dirty="0">
              <a:solidFill>
                <a:schemeClr val="tx1"/>
              </a:solidFill>
            </a:rPr>
            <a:t> families as members</a:t>
          </a:r>
        </a:p>
      </dsp:txBody>
      <dsp:txXfrm>
        <a:off x="417602" y="62303"/>
        <a:ext cx="6658036" cy="597201"/>
      </dsp:txXfrm>
    </dsp:sp>
    <dsp:sp modelId="{C86F5715-3B91-454A-8698-D60F4752292C}">
      <dsp:nvSpPr>
        <dsp:cNvPr id="0" name=""/>
        <dsp:cNvSpPr/>
      </dsp:nvSpPr>
      <dsp:spPr>
        <a:xfrm>
          <a:off x="76583" y="150183"/>
          <a:ext cx="651676" cy="65167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0B032A-435E-4F22-A0A7-BCFAAD6F8308}">
      <dsp:nvSpPr>
        <dsp:cNvPr id="0" name=""/>
        <dsp:cNvSpPr/>
      </dsp:nvSpPr>
      <dsp:spPr>
        <a:xfrm>
          <a:off x="913514" y="861898"/>
          <a:ext cx="6185915" cy="706271"/>
        </a:xfrm>
        <a:prstGeom prst="rect">
          <a:avLst/>
        </a:prstGeom>
        <a:gradFill flip="none" rotWithShape="1">
          <a:gsLst>
            <a:gs pos="0">
              <a:schemeClr val="accent5">
                <a:lumMod val="20000"/>
                <a:lumOff val="8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3815"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chemeClr val="tx1"/>
              </a:solidFill>
            </a:rPr>
            <a:t>setting up a </a:t>
          </a:r>
          <a:r>
            <a:rPr lang="en-GB" sz="1600" b="1" kern="1200" dirty="0">
              <a:solidFill>
                <a:schemeClr val="tx1"/>
              </a:solidFill>
            </a:rPr>
            <a:t>community hub</a:t>
          </a:r>
          <a:r>
            <a:rPr lang="en-GB" sz="1600" b="0" kern="1200" dirty="0">
              <a:solidFill>
                <a:schemeClr val="tx1"/>
              </a:solidFill>
            </a:rPr>
            <a:t> with </a:t>
          </a:r>
          <a:r>
            <a:rPr lang="en-GB" sz="1600" b="1" kern="1200" dirty="0">
              <a:solidFill>
                <a:schemeClr val="tx1"/>
              </a:solidFill>
            </a:rPr>
            <a:t>volunteering opportunities </a:t>
          </a:r>
          <a:r>
            <a:rPr lang="en-GB" sz="1600" b="0" kern="1200" dirty="0">
              <a:solidFill>
                <a:schemeClr val="tx1"/>
              </a:solidFill>
            </a:rPr>
            <a:t>for Syrian new Scots</a:t>
          </a:r>
        </a:p>
      </dsp:txBody>
      <dsp:txXfrm>
        <a:off x="913514" y="861898"/>
        <a:ext cx="6185915" cy="706271"/>
      </dsp:txXfrm>
    </dsp:sp>
    <dsp:sp modelId="{946EBDCA-7C5C-4970-88EE-A9588B4F57E0}">
      <dsp:nvSpPr>
        <dsp:cNvPr id="0" name=""/>
        <dsp:cNvSpPr/>
      </dsp:nvSpPr>
      <dsp:spPr>
        <a:xfrm>
          <a:off x="548704" y="932654"/>
          <a:ext cx="651676" cy="65167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44A8C67-52B8-4094-AA27-DD80479E8F6C}">
      <dsp:nvSpPr>
        <dsp:cNvPr id="0" name=""/>
        <dsp:cNvSpPr/>
      </dsp:nvSpPr>
      <dsp:spPr>
        <a:xfrm>
          <a:off x="1133263" y="1779719"/>
          <a:ext cx="5927194" cy="521341"/>
        </a:xfrm>
        <a:prstGeom prst="rect">
          <a:avLst/>
        </a:prstGeom>
        <a:gradFill flip="none" rotWithShape="1">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3815"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chemeClr val="tx1"/>
              </a:solidFill>
            </a:rPr>
            <a:t>providing health information in </a:t>
          </a:r>
          <a:r>
            <a:rPr lang="en-GB" sz="1600" b="1" kern="1200" dirty="0">
              <a:solidFill>
                <a:schemeClr val="tx1"/>
              </a:solidFill>
            </a:rPr>
            <a:t>accessible pictorial formats</a:t>
          </a:r>
        </a:p>
      </dsp:txBody>
      <dsp:txXfrm>
        <a:off x="1133263" y="1779719"/>
        <a:ext cx="5927194" cy="521341"/>
      </dsp:txXfrm>
    </dsp:sp>
    <dsp:sp modelId="{615661B0-F766-45B0-8055-76C5932AE9DE}">
      <dsp:nvSpPr>
        <dsp:cNvPr id="0" name=""/>
        <dsp:cNvSpPr/>
      </dsp:nvSpPr>
      <dsp:spPr>
        <a:xfrm>
          <a:off x="807425" y="1714551"/>
          <a:ext cx="651676" cy="65167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63E1D7A-9778-429F-AC1C-7C358CC4E00A}">
      <dsp:nvSpPr>
        <dsp:cNvPr id="0" name=""/>
        <dsp:cNvSpPr/>
      </dsp:nvSpPr>
      <dsp:spPr>
        <a:xfrm>
          <a:off x="1215870" y="2562190"/>
          <a:ext cx="5844588" cy="521341"/>
        </a:xfrm>
        <a:prstGeom prst="rect">
          <a:avLst/>
        </a:prstGeom>
        <a:gradFill flip="none" rotWithShape="1">
          <a:gsLst>
            <a:gs pos="0">
              <a:schemeClr val="accent5">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3815"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chemeClr val="tx1"/>
              </a:solidFill>
            </a:rPr>
            <a:t>helping the families to develop their </a:t>
          </a:r>
          <a:r>
            <a:rPr lang="en-GB" sz="1600" b="1" kern="1200" dirty="0">
              <a:solidFill>
                <a:schemeClr val="tx1"/>
              </a:solidFill>
            </a:rPr>
            <a:t>health &amp; digital literacy</a:t>
          </a:r>
          <a:r>
            <a:rPr lang="en-GB" sz="1600" b="0" kern="1200" dirty="0">
              <a:solidFill>
                <a:schemeClr val="tx1"/>
              </a:solidFill>
            </a:rPr>
            <a:t> (provision of additional classes)</a:t>
          </a:r>
        </a:p>
      </dsp:txBody>
      <dsp:txXfrm>
        <a:off x="1215870" y="2562190"/>
        <a:ext cx="5844588" cy="521341"/>
      </dsp:txXfrm>
    </dsp:sp>
    <dsp:sp modelId="{24170979-BD61-4DC7-9B18-C124ED238B64}">
      <dsp:nvSpPr>
        <dsp:cNvPr id="0" name=""/>
        <dsp:cNvSpPr/>
      </dsp:nvSpPr>
      <dsp:spPr>
        <a:xfrm>
          <a:off x="890032" y="2497022"/>
          <a:ext cx="651676" cy="65167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37C2F50-E462-47ED-9CAB-667D25C5D85A}">
      <dsp:nvSpPr>
        <dsp:cNvPr id="0" name=""/>
        <dsp:cNvSpPr/>
      </dsp:nvSpPr>
      <dsp:spPr>
        <a:xfrm>
          <a:off x="1133263" y="3223142"/>
          <a:ext cx="5927194" cy="764380"/>
        </a:xfrm>
        <a:prstGeom prst="rect">
          <a:avLst/>
        </a:prstGeom>
        <a:gradFill flip="none" rotWithShape="1">
          <a:gsLst>
            <a:gs pos="0">
              <a:schemeClr val="accent5">
                <a:lumMod val="20000"/>
                <a:lumOff val="8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3815"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chemeClr val="tx1"/>
              </a:solidFill>
            </a:rPr>
            <a:t>offering source material in Arabic (including newspapers and material for children) / </a:t>
          </a:r>
          <a:r>
            <a:rPr lang="en-GB" sz="1600" b="1" kern="1200" dirty="0">
              <a:solidFill>
                <a:schemeClr val="tx1"/>
              </a:solidFill>
            </a:rPr>
            <a:t>Arabic speaker volunteers</a:t>
          </a:r>
          <a:r>
            <a:rPr lang="en-GB" sz="1600" b="0" kern="1200" dirty="0">
              <a:solidFill>
                <a:schemeClr val="tx1"/>
              </a:solidFill>
            </a:rPr>
            <a:t> based in local public libraries</a:t>
          </a:r>
        </a:p>
      </dsp:txBody>
      <dsp:txXfrm>
        <a:off x="1133263" y="3223142"/>
        <a:ext cx="5927194" cy="764380"/>
      </dsp:txXfrm>
    </dsp:sp>
    <dsp:sp modelId="{DFC4FD68-BE50-488B-A666-930FB4593033}">
      <dsp:nvSpPr>
        <dsp:cNvPr id="0" name=""/>
        <dsp:cNvSpPr/>
      </dsp:nvSpPr>
      <dsp:spPr>
        <a:xfrm>
          <a:off x="807425" y="3279493"/>
          <a:ext cx="651676" cy="65167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DDA037-9AD0-4AAE-B3B8-7C79F5EE6349}">
      <dsp:nvSpPr>
        <dsp:cNvPr id="0" name=""/>
        <dsp:cNvSpPr/>
      </dsp:nvSpPr>
      <dsp:spPr>
        <a:xfrm>
          <a:off x="874543" y="4039625"/>
          <a:ext cx="6185915" cy="695208"/>
        </a:xfrm>
        <a:prstGeom prst="rect">
          <a:avLst/>
        </a:prstGeom>
        <a:gradFill flip="none" rotWithShape="1">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3815"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chemeClr val="tx1"/>
              </a:solidFill>
            </a:rPr>
            <a:t>setting up family sessions and getting the </a:t>
          </a:r>
          <a:r>
            <a:rPr lang="en-GB" sz="1600" b="1" kern="1200" dirty="0">
              <a:solidFill>
                <a:schemeClr val="tx1"/>
              </a:solidFill>
            </a:rPr>
            <a:t>families to engage</a:t>
          </a:r>
          <a:r>
            <a:rPr lang="en-GB" sz="1600" b="0" kern="1200" dirty="0">
              <a:solidFill>
                <a:schemeClr val="tx1"/>
              </a:solidFill>
            </a:rPr>
            <a:t> with the early years programme</a:t>
          </a:r>
        </a:p>
      </dsp:txBody>
      <dsp:txXfrm>
        <a:off x="874543" y="4039625"/>
        <a:ext cx="6185915" cy="695208"/>
      </dsp:txXfrm>
    </dsp:sp>
    <dsp:sp modelId="{03FF17F6-8389-4948-93DD-41987D504642}">
      <dsp:nvSpPr>
        <dsp:cNvPr id="0" name=""/>
        <dsp:cNvSpPr/>
      </dsp:nvSpPr>
      <dsp:spPr>
        <a:xfrm>
          <a:off x="548704" y="4061391"/>
          <a:ext cx="651676" cy="65167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BADC5FF-9BC9-4834-9499-573053C64240}">
      <dsp:nvSpPr>
        <dsp:cNvPr id="0" name=""/>
        <dsp:cNvSpPr/>
      </dsp:nvSpPr>
      <dsp:spPr>
        <a:xfrm>
          <a:off x="479005" y="4760754"/>
          <a:ext cx="6658036" cy="975836"/>
        </a:xfrm>
        <a:prstGeom prst="rect">
          <a:avLst/>
        </a:prstGeom>
        <a:gradFill flip="none" rotWithShape="1">
          <a:gsLst>
            <a:gs pos="0">
              <a:schemeClr val="accent5">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3815"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chemeClr val="tx1"/>
              </a:solidFill>
            </a:rPr>
            <a:t>creating a friendly, welcoming and </a:t>
          </a:r>
          <a:r>
            <a:rPr lang="en-GB" sz="1600" b="1" kern="1200" dirty="0">
              <a:solidFill>
                <a:schemeClr val="tx1"/>
              </a:solidFill>
            </a:rPr>
            <a:t>trusted 'third place'</a:t>
          </a:r>
          <a:r>
            <a:rPr lang="en-GB" sz="1600" b="0" kern="1200" dirty="0">
              <a:solidFill>
                <a:schemeClr val="tx1"/>
              </a:solidFill>
            </a:rPr>
            <a:t> for families to learn, socialise and feel part of the community: e.g. introducing an induction session and a short film on what public libraries could offer </a:t>
          </a:r>
        </a:p>
      </dsp:txBody>
      <dsp:txXfrm>
        <a:off x="479005" y="4760754"/>
        <a:ext cx="6658036" cy="975836"/>
      </dsp:txXfrm>
    </dsp:sp>
    <dsp:sp modelId="{1204FCF4-EBA1-4F66-959A-8A92F2AA1E09}">
      <dsp:nvSpPr>
        <dsp:cNvPr id="0" name=""/>
        <dsp:cNvSpPr/>
      </dsp:nvSpPr>
      <dsp:spPr>
        <a:xfrm>
          <a:off x="76583" y="4843862"/>
          <a:ext cx="651676" cy="65167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EA33F-0B8E-4CB7-BBA5-B395D7EBC51F}">
      <dsp:nvSpPr>
        <dsp:cNvPr id="0" name=""/>
        <dsp:cNvSpPr/>
      </dsp:nvSpPr>
      <dsp:spPr>
        <a:xfrm>
          <a:off x="2393845" y="917637"/>
          <a:ext cx="3238750" cy="323875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2759D8-A902-4FFE-978A-980AEABB093D}">
      <dsp:nvSpPr>
        <dsp:cNvPr id="0" name=""/>
        <dsp:cNvSpPr/>
      </dsp:nvSpPr>
      <dsp:spPr>
        <a:xfrm>
          <a:off x="1703409" y="22907"/>
          <a:ext cx="4442650" cy="4168946"/>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Local Refugee Resettlement Officers</a:t>
          </a:r>
        </a:p>
        <a:p>
          <a:pPr marL="0" lvl="0" indent="0" algn="ctr" defTabSz="800100">
            <a:lnSpc>
              <a:spcPct val="90000"/>
            </a:lnSpc>
            <a:spcBef>
              <a:spcPct val="0"/>
            </a:spcBef>
            <a:spcAft>
              <a:spcPct val="35000"/>
            </a:spcAft>
            <a:buNone/>
          </a:pPr>
          <a:endParaRPr lang="en-GB" sz="1200" kern="1200" dirty="0"/>
        </a:p>
        <a:p>
          <a:pPr marL="0" lvl="0" indent="0" algn="ctr" defTabSz="800100">
            <a:lnSpc>
              <a:spcPct val="90000"/>
            </a:lnSpc>
            <a:spcBef>
              <a:spcPct val="0"/>
            </a:spcBef>
            <a:spcAft>
              <a:spcPct val="35000"/>
            </a:spcAft>
            <a:buNone/>
          </a:pPr>
          <a:r>
            <a:rPr lang="en-GB" sz="1200" b="1" kern="1200" dirty="0"/>
            <a:t>Arabic resources</a:t>
          </a:r>
          <a:r>
            <a:rPr lang="en-GB" sz="1200" kern="1200" dirty="0"/>
            <a:t> available (for example more resources were in Polish)</a:t>
          </a:r>
        </a:p>
        <a:p>
          <a:pPr marL="0" lvl="0" indent="0" algn="ctr" defTabSz="800100">
            <a:lnSpc>
              <a:spcPct val="90000"/>
            </a:lnSpc>
            <a:spcBef>
              <a:spcPct val="0"/>
            </a:spcBef>
            <a:spcAft>
              <a:spcPct val="35000"/>
            </a:spcAft>
            <a:buNone/>
          </a:pPr>
          <a:r>
            <a:rPr lang="en-GB" sz="1200" kern="1200" dirty="0"/>
            <a:t>-----</a:t>
          </a:r>
        </a:p>
        <a:p>
          <a:pPr marL="0" lvl="0" indent="0" algn="ctr" defTabSz="800100">
            <a:lnSpc>
              <a:spcPct val="90000"/>
            </a:lnSpc>
            <a:spcBef>
              <a:spcPct val="0"/>
            </a:spcBef>
            <a:spcAft>
              <a:spcPct val="35000"/>
            </a:spcAft>
            <a:buNone/>
          </a:pPr>
          <a:r>
            <a:rPr lang="en-GB" sz="1200" kern="1200" dirty="0"/>
            <a:t>“if there was a resource there and every library had guaranteed </a:t>
          </a:r>
          <a:r>
            <a:rPr lang="en-GB" sz="1200" b="1" kern="1200" dirty="0"/>
            <a:t>a hub</a:t>
          </a:r>
          <a:r>
            <a:rPr lang="en-GB" sz="1200" kern="1200" dirty="0"/>
            <a:t> and they had this information they would go”</a:t>
          </a:r>
        </a:p>
        <a:p>
          <a:pPr marL="0" lvl="0" indent="0" algn="ctr" defTabSz="800100">
            <a:lnSpc>
              <a:spcPct val="90000"/>
            </a:lnSpc>
            <a:spcBef>
              <a:spcPct val="0"/>
            </a:spcBef>
            <a:spcAft>
              <a:spcPct val="35000"/>
            </a:spcAft>
            <a:buNone/>
          </a:pPr>
          <a:r>
            <a:rPr lang="en-GB" sz="1200" kern="1200" dirty="0"/>
            <a:t>------</a:t>
          </a:r>
        </a:p>
        <a:p>
          <a:pPr marL="0" lvl="0" indent="0" algn="ctr" defTabSz="800100">
            <a:lnSpc>
              <a:spcPct val="90000"/>
            </a:lnSpc>
            <a:spcBef>
              <a:spcPct val="0"/>
            </a:spcBef>
            <a:spcAft>
              <a:spcPct val="35000"/>
            </a:spcAft>
            <a:buNone/>
          </a:pPr>
          <a:r>
            <a:rPr lang="en-GB" sz="1200" kern="1200" dirty="0"/>
            <a:t>no Arabic speakers</a:t>
          </a:r>
        </a:p>
        <a:p>
          <a:pPr marL="0" lvl="0" indent="0" algn="ctr" defTabSz="800100">
            <a:lnSpc>
              <a:spcPct val="90000"/>
            </a:lnSpc>
            <a:spcBef>
              <a:spcPct val="0"/>
            </a:spcBef>
            <a:spcAft>
              <a:spcPct val="35000"/>
            </a:spcAft>
            <a:buNone/>
          </a:pPr>
          <a:r>
            <a:rPr lang="en-GB" sz="1200" kern="1200" dirty="0"/>
            <a:t>------</a:t>
          </a:r>
        </a:p>
        <a:p>
          <a:pPr marL="0" lvl="0" indent="0" algn="ctr" defTabSz="800100">
            <a:lnSpc>
              <a:spcPct val="90000"/>
            </a:lnSpc>
            <a:spcBef>
              <a:spcPct val="0"/>
            </a:spcBef>
            <a:spcAft>
              <a:spcPct val="35000"/>
            </a:spcAft>
            <a:buNone/>
          </a:pPr>
          <a:r>
            <a:rPr lang="en-GB" sz="1200" kern="1200" dirty="0"/>
            <a:t>Increasing community awareness, </a:t>
          </a:r>
          <a:r>
            <a:rPr lang="en-GB" sz="1200" b="1" kern="1200" dirty="0"/>
            <a:t>presenting the whole picture of the situation</a:t>
          </a:r>
          <a:r>
            <a:rPr lang="en-GB" sz="1200" kern="1200" dirty="0"/>
            <a:t> that these families have encountered</a:t>
          </a:r>
        </a:p>
      </dsp:txBody>
      <dsp:txXfrm>
        <a:off x="2338413" y="618471"/>
        <a:ext cx="3173594" cy="297781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236A7-610E-4890-9023-46CFA6F202F1}" type="datetimeFigureOut">
              <a:rPr lang="en-GB" smtClean="0"/>
              <a:t>09/10/2019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C0AA8-53BD-4F67-AD42-558F432298A7}" type="slidenum">
              <a:rPr lang="en-GB" smtClean="0"/>
              <a:t>‹#›</a:t>
            </a:fld>
            <a:endParaRPr lang="en-GB"/>
          </a:p>
        </p:txBody>
      </p:sp>
    </p:spTree>
    <p:extLst>
      <p:ext uri="{BB962C8B-B14F-4D97-AF65-F5344CB8AC3E}">
        <p14:creationId xmlns:p14="http://schemas.microsoft.com/office/powerpoint/2010/main" val="4190931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a:t>
            </a:r>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1</a:t>
            </a:fld>
            <a:endParaRPr lang="en-GB"/>
          </a:p>
        </p:txBody>
      </p:sp>
    </p:spTree>
    <p:extLst>
      <p:ext uri="{BB962C8B-B14F-4D97-AF65-F5344CB8AC3E}">
        <p14:creationId xmlns:p14="http://schemas.microsoft.com/office/powerpoint/2010/main" val="587997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10</a:t>
            </a:fld>
            <a:endParaRPr lang="en-GB"/>
          </a:p>
        </p:txBody>
      </p:sp>
    </p:spTree>
    <p:extLst>
      <p:ext uri="{BB962C8B-B14F-4D97-AF65-F5344CB8AC3E}">
        <p14:creationId xmlns:p14="http://schemas.microsoft.com/office/powerpoint/2010/main" val="2527438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11</a:t>
            </a:fld>
            <a:endParaRPr lang="en-GB"/>
          </a:p>
        </p:txBody>
      </p:sp>
    </p:spTree>
    <p:extLst>
      <p:ext uri="{BB962C8B-B14F-4D97-AF65-F5344CB8AC3E}">
        <p14:creationId xmlns:p14="http://schemas.microsoft.com/office/powerpoint/2010/main" val="270118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12</a:t>
            </a:fld>
            <a:endParaRPr lang="en-GB"/>
          </a:p>
        </p:txBody>
      </p:sp>
    </p:spTree>
    <p:extLst>
      <p:ext uri="{BB962C8B-B14F-4D97-AF65-F5344CB8AC3E}">
        <p14:creationId xmlns:p14="http://schemas.microsoft.com/office/powerpoint/2010/main" val="254915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F7F52B-DD5F-4C9F-B297-099DF49F7387}" type="slidenum">
              <a:rPr lang="en-GB" smtClean="0"/>
              <a:t>13</a:t>
            </a:fld>
            <a:endParaRPr lang="en-GB"/>
          </a:p>
        </p:txBody>
      </p:sp>
    </p:spTree>
    <p:extLst>
      <p:ext uri="{BB962C8B-B14F-4D97-AF65-F5344CB8AC3E}">
        <p14:creationId xmlns:p14="http://schemas.microsoft.com/office/powerpoint/2010/main" val="339975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14</a:t>
            </a:fld>
            <a:endParaRPr lang="en-GB"/>
          </a:p>
        </p:txBody>
      </p:sp>
    </p:spTree>
    <p:extLst>
      <p:ext uri="{BB962C8B-B14F-4D97-AF65-F5344CB8AC3E}">
        <p14:creationId xmlns:p14="http://schemas.microsoft.com/office/powerpoint/2010/main" val="3496838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15</a:t>
            </a:fld>
            <a:endParaRPr lang="en-GB"/>
          </a:p>
        </p:txBody>
      </p:sp>
    </p:spTree>
    <p:extLst>
      <p:ext uri="{BB962C8B-B14F-4D97-AF65-F5344CB8AC3E}">
        <p14:creationId xmlns:p14="http://schemas.microsoft.com/office/powerpoint/2010/main" val="232290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16</a:t>
            </a:fld>
            <a:endParaRPr lang="en-GB"/>
          </a:p>
        </p:txBody>
      </p:sp>
    </p:spTree>
    <p:extLst>
      <p:ext uri="{BB962C8B-B14F-4D97-AF65-F5344CB8AC3E}">
        <p14:creationId xmlns:p14="http://schemas.microsoft.com/office/powerpoint/2010/main" val="1543692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17</a:t>
            </a:fld>
            <a:endParaRPr lang="en-GB"/>
          </a:p>
        </p:txBody>
      </p:sp>
    </p:spTree>
    <p:extLst>
      <p:ext uri="{BB962C8B-B14F-4D97-AF65-F5344CB8AC3E}">
        <p14:creationId xmlns:p14="http://schemas.microsoft.com/office/powerpoint/2010/main" val="3152126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18</a:t>
            </a:fld>
            <a:endParaRPr lang="en-GB"/>
          </a:p>
        </p:txBody>
      </p:sp>
    </p:spTree>
    <p:extLst>
      <p:ext uri="{BB962C8B-B14F-4D97-AF65-F5344CB8AC3E}">
        <p14:creationId xmlns:p14="http://schemas.microsoft.com/office/powerpoint/2010/main" val="912332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19</a:t>
            </a:fld>
            <a:endParaRPr lang="en-GB"/>
          </a:p>
        </p:txBody>
      </p:sp>
    </p:spTree>
    <p:extLst>
      <p:ext uri="{BB962C8B-B14F-4D97-AF65-F5344CB8AC3E}">
        <p14:creationId xmlns:p14="http://schemas.microsoft.com/office/powerpoint/2010/main" val="364855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2</a:t>
            </a:fld>
            <a:endParaRPr lang="en-GB"/>
          </a:p>
        </p:txBody>
      </p:sp>
    </p:spTree>
    <p:extLst>
      <p:ext uri="{BB962C8B-B14F-4D97-AF65-F5344CB8AC3E}">
        <p14:creationId xmlns:p14="http://schemas.microsoft.com/office/powerpoint/2010/main" val="590158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ffectLst/>
            </a:endParaRPr>
          </a:p>
        </p:txBody>
      </p:sp>
      <p:sp>
        <p:nvSpPr>
          <p:cNvPr id="4" name="Slide Number Placeholder 3"/>
          <p:cNvSpPr>
            <a:spLocks noGrp="1"/>
          </p:cNvSpPr>
          <p:nvPr>
            <p:ph type="sldNum" sz="quarter" idx="10"/>
          </p:nvPr>
        </p:nvSpPr>
        <p:spPr/>
        <p:txBody>
          <a:bodyPr/>
          <a:lstStyle/>
          <a:p>
            <a:fld id="{96A050EC-950D-49E8-A83C-20F680FBE64E}" type="slidenum">
              <a:rPr lang="en-GB" smtClean="0"/>
              <a:t>20</a:t>
            </a:fld>
            <a:endParaRPr lang="en-GB"/>
          </a:p>
        </p:txBody>
      </p:sp>
    </p:spTree>
    <p:extLst>
      <p:ext uri="{BB962C8B-B14F-4D97-AF65-F5344CB8AC3E}">
        <p14:creationId xmlns:p14="http://schemas.microsoft.com/office/powerpoint/2010/main" val="2584850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21</a:t>
            </a:fld>
            <a:endParaRPr lang="en-GB"/>
          </a:p>
        </p:txBody>
      </p:sp>
    </p:spTree>
    <p:extLst>
      <p:ext uri="{BB962C8B-B14F-4D97-AF65-F5344CB8AC3E}">
        <p14:creationId xmlns:p14="http://schemas.microsoft.com/office/powerpoint/2010/main" val="2812329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22</a:t>
            </a:fld>
            <a:endParaRPr lang="en-GB"/>
          </a:p>
        </p:txBody>
      </p:sp>
    </p:spTree>
    <p:extLst>
      <p:ext uri="{BB962C8B-B14F-4D97-AF65-F5344CB8AC3E}">
        <p14:creationId xmlns:p14="http://schemas.microsoft.com/office/powerpoint/2010/main" val="1435181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2400" b="1" dirty="0"/>
          </a:p>
          <a:p>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23</a:t>
            </a:fld>
            <a:endParaRPr lang="en-GB"/>
          </a:p>
        </p:txBody>
      </p:sp>
    </p:spTree>
    <p:extLst>
      <p:ext uri="{BB962C8B-B14F-4D97-AF65-F5344CB8AC3E}">
        <p14:creationId xmlns:p14="http://schemas.microsoft.com/office/powerpoint/2010/main" val="402988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24</a:t>
            </a:fld>
            <a:endParaRPr lang="en-GB"/>
          </a:p>
        </p:txBody>
      </p:sp>
    </p:spTree>
    <p:extLst>
      <p:ext uri="{BB962C8B-B14F-4D97-AF65-F5344CB8AC3E}">
        <p14:creationId xmlns:p14="http://schemas.microsoft.com/office/powerpoint/2010/main" val="240776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25</a:t>
            </a:fld>
            <a:endParaRPr lang="en-GB"/>
          </a:p>
        </p:txBody>
      </p:sp>
    </p:spTree>
    <p:extLst>
      <p:ext uri="{BB962C8B-B14F-4D97-AF65-F5344CB8AC3E}">
        <p14:creationId xmlns:p14="http://schemas.microsoft.com/office/powerpoint/2010/main" val="390449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26</a:t>
            </a:fld>
            <a:endParaRPr lang="en-GB"/>
          </a:p>
        </p:txBody>
      </p:sp>
    </p:spTree>
    <p:extLst>
      <p:ext uri="{BB962C8B-B14F-4D97-AF65-F5344CB8AC3E}">
        <p14:creationId xmlns:p14="http://schemas.microsoft.com/office/powerpoint/2010/main" val="2637738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6F2C0AA8-53BD-4F67-AD42-558F432298A7}" type="slidenum">
              <a:rPr lang="en-GB" smtClean="0"/>
              <a:t>27</a:t>
            </a:fld>
            <a:endParaRPr lang="en-GB"/>
          </a:p>
        </p:txBody>
      </p:sp>
    </p:spTree>
    <p:extLst>
      <p:ext uri="{BB962C8B-B14F-4D97-AF65-F5344CB8AC3E}">
        <p14:creationId xmlns:p14="http://schemas.microsoft.com/office/powerpoint/2010/main" val="150770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28</a:t>
            </a:fld>
            <a:endParaRPr lang="en-GB"/>
          </a:p>
        </p:txBody>
      </p:sp>
    </p:spTree>
    <p:extLst>
      <p:ext uri="{BB962C8B-B14F-4D97-AF65-F5344CB8AC3E}">
        <p14:creationId xmlns:p14="http://schemas.microsoft.com/office/powerpoint/2010/main" val="1297776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29</a:t>
            </a:fld>
            <a:endParaRPr lang="en-GB"/>
          </a:p>
        </p:txBody>
      </p:sp>
    </p:spTree>
    <p:extLst>
      <p:ext uri="{BB962C8B-B14F-4D97-AF65-F5344CB8AC3E}">
        <p14:creationId xmlns:p14="http://schemas.microsoft.com/office/powerpoint/2010/main" val="60442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3</a:t>
            </a:fld>
            <a:endParaRPr lang="en-GB"/>
          </a:p>
        </p:txBody>
      </p:sp>
    </p:spTree>
    <p:extLst>
      <p:ext uri="{BB962C8B-B14F-4D97-AF65-F5344CB8AC3E}">
        <p14:creationId xmlns:p14="http://schemas.microsoft.com/office/powerpoint/2010/main" val="342359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30</a:t>
            </a:fld>
            <a:endParaRPr lang="en-GB"/>
          </a:p>
        </p:txBody>
      </p:sp>
    </p:spTree>
    <p:extLst>
      <p:ext uri="{BB962C8B-B14F-4D97-AF65-F5344CB8AC3E}">
        <p14:creationId xmlns:p14="http://schemas.microsoft.com/office/powerpoint/2010/main" val="3723817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31</a:t>
            </a:fld>
            <a:endParaRPr lang="en-GB"/>
          </a:p>
        </p:txBody>
      </p:sp>
    </p:spTree>
    <p:extLst>
      <p:ext uri="{BB962C8B-B14F-4D97-AF65-F5344CB8AC3E}">
        <p14:creationId xmlns:p14="http://schemas.microsoft.com/office/powerpoint/2010/main" val="721082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32</a:t>
            </a:fld>
            <a:endParaRPr lang="en-GB"/>
          </a:p>
        </p:txBody>
      </p:sp>
    </p:spTree>
    <p:extLst>
      <p:ext uri="{BB962C8B-B14F-4D97-AF65-F5344CB8AC3E}">
        <p14:creationId xmlns:p14="http://schemas.microsoft.com/office/powerpoint/2010/main" val="2717972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33</a:t>
            </a:fld>
            <a:endParaRPr lang="en-GB"/>
          </a:p>
        </p:txBody>
      </p:sp>
    </p:spTree>
    <p:extLst>
      <p:ext uri="{BB962C8B-B14F-4D97-AF65-F5344CB8AC3E}">
        <p14:creationId xmlns:p14="http://schemas.microsoft.com/office/powerpoint/2010/main" val="1906105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34</a:t>
            </a:fld>
            <a:endParaRPr lang="en-GB"/>
          </a:p>
        </p:txBody>
      </p:sp>
    </p:spTree>
    <p:extLst>
      <p:ext uri="{BB962C8B-B14F-4D97-AF65-F5344CB8AC3E}">
        <p14:creationId xmlns:p14="http://schemas.microsoft.com/office/powerpoint/2010/main" val="740824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35</a:t>
            </a:fld>
            <a:endParaRPr lang="en-GB"/>
          </a:p>
        </p:txBody>
      </p:sp>
    </p:spTree>
    <p:extLst>
      <p:ext uri="{BB962C8B-B14F-4D97-AF65-F5344CB8AC3E}">
        <p14:creationId xmlns:p14="http://schemas.microsoft.com/office/powerpoint/2010/main" val="2419206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36</a:t>
            </a:fld>
            <a:endParaRPr lang="en-GB"/>
          </a:p>
        </p:txBody>
      </p:sp>
    </p:spTree>
    <p:extLst>
      <p:ext uri="{BB962C8B-B14F-4D97-AF65-F5344CB8AC3E}">
        <p14:creationId xmlns:p14="http://schemas.microsoft.com/office/powerpoint/2010/main" val="3721872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a:t>
            </a:r>
            <a:endParaRPr lang="en-GB" dirty="0"/>
          </a:p>
        </p:txBody>
      </p:sp>
      <p:sp>
        <p:nvSpPr>
          <p:cNvPr id="4" name="Slide Number Placeholder 3"/>
          <p:cNvSpPr>
            <a:spLocks noGrp="1"/>
          </p:cNvSpPr>
          <p:nvPr>
            <p:ph type="sldNum" sz="quarter" idx="5"/>
          </p:nvPr>
        </p:nvSpPr>
        <p:spPr/>
        <p:txBody>
          <a:bodyPr/>
          <a:lstStyle/>
          <a:p>
            <a:fld id="{6F2C0AA8-53BD-4F67-AD42-558F432298A7}" type="slidenum">
              <a:rPr lang="en-GB" smtClean="0"/>
              <a:t>37</a:t>
            </a:fld>
            <a:endParaRPr lang="en-GB"/>
          </a:p>
        </p:txBody>
      </p:sp>
    </p:spTree>
    <p:extLst>
      <p:ext uri="{BB962C8B-B14F-4D97-AF65-F5344CB8AC3E}">
        <p14:creationId xmlns:p14="http://schemas.microsoft.com/office/powerpoint/2010/main" val="1387882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38</a:t>
            </a:fld>
            <a:endParaRPr lang="en-GB"/>
          </a:p>
        </p:txBody>
      </p:sp>
    </p:spTree>
    <p:extLst>
      <p:ext uri="{BB962C8B-B14F-4D97-AF65-F5344CB8AC3E}">
        <p14:creationId xmlns:p14="http://schemas.microsoft.com/office/powerpoint/2010/main" val="60058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2C0AA8-53BD-4F67-AD42-558F432298A7}" type="slidenum">
              <a:rPr lang="en-GB" smtClean="0"/>
              <a:t>4</a:t>
            </a:fld>
            <a:endParaRPr lang="en-GB"/>
          </a:p>
        </p:txBody>
      </p:sp>
    </p:spTree>
    <p:extLst>
      <p:ext uri="{BB962C8B-B14F-4D97-AF65-F5344CB8AC3E}">
        <p14:creationId xmlns:p14="http://schemas.microsoft.com/office/powerpoint/2010/main" val="172779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5</a:t>
            </a:fld>
            <a:endParaRPr lang="en-GB"/>
          </a:p>
        </p:txBody>
      </p:sp>
    </p:spTree>
    <p:extLst>
      <p:ext uri="{BB962C8B-B14F-4D97-AF65-F5344CB8AC3E}">
        <p14:creationId xmlns:p14="http://schemas.microsoft.com/office/powerpoint/2010/main" val="180419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6</a:t>
            </a:fld>
            <a:endParaRPr lang="en-GB"/>
          </a:p>
        </p:txBody>
      </p:sp>
    </p:spTree>
    <p:extLst>
      <p:ext uri="{BB962C8B-B14F-4D97-AF65-F5344CB8AC3E}">
        <p14:creationId xmlns:p14="http://schemas.microsoft.com/office/powerpoint/2010/main" val="398553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7</a:t>
            </a:fld>
            <a:endParaRPr lang="en-GB"/>
          </a:p>
        </p:txBody>
      </p:sp>
    </p:spTree>
    <p:extLst>
      <p:ext uri="{BB962C8B-B14F-4D97-AF65-F5344CB8AC3E}">
        <p14:creationId xmlns:p14="http://schemas.microsoft.com/office/powerpoint/2010/main" val="359705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A050EC-950D-49E8-A83C-20F680FBE64E}" type="slidenum">
              <a:rPr lang="en-GB" smtClean="0"/>
              <a:t>8</a:t>
            </a:fld>
            <a:endParaRPr lang="en-GB"/>
          </a:p>
        </p:txBody>
      </p:sp>
    </p:spTree>
    <p:extLst>
      <p:ext uri="{BB962C8B-B14F-4D97-AF65-F5344CB8AC3E}">
        <p14:creationId xmlns:p14="http://schemas.microsoft.com/office/powerpoint/2010/main" val="178194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96A050EC-950D-49E8-A83C-20F680FBE64E}" type="slidenum">
              <a:rPr lang="en-GB" smtClean="0"/>
              <a:t>9</a:t>
            </a:fld>
            <a:endParaRPr lang="en-GB"/>
          </a:p>
        </p:txBody>
      </p:sp>
    </p:spTree>
    <p:extLst>
      <p:ext uri="{BB962C8B-B14F-4D97-AF65-F5344CB8AC3E}">
        <p14:creationId xmlns:p14="http://schemas.microsoft.com/office/powerpoint/2010/main" val="2582275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9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92423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577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0191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6466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144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2799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10/9/2019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6279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10/9/2019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73103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10/9/2019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2128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10/9/2019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567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10/9/2019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399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298CD5-6C1E-4009-B41F-6DF62E31D3BE}" type="datetimeFigureOut">
              <a:rPr lang="en-US" smtClean="0"/>
              <a:pPr/>
              <a:t>10/9/2019</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8897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mailto:k.martzoukou@rgu.ac.u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PXeaOx8dtU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syrian-information-literacy.blogspot.com/2017/04/safeguarding-syrian-intangible-cultural.html" TargetMode="External"/><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www.al-amal.co.uk/" TargetMode="External"/><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notesSlide" Target="../notesSlides/notesSlide13.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openxmlformats.org/officeDocument/2006/relationships/hyperlink" Target="http://www.eblida.org/news/press-release-public-libraries-in-europe-welcome-refugees.html" TargetMode="External"/><Relationship Id="rId3" Type="http://schemas.openxmlformats.org/officeDocument/2006/relationships/notesSlide" Target="../notesSlides/notesSlide14.xml"/><Relationship Id="rId7" Type="http://schemas.openxmlformats.org/officeDocument/2006/relationships/hyperlink" Target="http://www.seapn.org.uk/" TargetMode="Externa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6.pn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youtube.com/watch?v=S8hVQ_sSLMQ"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4.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hyperlink" Target="https://unsplash.com/photos/5i0GnoTTjSE"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play.lnu.se/media/t/0_3h31peg3/" TargetMode="Externa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hyperlink" Target="https://www.digitalchampionsnetwork.com/content/learn-share-change-lives." TargetMode="External"/><Relationship Id="rId4" Type="http://schemas.openxmlformats.org/officeDocument/2006/relationships/hyperlink" Target="https://www.digitalunite.com/"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hyperlink" Target="https://unsplash.com/@dadaben_" TargetMode="External"/><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8" Type="http://schemas.openxmlformats.org/officeDocument/2006/relationships/hyperlink" Target="https://maddiesonline.blogspot.com/" TargetMode="External"/><Relationship Id="rId3" Type="http://schemas.openxmlformats.org/officeDocument/2006/relationships/notesSlide" Target="../notesSlides/notesSlide24.xml"/><Relationship Id="rId7" Type="http://schemas.openxmlformats.org/officeDocument/2006/relationships/image" Target="../media/image12.jp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hyperlink" Target="Watch%20the%20video:%20https:/www.youtube.com/watch?v=qcD48W_KoDI&amp;feature=youtu.be" TargetMode="External"/><Relationship Id="rId4" Type="http://schemas.openxmlformats.org/officeDocument/2006/relationships/hyperlink" Target="https://t.co/E3xseuz3AK?amp=1"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microsoft.com/office/2007/relationships/hdphoto" Target="../media/hdphoto3.wdp"/><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56.png"/><Relationship Id="rId5" Type="http://schemas.microsoft.com/office/2007/relationships/hdphoto" Target="../media/hdphoto2.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unsplash.com/@jonasjacobsson"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2.jp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61.jpg"/><Relationship Id="rId5" Type="http://schemas.openxmlformats.org/officeDocument/2006/relationships/hyperlink" Target="https://youtu.be/TpfcKj1TaHM" TargetMode="External"/><Relationship Id="rId4" Type="http://schemas.openxmlformats.org/officeDocument/2006/relationships/hyperlink" Target="https://youtu.be/JAn0mt0bHtU"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9.xml"/><Relationship Id="rId7"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64.jpg"/><Relationship Id="rId11" Type="http://schemas.openxmlformats.org/officeDocument/2006/relationships/image" Target="../media/image69.pn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hyperlink" Target="https://www.google.co.uk/url?sa=i&amp;rct=j&amp;q=&amp;esrc=s&amp;source=imgres&amp;cd=&amp;cad=rja&amp;uact=8&amp;ved=2ahUKEwjI6KzFksDeAhUM3RoKHeb7BlIQjRx6BAgBEAU&amp;url=https://variety.com/2018/digital/news/snapchat-snap-kit-1202846115/&amp;psig=AOvVaw2A1AgC3NhVxO-dx7hH8tyG&amp;ust=1541606678910192" TargetMode="External"/><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0.xml"/><Relationship Id="rId7" Type="http://schemas.openxmlformats.org/officeDocument/2006/relationships/image" Target="../media/image70.pn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hyperlink" Target="https://www.youtube.com/watch?v=JAn0mt0bHtU&amp;feature=youtu.be" TargetMode="External"/><Relationship Id="rId5" Type="http://schemas.openxmlformats.org/officeDocument/2006/relationships/hyperlink" Target="https://www.youtube.com/watch?v=gf05YGj31SM" TargetMode="External"/><Relationship Id="rId10" Type="http://schemas.openxmlformats.org/officeDocument/2006/relationships/image" Target="../media/image73.png"/><Relationship Id="rId4" Type="http://schemas.openxmlformats.org/officeDocument/2006/relationships/hyperlink" Target="https://www.dailymotion.com/video/x6uwk2l" TargetMode="External"/><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assets.publishing.service.gov.uk/government/uploads/system/uploads/attachment_data/file/683895/Education_for_a_connected_world_PDF.PDF"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hyperlink" Target="https://youtu.be/jGCgNyjdtQQ" TargetMode="External"/><Relationship Id="rId13" Type="http://schemas.openxmlformats.org/officeDocument/2006/relationships/image" Target="../media/image82.jpg"/><Relationship Id="rId18" Type="http://schemas.openxmlformats.org/officeDocument/2006/relationships/hyperlink" Target="https://www.youtube.com/watch?v=ioFtDPCcf4k&amp;feature=youtu.be" TargetMode="External"/><Relationship Id="rId3" Type="http://schemas.openxmlformats.org/officeDocument/2006/relationships/notesSlide" Target="../notesSlides/notesSlide33.xml"/><Relationship Id="rId7" Type="http://schemas.openxmlformats.org/officeDocument/2006/relationships/image" Target="../media/image79.jpg"/><Relationship Id="rId12" Type="http://schemas.openxmlformats.org/officeDocument/2006/relationships/hyperlink" Target="https://youtu.be/vT5sx_heii8" TargetMode="External"/><Relationship Id="rId17" Type="http://schemas.openxmlformats.org/officeDocument/2006/relationships/image" Target="../media/image84.jpg"/><Relationship Id="rId2" Type="http://schemas.openxmlformats.org/officeDocument/2006/relationships/slideLayout" Target="../slideLayouts/slideLayout12.xml"/><Relationship Id="rId16" Type="http://schemas.openxmlformats.org/officeDocument/2006/relationships/hyperlink" Target="https://youtu.be/lnUEC0NpjVU" TargetMode="External"/><Relationship Id="rId20" Type="http://schemas.openxmlformats.org/officeDocument/2006/relationships/hyperlink" Target="https://maddiesonline.blogspot.com/" TargetMode="External"/><Relationship Id="rId1" Type="http://schemas.openxmlformats.org/officeDocument/2006/relationships/tags" Target="../tags/tag28.xml"/><Relationship Id="rId6" Type="http://schemas.openxmlformats.org/officeDocument/2006/relationships/hyperlink" Target="https://youtu.be/1ECem-FgsAg" TargetMode="External"/><Relationship Id="rId11" Type="http://schemas.openxmlformats.org/officeDocument/2006/relationships/image" Target="../media/image81.jpg"/><Relationship Id="rId5" Type="http://schemas.openxmlformats.org/officeDocument/2006/relationships/image" Target="../media/image78.jpg"/><Relationship Id="rId15" Type="http://schemas.openxmlformats.org/officeDocument/2006/relationships/image" Target="../media/image83.jpg"/><Relationship Id="rId10" Type="http://schemas.openxmlformats.org/officeDocument/2006/relationships/hyperlink" Target="https://youtu.be/8hMNAXxjsgY" TargetMode="External"/><Relationship Id="rId19" Type="http://schemas.openxmlformats.org/officeDocument/2006/relationships/image" Target="../media/image85.png"/><Relationship Id="rId4" Type="http://schemas.openxmlformats.org/officeDocument/2006/relationships/hyperlink" Target="https://youtu.be/vzd5gUi5cUw" TargetMode="External"/><Relationship Id="rId9" Type="http://schemas.openxmlformats.org/officeDocument/2006/relationships/image" Target="../media/image80.jpg"/><Relationship Id="rId14" Type="http://schemas.openxmlformats.org/officeDocument/2006/relationships/hyperlink" Target="https://youtu.be/Y3oQUJ2sBXI"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s://maddiesonline.blogspot.com/" TargetMode="External"/><Relationship Id="rId4" Type="http://schemas.openxmlformats.org/officeDocument/2006/relationships/image" Target="../media/image12.jpg"/></Relationships>
</file>

<file path=ppt/slides/_rels/slide35.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hyperlink" Target="https://1.bp.blogspot.com/-lsiXeFj8tAw/XXAZO7J-AnI/AAAAAAAArjY/d7SJ0DOp01Q8yP0znW8_O_4y0Uw4g3POgCPcBGAYYCw/s1600/IFLA%2Bfake%2Bnews.jpg" TargetMode="External"/><Relationship Id="rId3" Type="http://schemas.openxmlformats.org/officeDocument/2006/relationships/notesSlide" Target="../notesSlides/notesSlide35.xml"/><Relationship Id="rId7" Type="http://schemas.openxmlformats.org/officeDocument/2006/relationships/hyperlink" Target="https://1.bp.blogspot.com/-gJ3o1rxOrzM/XX_WQUVv7SI/AAAAAAAArog/yGeA1DcY6ZAr6TzWZfqwyZV0M1paIwsIwCPcBGAYYCw/s1600/Mr%2BAndy.jpg" TargetMode="External"/><Relationship Id="rId12" Type="http://schemas.openxmlformats.org/officeDocument/2006/relationships/image" Target="../media/image89.jpeg"/><Relationship Id="rId2" Type="http://schemas.openxmlformats.org/officeDocument/2006/relationships/slideLayout" Target="../slideLayouts/slideLayout12.xml"/><Relationship Id="rId16" Type="http://schemas.openxmlformats.org/officeDocument/2006/relationships/image" Target="../media/image91.png"/><Relationship Id="rId1" Type="http://schemas.openxmlformats.org/officeDocument/2006/relationships/tags" Target="../tags/tag29.xml"/><Relationship Id="rId6" Type="http://schemas.openxmlformats.org/officeDocument/2006/relationships/hyperlink" Target="https://robertgordonuniversity.onlinesurveys.ac.uk/maddie-is-online-evaluation" TargetMode="External"/><Relationship Id="rId11" Type="http://schemas.openxmlformats.org/officeDocument/2006/relationships/hyperlink" Target="https://1.bp.blogspot.com/-Psz-1Fv6rKY/XX_cufbYwKI/AAAAAAAArqQ/20InKGQIdoA2C3ACHiZBSD0GS2ab5W8_wCNcBGAsYHQ/s1600/Miss%2BMason.jpg" TargetMode="External"/><Relationship Id="rId5" Type="http://schemas.openxmlformats.org/officeDocument/2006/relationships/hyperlink" Target="mailto:k.martzoukou@rgu.ac.uk" TargetMode="External"/><Relationship Id="rId15" Type="http://schemas.openxmlformats.org/officeDocument/2006/relationships/hyperlink" Target="https://www.youtube.com/watch?v=c-ALFDvuPpk&amp;list=PLlUx8jQ1MCcQTOHIGwzFHWFi8fF67oUtf&amp;index=7" TargetMode="External"/><Relationship Id="rId10" Type="http://schemas.openxmlformats.org/officeDocument/2006/relationships/image" Target="../media/image88.jpeg"/><Relationship Id="rId4" Type="http://schemas.openxmlformats.org/officeDocument/2006/relationships/hyperlink" Target="https://maddiesonline.blogspot.com/" TargetMode="External"/><Relationship Id="rId9" Type="http://schemas.openxmlformats.org/officeDocument/2006/relationships/hyperlink" Target="https://1.bp.blogspot.com/-o-NbfnwJQs4/XX_WoHpqECI/AAAAAAAArpA/DdWX4bJ2g9kHV3_r9GwiIR0q_QvbMBHIgCPcBGAYYCw/s1600/Betty3.jpg" TargetMode="External"/><Relationship Id="rId1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mailto:k.martzoukou@rgu.ac.uk"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parentport.org.uk/" TargetMode="External"/><Relationship Id="rId3" Type="http://schemas.openxmlformats.org/officeDocument/2006/relationships/notesSlide" Target="../notesSlides/notesSlide38.xml"/><Relationship Id="rId7" Type="http://schemas.openxmlformats.org/officeDocument/2006/relationships/hyperlink" Target="https://www.ofcom.org.uk/tv-radio-and-on-demand/advice-for-consumers/television/protecting-children/advice-guides-for-parents/children-and-in-app-purchases" TargetMode="External"/><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hyperlink" Target="https://www.ofcom.org.uk/__data/assets/pdf_file/0015/7107/managemedia.pdf" TargetMode="External"/><Relationship Id="rId5" Type="http://schemas.openxmlformats.org/officeDocument/2006/relationships/hyperlink" Target="https://pjp-eu.coe.int/en/web/charter-edc-hre-pilot-projects/digital-resistance" TargetMode="External"/><Relationship Id="rId4" Type="http://schemas.openxmlformats.org/officeDocument/2006/relationships/hyperlink" Target="http://www.lse.ac.uk/media-and-communications/research/research-projects/eu-kids-online" TargetMode="External"/><Relationship Id="rId9" Type="http://schemas.openxmlformats.org/officeDocument/2006/relationships/hyperlink" Target="https://www.getsafeonline.or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lse.ac.uk/media@lse/research/EUKidsOnline/EU%20Kids%20III/Reports/EUKidsOnlinereportfortheCEOCoalition.pdf" TargetMode="External"/><Relationship Id="rId2" Type="http://schemas.openxmlformats.org/officeDocument/2006/relationships/slideLayout" Target="../slideLayouts/slideLayout12.xml"/><Relationship Id="rId1" Type="http://schemas.openxmlformats.org/officeDocument/2006/relationships/tags" Target="../tags/tag33.xml"/><Relationship Id="rId5" Type="http://schemas.openxmlformats.org/officeDocument/2006/relationships/hyperlink" Target="http://www.districtdispatch.org/wp-content/uploads/2013/01/2012_OITP_digilitreport_1_22_13.pdf" TargetMode="External"/><Relationship Id="rId4" Type="http://schemas.openxmlformats.org/officeDocument/2006/relationships/hyperlink" Target="https://www.ofcom.org.uk/__data/assets/pdf_file/0020/108182/children-parents-media-use-attitudes-2017.pdf"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maddiesonline.blogspot.com/" TargetMode="External"/><Relationship Id="rId3" Type="http://schemas.openxmlformats.org/officeDocument/2006/relationships/notesSlide" Target="../notesSlides/notesSlide4.xml"/><Relationship Id="rId7" Type="http://schemas.openxmlformats.org/officeDocument/2006/relationships/image" Target="../media/image12.jp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hyperlink" Target="Watch%20the%20video:%20https:/www.youtube.com/watch?v=qcD48W_KoDI&amp;feature=youtu.be" TargetMode="External"/><Relationship Id="rId4" Type="http://schemas.openxmlformats.org/officeDocument/2006/relationships/hyperlink" Target="https://t.co/E3xseuz3AK?amp=1"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s://doi.org/10.1108/JD-10-2017-0142" TargetMode="External"/><Relationship Id="rId5" Type="http://schemas.openxmlformats.org/officeDocument/2006/relationships/hyperlink" Target="https://scottishlibraries.org/media/1697/digital-and-information-literacy-forum-2017-programme.pdf" TargetMode="External"/><Relationship Id="rId4" Type="http://schemas.openxmlformats.org/officeDocument/2006/relationships/hyperlink" Target="https://www.slideshare.net/martzoukou/lost-in-information-syrian-new-scots-information-literacy-wayfinding-practices" TargetMode="External"/><Relationship Id="rId9" Type="http://schemas.openxmlformats.org/officeDocument/2006/relationships/hyperlink" Target="https://syrian-information-literacy.blogspot.co.uk/2016_09_01_archive.html"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hyperlink" Target="http://www.facetpublishing.co.uk/title.php?id=304226&amp;category_code=13#.XO_PRmfsZ9A" TargetMode="Externa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Layout" Target="../diagrams/layout1.xml"/><Relationship Id="rId11" Type="http://schemas.openxmlformats.org/officeDocument/2006/relationships/image" Target="../media/image17.jpg"/><Relationship Id="rId5" Type="http://schemas.openxmlformats.org/officeDocument/2006/relationships/diagramData" Target="../diagrams/data1.xml"/><Relationship Id="rId10" Type="http://schemas.openxmlformats.org/officeDocument/2006/relationships/image" Target="../media/image16.jpeg"/><Relationship Id="rId4" Type="http://schemas.openxmlformats.org/officeDocument/2006/relationships/image" Target="../media/image15.jp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open.ac.uk/ccig/sites/www.open.ac.uk.ccig/files/Mapping%20Refugee%20Media%20Journeys%2016%20May%20FIN%20MG.pdf" TargetMode="External"/><Relationship Id="rId5" Type="http://schemas.openxmlformats.org/officeDocument/2006/relationships/image" Target="../media/image19.jpg"/><Relationship Id="rId4" Type="http://schemas.openxmlformats.org/officeDocument/2006/relationships/hyperlink" Target="https://www.infomigrants.net/en/post/7841/smartphones-lifeline-or-liabilit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113C-C72D-4D8E-A614-8132D3AC91AE}"/>
              </a:ext>
            </a:extLst>
          </p:cNvPr>
          <p:cNvSpPr>
            <a:spLocks noGrp="1"/>
          </p:cNvSpPr>
          <p:nvPr>
            <p:ph type="ctrTitle"/>
          </p:nvPr>
        </p:nvSpPr>
        <p:spPr>
          <a:xfrm>
            <a:off x="5921639" y="1403120"/>
            <a:ext cx="6035040" cy="2227048"/>
          </a:xfrm>
        </p:spPr>
        <p:txBody>
          <a:bodyPr>
            <a:normAutofit/>
          </a:bodyPr>
          <a:lstStyle/>
          <a:p>
            <a:r>
              <a:rPr lang="en-GB" sz="3600" b="1" dirty="0"/>
              <a:t>The role of the public library as an enabler of accessible and inclusive information Literacy</a:t>
            </a:r>
            <a:endParaRPr lang="en-GB" dirty="0"/>
          </a:p>
        </p:txBody>
      </p:sp>
      <p:sp>
        <p:nvSpPr>
          <p:cNvPr id="3" name="Subtitle 2">
            <a:extLst>
              <a:ext uri="{FF2B5EF4-FFF2-40B4-BE49-F238E27FC236}">
                <a16:creationId xmlns:a16="http://schemas.microsoft.com/office/drawing/2014/main" id="{A7AF9A71-A30A-46E1-A285-7C44362ED123}"/>
              </a:ext>
            </a:extLst>
          </p:cNvPr>
          <p:cNvSpPr>
            <a:spLocks noGrp="1"/>
          </p:cNvSpPr>
          <p:nvPr>
            <p:ph type="subTitle" idx="1"/>
          </p:nvPr>
        </p:nvSpPr>
        <p:spPr>
          <a:xfrm>
            <a:off x="8394192" y="4679792"/>
            <a:ext cx="3797808" cy="2328600"/>
          </a:xfrm>
        </p:spPr>
        <p:txBody>
          <a:bodyPr>
            <a:normAutofit/>
          </a:bodyPr>
          <a:lstStyle/>
          <a:p>
            <a:r>
              <a:rPr lang="en-GB" sz="2200" dirty="0"/>
              <a:t>Dr Konstantina Martzoukou</a:t>
            </a:r>
          </a:p>
          <a:p>
            <a:r>
              <a:rPr lang="en-GB" sz="2200" dirty="0"/>
              <a:t>Teaching Excellence Fellow - Robert Gordon University</a:t>
            </a:r>
          </a:p>
          <a:p>
            <a:r>
              <a:rPr lang="en-GB" sz="2200" dirty="0"/>
              <a:t>E: </a:t>
            </a:r>
            <a:r>
              <a:rPr lang="en-GB" sz="2200" dirty="0">
                <a:hlinkClick r:id="rId4"/>
              </a:rPr>
              <a:t>k.martzoukou@rgu.ac.uk</a:t>
            </a:r>
            <a:r>
              <a:rPr lang="en-GB" sz="2200" dirty="0"/>
              <a:t>     @</a:t>
            </a:r>
            <a:r>
              <a:rPr lang="en-GB" sz="2200" dirty="0" err="1"/>
              <a:t>Dinamartz</a:t>
            </a:r>
            <a:r>
              <a:rPr lang="en-GB" sz="2200" dirty="0"/>
              <a:t>      @</a:t>
            </a:r>
            <a:r>
              <a:rPr lang="en-GB" sz="2200" dirty="0" err="1"/>
              <a:t>OneHEMindsets</a:t>
            </a:r>
            <a:endParaRPr lang="en-GB" sz="2200" dirty="0"/>
          </a:p>
          <a:p>
            <a:endParaRPr lang="en-GB" dirty="0"/>
          </a:p>
        </p:txBody>
      </p:sp>
      <p:pic>
        <p:nvPicPr>
          <p:cNvPr id="15" name="Picture 14">
            <a:extLst>
              <a:ext uri="{FF2B5EF4-FFF2-40B4-BE49-F238E27FC236}">
                <a16:creationId xmlns:a16="http://schemas.microsoft.com/office/drawing/2014/main" id="{EF13CA0F-EE1F-4915-A186-8EC5E847805A}"/>
              </a:ext>
            </a:extLst>
          </p:cNvPr>
          <p:cNvPicPr>
            <a:picLocks noChangeAspect="1"/>
          </p:cNvPicPr>
          <p:nvPr/>
        </p:nvPicPr>
        <p:blipFill>
          <a:blip r:embed="rId5"/>
          <a:stretch>
            <a:fillRect/>
          </a:stretch>
        </p:blipFill>
        <p:spPr>
          <a:xfrm>
            <a:off x="0" y="0"/>
            <a:ext cx="6422410" cy="6858000"/>
          </a:xfrm>
          <a:prstGeom prst="rect">
            <a:avLst/>
          </a:prstGeom>
        </p:spPr>
      </p:pic>
      <p:pic>
        <p:nvPicPr>
          <p:cNvPr id="6" name="Picture 5">
            <a:extLst>
              <a:ext uri="{FF2B5EF4-FFF2-40B4-BE49-F238E27FC236}">
                <a16:creationId xmlns:a16="http://schemas.microsoft.com/office/drawing/2014/main" id="{ECA9E7E0-5C47-4FDE-8EF4-582F8F74E1B6}"/>
              </a:ext>
            </a:extLst>
          </p:cNvPr>
          <p:cNvPicPr>
            <a:picLocks noChangeAspect="1"/>
          </p:cNvPicPr>
          <p:nvPr/>
        </p:nvPicPr>
        <p:blipFill>
          <a:blip r:embed="rId6"/>
          <a:stretch>
            <a:fillRect/>
          </a:stretch>
        </p:blipFill>
        <p:spPr>
          <a:xfrm>
            <a:off x="5645108" y="5613712"/>
            <a:ext cx="2749084" cy="1179400"/>
          </a:xfrm>
          <a:prstGeom prst="rect">
            <a:avLst/>
          </a:prstGeom>
        </p:spPr>
      </p:pic>
    </p:spTree>
    <p:custDataLst>
      <p:tags r:id="rId1"/>
    </p:custDataLst>
    <p:extLst>
      <p:ext uri="{BB962C8B-B14F-4D97-AF65-F5344CB8AC3E}">
        <p14:creationId xmlns:p14="http://schemas.microsoft.com/office/powerpoint/2010/main" val="3536715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106" y="564183"/>
            <a:ext cx="6798734" cy="1303867"/>
          </a:xfrm>
        </p:spPr>
        <p:txBody>
          <a:bodyPr/>
          <a:lstStyle/>
          <a:p>
            <a:r>
              <a:rPr lang="en-GB" dirty="0" err="1"/>
              <a:t>Marwa’s</a:t>
            </a:r>
            <a:r>
              <a:rPr lang="en-GB" dirty="0"/>
              <a:t> story </a:t>
            </a:r>
          </a:p>
        </p:txBody>
      </p:sp>
      <p:pic>
        <p:nvPicPr>
          <p:cNvPr id="4" name="Picture 3">
            <a:hlinkClick r:id="rId3"/>
          </p:cNvPr>
          <p:cNvPicPr>
            <a:picLocks noChangeAspect="1"/>
          </p:cNvPicPr>
          <p:nvPr/>
        </p:nvPicPr>
        <p:blipFill rotWithShape="1">
          <a:blip r:embed="rId4"/>
          <a:srcRect b="5828"/>
          <a:stretch/>
        </p:blipFill>
        <p:spPr>
          <a:xfrm>
            <a:off x="1626313" y="1893146"/>
            <a:ext cx="8307578" cy="4400671"/>
          </a:xfrm>
          <a:prstGeom prst="rect">
            <a:avLst/>
          </a:prstGeom>
        </p:spPr>
      </p:pic>
    </p:spTree>
    <p:extLst>
      <p:ext uri="{BB962C8B-B14F-4D97-AF65-F5344CB8AC3E}">
        <p14:creationId xmlns:p14="http://schemas.microsoft.com/office/powerpoint/2010/main" val="720584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785" y="1023143"/>
            <a:ext cx="6798734" cy="1303867"/>
          </a:xfrm>
        </p:spPr>
        <p:txBody>
          <a:bodyPr/>
          <a:lstStyle/>
          <a:p>
            <a:r>
              <a:rPr lang="en-GB" dirty="0"/>
              <a:t>Ways of engagement</a:t>
            </a:r>
          </a:p>
        </p:txBody>
      </p:sp>
      <p:sp>
        <p:nvSpPr>
          <p:cNvPr id="3" name="Content Placeholder 2"/>
          <p:cNvSpPr>
            <a:spLocks noGrp="1"/>
          </p:cNvSpPr>
          <p:nvPr>
            <p:ph idx="1"/>
          </p:nvPr>
        </p:nvSpPr>
        <p:spPr>
          <a:xfrm>
            <a:off x="2519680" y="2723840"/>
            <a:ext cx="9612004" cy="3614301"/>
          </a:xfrm>
        </p:spPr>
        <p:txBody>
          <a:bodyPr>
            <a:normAutofit/>
          </a:bodyPr>
          <a:lstStyle/>
          <a:p>
            <a:pPr lvl="1"/>
            <a:r>
              <a:rPr lang="en-GB" sz="2800" dirty="0"/>
              <a:t>Designing </a:t>
            </a:r>
            <a:r>
              <a:rPr lang="en-GB" sz="2800" b="1" dirty="0"/>
              <a:t>active programmes: </a:t>
            </a:r>
            <a:r>
              <a:rPr lang="en-GB" sz="2800" dirty="0"/>
              <a:t>allowed Syrian new Scots to make a </a:t>
            </a:r>
            <a:r>
              <a:rPr lang="en-GB" sz="2800" b="1" dirty="0"/>
              <a:t>direct contribution</a:t>
            </a:r>
            <a:r>
              <a:rPr lang="en-GB" sz="2800" dirty="0"/>
              <a:t> to local community</a:t>
            </a:r>
          </a:p>
          <a:p>
            <a:pPr marL="128016" lvl="1" indent="0">
              <a:buNone/>
            </a:pPr>
            <a:endParaRPr lang="en-GB" sz="2800" dirty="0"/>
          </a:p>
          <a:p>
            <a:pPr lvl="2"/>
            <a:r>
              <a:rPr lang="en-GB" sz="2400" dirty="0"/>
              <a:t>Engaging in </a:t>
            </a:r>
            <a:r>
              <a:rPr lang="en-GB" sz="2400" b="1" dirty="0"/>
              <a:t>local community events </a:t>
            </a:r>
            <a:r>
              <a:rPr lang="en-GB" sz="2400" dirty="0"/>
              <a:t>that celebrate different cultures</a:t>
            </a:r>
          </a:p>
          <a:p>
            <a:pPr lvl="2"/>
            <a:r>
              <a:rPr lang="en-GB" sz="2400" dirty="0"/>
              <a:t>Encouraging </a:t>
            </a:r>
            <a:r>
              <a:rPr lang="en-GB" sz="2400" b="1" dirty="0"/>
              <a:t>cultural heritage exchange</a:t>
            </a:r>
            <a:r>
              <a:rPr lang="en-GB" sz="2400" dirty="0"/>
              <a:t>:</a:t>
            </a:r>
            <a:r>
              <a:rPr lang="en-GB" sz="2800" dirty="0"/>
              <a:t> </a:t>
            </a:r>
            <a:r>
              <a:rPr lang="en-GB" sz="2000" dirty="0">
                <a:hlinkClick r:id="rId3"/>
              </a:rPr>
              <a:t>https://syrian-information-literacy.blogspot.com/2017/04/safeguarding-syrian-intangible-cultural.html</a:t>
            </a:r>
            <a:endParaRPr lang="en-GB" sz="2000" dirty="0"/>
          </a:p>
          <a:p>
            <a:pPr marL="457200" lvl="1" indent="0">
              <a:buNone/>
            </a:pPr>
            <a:endParaRPr lang="en-GB" dirty="0"/>
          </a:p>
        </p:txBody>
      </p:sp>
      <p:pic>
        <p:nvPicPr>
          <p:cNvPr id="4" name="Picture 3"/>
          <p:cNvPicPr>
            <a:picLocks noChangeAspect="1"/>
          </p:cNvPicPr>
          <p:nvPr/>
        </p:nvPicPr>
        <p:blipFill rotWithShape="1">
          <a:blip r:embed="rId4"/>
          <a:srcRect l="24250" t="15187" r="22792" b="22926"/>
          <a:stretch/>
        </p:blipFill>
        <p:spPr>
          <a:xfrm>
            <a:off x="1026236" y="814375"/>
            <a:ext cx="2137168" cy="1404829"/>
          </a:xfrm>
          <a:prstGeom prst="rect">
            <a:avLst/>
          </a:prstGeom>
        </p:spPr>
      </p:pic>
      <p:pic>
        <p:nvPicPr>
          <p:cNvPr id="5" name="Picture 4"/>
          <p:cNvPicPr/>
          <p:nvPr/>
        </p:nvPicPr>
        <p:blipFill rotWithShape="1">
          <a:blip r:embed="rId5"/>
          <a:srcRect l="17948" t="14477" r="17737" b="9001"/>
          <a:stretch/>
        </p:blipFill>
        <p:spPr bwMode="auto">
          <a:xfrm>
            <a:off x="357976" y="3429000"/>
            <a:ext cx="1983573" cy="1653988"/>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17615" t="15068" r="17405" b="21706"/>
          <a:stretch/>
        </p:blipFill>
        <p:spPr bwMode="auto">
          <a:xfrm>
            <a:off x="10354885" y="1023143"/>
            <a:ext cx="1776799" cy="1191823"/>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7"/>
          <a:srcRect l="37057" t="24870" r="5413" b="15663"/>
          <a:stretch/>
        </p:blipFill>
        <p:spPr>
          <a:xfrm>
            <a:off x="8112420" y="229658"/>
            <a:ext cx="2242465" cy="1303867"/>
          </a:xfrm>
          <a:prstGeom prst="rect">
            <a:avLst/>
          </a:prstGeom>
        </p:spPr>
      </p:pic>
    </p:spTree>
    <p:extLst>
      <p:ext uri="{BB962C8B-B14F-4D97-AF65-F5344CB8AC3E}">
        <p14:creationId xmlns:p14="http://schemas.microsoft.com/office/powerpoint/2010/main" val="3549661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2031" y="431328"/>
            <a:ext cx="6798734" cy="1303867"/>
          </a:xfrm>
        </p:spPr>
        <p:txBody>
          <a:bodyPr>
            <a:normAutofit/>
          </a:bodyPr>
          <a:lstStyle/>
          <a:p>
            <a:r>
              <a:rPr lang="en-GB" sz="3200" dirty="0"/>
              <a:t>The Al </a:t>
            </a:r>
            <a:r>
              <a:rPr lang="en-GB" sz="3200" dirty="0" err="1"/>
              <a:t>Amal</a:t>
            </a:r>
            <a:r>
              <a:rPr lang="en-GB" sz="3200" dirty="0"/>
              <a:t> (hope) project</a:t>
            </a:r>
            <a:br>
              <a:rPr lang="en-GB" sz="3200" dirty="0"/>
            </a:br>
            <a:r>
              <a:rPr lang="en-GB" sz="3200" dirty="0">
                <a:hlinkClick r:id="rId3"/>
              </a:rPr>
              <a:t>http://www.al-amal.co.uk/</a:t>
            </a:r>
            <a:br>
              <a:rPr lang="en-GB" sz="3200" dirty="0"/>
            </a:br>
            <a:endParaRPr lang="en-GB" sz="3200" dirty="0"/>
          </a:p>
        </p:txBody>
      </p:sp>
      <p:pic>
        <p:nvPicPr>
          <p:cNvPr id="4" name="Picture 3"/>
          <p:cNvPicPr>
            <a:picLocks noChangeAspect="1"/>
          </p:cNvPicPr>
          <p:nvPr/>
        </p:nvPicPr>
        <p:blipFill rotWithShape="1">
          <a:blip r:embed="rId4"/>
          <a:srcRect t="10116" r="2005" b="4093"/>
          <a:stretch/>
        </p:blipFill>
        <p:spPr>
          <a:xfrm>
            <a:off x="1942042" y="1842030"/>
            <a:ext cx="5658909" cy="3161712"/>
          </a:xfrm>
          <a:prstGeom prst="rect">
            <a:avLst/>
          </a:prstGeom>
        </p:spPr>
      </p:pic>
      <p:pic>
        <p:nvPicPr>
          <p:cNvPr id="5" name="Picture 4"/>
          <p:cNvPicPr>
            <a:picLocks noChangeAspect="1"/>
          </p:cNvPicPr>
          <p:nvPr/>
        </p:nvPicPr>
        <p:blipFill rotWithShape="1">
          <a:blip r:embed="rId5"/>
          <a:srcRect l="19697" t="12658" r="41527" b="4778"/>
          <a:stretch/>
        </p:blipFill>
        <p:spPr>
          <a:xfrm rot="565984">
            <a:off x="6621843" y="2139062"/>
            <a:ext cx="3371850" cy="4038600"/>
          </a:xfrm>
          <a:prstGeom prst="rect">
            <a:avLst/>
          </a:prstGeom>
        </p:spPr>
      </p:pic>
      <p:pic>
        <p:nvPicPr>
          <p:cNvPr id="6" name="Picture 5"/>
          <p:cNvPicPr>
            <a:picLocks noChangeAspect="1"/>
          </p:cNvPicPr>
          <p:nvPr/>
        </p:nvPicPr>
        <p:blipFill rotWithShape="1">
          <a:blip r:embed="rId6"/>
          <a:srcRect l="19866" t="13598" r="41831" b="35951"/>
          <a:stretch/>
        </p:blipFill>
        <p:spPr>
          <a:xfrm rot="21376543">
            <a:off x="1942042" y="419101"/>
            <a:ext cx="3496771" cy="2590801"/>
          </a:xfrm>
          <a:prstGeom prst="rect">
            <a:avLst/>
          </a:prstGeom>
        </p:spPr>
      </p:pic>
      <p:pic>
        <p:nvPicPr>
          <p:cNvPr id="10" name="Picture 9"/>
          <p:cNvPicPr>
            <a:picLocks noChangeAspect="1"/>
          </p:cNvPicPr>
          <p:nvPr/>
        </p:nvPicPr>
        <p:blipFill rotWithShape="1">
          <a:blip r:embed="rId7"/>
          <a:srcRect l="27870" t="41679" r="43246" b="17715"/>
          <a:stretch/>
        </p:blipFill>
        <p:spPr>
          <a:xfrm rot="21077007">
            <a:off x="2984528" y="3827292"/>
            <a:ext cx="3095625" cy="2447925"/>
          </a:xfrm>
          <a:prstGeom prst="rect">
            <a:avLst/>
          </a:prstGeom>
        </p:spPr>
      </p:pic>
    </p:spTree>
    <p:extLst>
      <p:ext uri="{BB962C8B-B14F-4D97-AF65-F5344CB8AC3E}">
        <p14:creationId xmlns:p14="http://schemas.microsoft.com/office/powerpoint/2010/main" val="235162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073906604"/>
              </p:ext>
            </p:extLst>
          </p:nvPr>
        </p:nvGraphicFramePr>
        <p:xfrm>
          <a:off x="4817179" y="264160"/>
          <a:ext cx="7137042" cy="5736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a:spLocks noGrp="1"/>
          </p:cNvSpPr>
          <p:nvPr>
            <p:ph type="title"/>
          </p:nvPr>
        </p:nvSpPr>
        <p:spPr>
          <a:xfrm>
            <a:off x="2076674" y="868079"/>
            <a:ext cx="7543800" cy="1088068"/>
          </a:xfrm>
        </p:spPr>
        <p:txBody>
          <a:bodyPr>
            <a:normAutofit/>
          </a:bodyPr>
          <a:lstStyle/>
          <a:p>
            <a:pPr lvl="1"/>
            <a:br>
              <a:rPr lang="en-GB" dirty="0"/>
            </a:br>
            <a:br>
              <a:rPr lang="en-GB" dirty="0"/>
            </a:br>
            <a:endParaRPr lang="en-GB" dirty="0"/>
          </a:p>
        </p:txBody>
      </p:sp>
      <p:graphicFrame>
        <p:nvGraphicFramePr>
          <p:cNvPr id="8" name="Diagram 7"/>
          <p:cNvGraphicFramePr/>
          <p:nvPr>
            <p:extLst>
              <p:ext uri="{D42A27DB-BD31-4B8C-83A1-F6EECF244321}">
                <p14:modId xmlns:p14="http://schemas.microsoft.com/office/powerpoint/2010/main" val="840667607"/>
              </p:ext>
            </p:extLst>
          </p:nvPr>
        </p:nvGraphicFramePr>
        <p:xfrm>
          <a:off x="-650240" y="1316897"/>
          <a:ext cx="8026117" cy="50740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Title 1"/>
          <p:cNvSpPr txBox="1">
            <a:spLocks/>
          </p:cNvSpPr>
          <p:nvPr/>
        </p:nvSpPr>
        <p:spPr>
          <a:xfrm>
            <a:off x="2367075" y="-126012"/>
            <a:ext cx="7543800" cy="1088068"/>
          </a:xfrm>
          <a:prstGeom prst="rect">
            <a:avLst/>
          </a:prstGeom>
        </p:spPr>
        <p:txBody>
          <a:bodyPr vert="horz" lIns="68580" tIns="34290" rIns="68580" bIns="3429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3600" dirty="0"/>
              <a:t>Public Libraries</a:t>
            </a:r>
          </a:p>
        </p:txBody>
      </p:sp>
    </p:spTree>
    <p:custDataLst>
      <p:tags r:id="rId1"/>
    </p:custDataLst>
    <p:extLst>
      <p:ext uri="{BB962C8B-B14F-4D97-AF65-F5344CB8AC3E}">
        <p14:creationId xmlns:p14="http://schemas.microsoft.com/office/powerpoint/2010/main" val="2549064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1716" y="646308"/>
            <a:ext cx="6798734" cy="1303867"/>
          </a:xfrm>
        </p:spPr>
        <p:txBody>
          <a:bodyPr>
            <a:normAutofit fontScale="90000"/>
          </a:bodyPr>
          <a:lstStyle/>
          <a:p>
            <a:r>
              <a:rPr lang="en-GB" dirty="0">
                <a:latin typeface="Arial Unicode MS" panose="020B0604020202020204" pitchFamily="34" charset="-128"/>
                <a:ea typeface="Arial Unicode MS" panose="020B0604020202020204" pitchFamily="34" charset="-128"/>
                <a:cs typeface="Arial Unicode MS" panose="020B0604020202020204" pitchFamily="34" charset="-128"/>
              </a:rPr>
              <a:t>Library Case Studies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17875" y="1821190"/>
            <a:ext cx="4473569" cy="1425253"/>
          </a:xfr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377" r="44907"/>
          <a:stretch/>
        </p:blipFill>
        <p:spPr>
          <a:xfrm>
            <a:off x="6119409" y="1294442"/>
            <a:ext cx="2363813" cy="256419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8532" y="1298241"/>
            <a:ext cx="1663642" cy="1663642"/>
          </a:xfrm>
          <a:prstGeom prst="rect">
            <a:avLst/>
          </a:prstGeom>
        </p:spPr>
      </p:pic>
      <p:sp>
        <p:nvSpPr>
          <p:cNvPr id="8" name="Rectangle 7"/>
          <p:cNvSpPr/>
          <p:nvPr/>
        </p:nvSpPr>
        <p:spPr>
          <a:xfrm>
            <a:off x="243690" y="3042565"/>
            <a:ext cx="11704619" cy="4216539"/>
          </a:xfrm>
          <a:prstGeom prst="rect">
            <a:avLst/>
          </a:prstGeom>
        </p:spPr>
        <p:txBody>
          <a:bodyPr wrap="square">
            <a:spAutoFit/>
          </a:bodyPr>
          <a:lstStyle/>
          <a:p>
            <a:endParaRPr lang="en-GB" sz="1600" dirty="0"/>
          </a:p>
          <a:p>
            <a:r>
              <a:rPr lang="en-GB" sz="2400" b="1" dirty="0"/>
              <a:t>The Network</a:t>
            </a:r>
            <a:r>
              <a:rPr lang="en-GB" sz="2400" dirty="0"/>
              <a:t> </a:t>
            </a:r>
            <a:r>
              <a:rPr lang="en-GB" sz="2400" dirty="0">
                <a:hlinkClick r:id="rId7"/>
              </a:rPr>
              <a:t>http://www.seapn.org.uk</a:t>
            </a:r>
            <a:r>
              <a:rPr lang="en-GB" sz="2400" dirty="0"/>
              <a:t> supports libraries, museums, archives, galleries and other cultural and heritage organisations (as well as individuals) who are working to tackle social exclusion and towards social justice. </a:t>
            </a:r>
          </a:p>
          <a:p>
            <a:endParaRPr lang="en-GB" sz="2400" dirty="0"/>
          </a:p>
          <a:p>
            <a:r>
              <a:rPr lang="en-GB" sz="2400" b="1" dirty="0"/>
              <a:t>Brief library case-studies</a:t>
            </a:r>
            <a:r>
              <a:rPr lang="en-GB" sz="2400" dirty="0"/>
              <a:t> by </a:t>
            </a:r>
            <a:r>
              <a:rPr lang="en-GB" sz="2400" dirty="0">
                <a:hlinkClick r:id="rId8"/>
              </a:rPr>
              <a:t>EBLIDA</a:t>
            </a:r>
            <a:r>
              <a:rPr lang="en-GB" sz="2400" dirty="0"/>
              <a:t> (the European Bureau of Library, Information and Documentation Associations)</a:t>
            </a:r>
          </a:p>
          <a:p>
            <a:endParaRPr lang="en-GB" sz="2400" dirty="0"/>
          </a:p>
          <a:p>
            <a:r>
              <a:rPr lang="en-GB" sz="2400" b="1" dirty="0"/>
              <a:t>‘Welcome to your Library’ </a:t>
            </a:r>
            <a:r>
              <a:rPr lang="en-GB" sz="2400" dirty="0"/>
              <a:t>(WTYL) (2003- 2007 funded by Paul Hamlyn Foundation (co-ordinated through London Libraries Development Agency)</a:t>
            </a:r>
          </a:p>
          <a:p>
            <a:endParaRPr lang="en-GB" sz="2000" dirty="0"/>
          </a:p>
          <a:p>
            <a:endParaRPr lang="en-GB" sz="1600" dirty="0"/>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6581" y="295017"/>
            <a:ext cx="1732360" cy="1090208"/>
          </a:xfrm>
          <a:prstGeom prst="rect">
            <a:avLst/>
          </a:prstGeom>
        </p:spPr>
      </p:pic>
    </p:spTree>
    <p:custDataLst>
      <p:tags r:id="rId1"/>
    </p:custDataLst>
    <p:extLst>
      <p:ext uri="{BB962C8B-B14F-4D97-AF65-F5344CB8AC3E}">
        <p14:creationId xmlns:p14="http://schemas.microsoft.com/office/powerpoint/2010/main" val="280031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316" y="1153585"/>
            <a:ext cx="6798734" cy="1303867"/>
          </a:xfrm>
        </p:spPr>
        <p:txBody>
          <a:bodyPr>
            <a:normAutofit/>
          </a:bodyPr>
          <a:lstStyle/>
          <a:p>
            <a:r>
              <a:rPr lang="en-GB" sz="2800" b="1" i="1" dirty="0"/>
              <a:t>North Ayrshire Council libraries</a:t>
            </a:r>
            <a:br>
              <a:rPr lang="en-GB" dirty="0"/>
            </a:br>
            <a:endParaRPr lang="en-GB" dirty="0"/>
          </a:p>
        </p:txBody>
      </p:sp>
      <p:sp>
        <p:nvSpPr>
          <p:cNvPr id="3" name="Content Placeholder 2"/>
          <p:cNvSpPr>
            <a:spLocks noGrp="1"/>
          </p:cNvSpPr>
          <p:nvPr>
            <p:ph idx="1"/>
          </p:nvPr>
        </p:nvSpPr>
        <p:spPr>
          <a:xfrm>
            <a:off x="345440" y="2457452"/>
            <a:ext cx="11846560" cy="4400547"/>
          </a:xfrm>
        </p:spPr>
        <p:txBody>
          <a:bodyPr>
            <a:normAutofit fontScale="85000" lnSpcReduction="20000"/>
          </a:bodyPr>
          <a:lstStyle/>
          <a:p>
            <a:pPr lvl="1"/>
            <a:r>
              <a:rPr lang="en-GB" sz="3200" dirty="0">
                <a:solidFill>
                  <a:srgbClr val="0070C0"/>
                </a:solidFill>
              </a:rPr>
              <a:t>Met with Housing, Education and Community Learning colleagues</a:t>
            </a:r>
          </a:p>
          <a:p>
            <a:pPr lvl="2"/>
            <a:r>
              <a:rPr lang="en-GB" sz="2000" dirty="0"/>
              <a:t>how many Syrian new Scots were expected</a:t>
            </a:r>
          </a:p>
          <a:p>
            <a:pPr lvl="2"/>
            <a:r>
              <a:rPr lang="en-GB" sz="2000" dirty="0"/>
              <a:t>where they would be housed</a:t>
            </a:r>
          </a:p>
          <a:p>
            <a:pPr lvl="2"/>
            <a:r>
              <a:rPr lang="en-GB" sz="2000" dirty="0"/>
              <a:t>demographic  characteristics of the expected families (e.g. children of school age)</a:t>
            </a:r>
          </a:p>
          <a:p>
            <a:pPr marL="310896" lvl="2" indent="0">
              <a:buNone/>
            </a:pPr>
            <a:endParaRPr lang="en-GB" sz="2000" dirty="0"/>
          </a:p>
          <a:p>
            <a:pPr lvl="1"/>
            <a:r>
              <a:rPr lang="en-GB" sz="3200" dirty="0">
                <a:solidFill>
                  <a:srgbClr val="0070C0"/>
                </a:solidFill>
              </a:rPr>
              <a:t>Bought a collection of Arabic books</a:t>
            </a:r>
            <a:r>
              <a:rPr lang="en-GB" sz="3200" dirty="0"/>
              <a:t> </a:t>
            </a:r>
          </a:p>
          <a:p>
            <a:pPr lvl="2"/>
            <a:r>
              <a:rPr lang="en-GB" sz="2000" dirty="0"/>
              <a:t>(e.g. children’s books, short stories collections and dual Arabic/English language recourses).</a:t>
            </a:r>
          </a:p>
          <a:p>
            <a:pPr marL="128016" lvl="1" indent="0">
              <a:buNone/>
            </a:pPr>
            <a:endParaRPr lang="en-GB" sz="3200" dirty="0"/>
          </a:p>
          <a:p>
            <a:pPr lvl="1"/>
            <a:r>
              <a:rPr lang="en-GB" sz="3200" dirty="0">
                <a:solidFill>
                  <a:srgbClr val="0070C0"/>
                </a:solidFill>
              </a:rPr>
              <a:t>Placed them in the library nearest to where the new families had been housed </a:t>
            </a:r>
          </a:p>
          <a:p>
            <a:pPr lvl="1"/>
            <a:endParaRPr lang="en-GB" sz="3200" dirty="0">
              <a:solidFill>
                <a:srgbClr val="0070C0"/>
              </a:solidFill>
            </a:endParaRPr>
          </a:p>
          <a:p>
            <a:pPr lvl="1"/>
            <a:r>
              <a:rPr lang="en-GB" sz="3200" dirty="0">
                <a:solidFill>
                  <a:srgbClr val="0070C0"/>
                </a:solidFill>
              </a:rPr>
              <a:t>Additional Plans</a:t>
            </a:r>
          </a:p>
          <a:p>
            <a:pPr lvl="2"/>
            <a:r>
              <a:rPr lang="en-GB" sz="2000" dirty="0"/>
              <a:t>offer meeting spaces in the libraries</a:t>
            </a:r>
          </a:p>
          <a:p>
            <a:pPr lvl="2"/>
            <a:r>
              <a:rPr lang="en-GB" sz="2000" dirty="0"/>
              <a:t>recruit Arabic speaking Computer Buddies &amp; </a:t>
            </a:r>
            <a:r>
              <a:rPr lang="en-GB" sz="2000" dirty="0" err="1"/>
              <a:t>BookBug</a:t>
            </a:r>
            <a:r>
              <a:rPr lang="en-GB" sz="2000" dirty="0"/>
              <a:t> leaders</a:t>
            </a:r>
          </a:p>
          <a:p>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526" y="251069"/>
            <a:ext cx="2305050" cy="1805032"/>
          </a:xfrm>
          <a:prstGeom prst="rect">
            <a:avLst/>
          </a:prstGeom>
        </p:spPr>
      </p:pic>
      <p:pic>
        <p:nvPicPr>
          <p:cNvPr id="4" name="Picture 3">
            <a:extLst>
              <a:ext uri="{FF2B5EF4-FFF2-40B4-BE49-F238E27FC236}">
                <a16:creationId xmlns:a16="http://schemas.microsoft.com/office/drawing/2014/main" id="{51872093-D79B-47E4-83B4-A99B4387DBC1}"/>
              </a:ext>
            </a:extLst>
          </p:cNvPr>
          <p:cNvPicPr>
            <a:picLocks noChangeAspect="1"/>
          </p:cNvPicPr>
          <p:nvPr/>
        </p:nvPicPr>
        <p:blipFill rotWithShape="1">
          <a:blip r:embed="rId5"/>
          <a:srcRect l="7326" t="19519" r="9453" b="8197"/>
          <a:stretch/>
        </p:blipFill>
        <p:spPr>
          <a:xfrm>
            <a:off x="7068091" y="5394429"/>
            <a:ext cx="2622698" cy="1280744"/>
          </a:xfrm>
          <a:prstGeom prst="rect">
            <a:avLst/>
          </a:prstGeom>
        </p:spPr>
      </p:pic>
    </p:spTree>
    <p:custDataLst>
      <p:tags r:id="rId1"/>
    </p:custDataLst>
    <p:extLst>
      <p:ext uri="{BB962C8B-B14F-4D97-AF65-F5344CB8AC3E}">
        <p14:creationId xmlns:p14="http://schemas.microsoft.com/office/powerpoint/2010/main" val="739320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0391" y="601013"/>
            <a:ext cx="6798734" cy="1303867"/>
          </a:xfrm>
        </p:spPr>
        <p:txBody>
          <a:bodyPr>
            <a:normAutofit fontScale="90000"/>
          </a:bodyPr>
          <a:lstStyle/>
          <a:p>
            <a:r>
              <a:rPr lang="en-GB" b="1" i="1" dirty="0"/>
              <a:t>Rothesay library, Isle of Bute </a:t>
            </a:r>
            <a:br>
              <a:rPr lang="en-GB" dirty="0"/>
            </a:br>
            <a:endParaRPr lang="en-GB" dirty="0"/>
          </a:p>
        </p:txBody>
      </p:sp>
      <p:sp>
        <p:nvSpPr>
          <p:cNvPr id="3" name="Content Placeholder 2"/>
          <p:cNvSpPr>
            <a:spLocks noGrp="1"/>
          </p:cNvSpPr>
          <p:nvPr>
            <p:ph idx="1"/>
          </p:nvPr>
        </p:nvSpPr>
        <p:spPr>
          <a:xfrm>
            <a:off x="223520" y="2363812"/>
            <a:ext cx="11968480" cy="2589309"/>
          </a:xfrm>
        </p:spPr>
        <p:txBody>
          <a:bodyPr>
            <a:normAutofit/>
          </a:bodyPr>
          <a:lstStyle/>
          <a:p>
            <a:pPr lvl="1"/>
            <a:r>
              <a:rPr lang="en-GB" sz="2800" b="1" dirty="0">
                <a:solidFill>
                  <a:srgbClr val="044C21"/>
                </a:solidFill>
              </a:rPr>
              <a:t>Arabic leaflets</a:t>
            </a:r>
            <a:r>
              <a:rPr lang="en-GB" sz="2800" dirty="0"/>
              <a:t> in its </a:t>
            </a:r>
            <a:r>
              <a:rPr lang="en-GB" sz="2800" dirty="0" err="1"/>
              <a:t>MCISS</a:t>
            </a:r>
            <a:r>
              <a:rPr lang="en-GB" sz="2800" dirty="0"/>
              <a:t> (Macmillan Cancer Information and Support Service)</a:t>
            </a:r>
          </a:p>
          <a:p>
            <a:pPr lvl="1"/>
            <a:r>
              <a:rPr lang="en-GB" sz="2800" b="1" dirty="0">
                <a:solidFill>
                  <a:srgbClr val="044C21"/>
                </a:solidFill>
              </a:rPr>
              <a:t>Guest free Internet wi-fi access </a:t>
            </a:r>
            <a:r>
              <a:rPr lang="en-GB" sz="2800" dirty="0"/>
              <a:t>via the ‘Peoples Network’</a:t>
            </a:r>
          </a:p>
          <a:p>
            <a:pPr lvl="1"/>
            <a:r>
              <a:rPr lang="en-GB" sz="2800" b="1" dirty="0">
                <a:solidFill>
                  <a:srgbClr val="044C21"/>
                </a:solidFill>
              </a:rPr>
              <a:t>Community-based Adult Learning services</a:t>
            </a:r>
            <a:r>
              <a:rPr lang="en-GB" sz="2800" b="1" dirty="0"/>
              <a:t> </a:t>
            </a:r>
            <a:r>
              <a:rPr lang="en-GB" sz="2800" dirty="0"/>
              <a:t>and classes to</a:t>
            </a:r>
            <a:r>
              <a:rPr lang="en-GB" sz="2800" b="1" dirty="0">
                <a:solidFill>
                  <a:srgbClr val="044C21"/>
                </a:solidFill>
              </a:rPr>
              <a:t> female </a:t>
            </a:r>
            <a:r>
              <a:rPr lang="en-GB" sz="2800" dirty="0"/>
              <a:t>Syrian new Scots</a:t>
            </a:r>
          </a:p>
          <a:p>
            <a:pPr lvl="2"/>
            <a:r>
              <a:rPr lang="en-GB" sz="2200" dirty="0"/>
              <a:t>how to keep up with new technology /  take the first steps into learning / enjoy community life / more fully progress into further learning / gain skills to find work. </a:t>
            </a:r>
          </a:p>
          <a:p>
            <a:pPr marL="128016" lvl="1" indent="0">
              <a:buNone/>
            </a:pPr>
            <a:endParaRPr lang="en-GB" sz="2800" dirty="0"/>
          </a:p>
          <a:p>
            <a:endParaRPr lang="en-GB" dirty="0"/>
          </a:p>
        </p:txBody>
      </p:sp>
      <p:pic>
        <p:nvPicPr>
          <p:cNvPr id="4" name="Picture 3"/>
          <p:cNvPicPr>
            <a:picLocks noChangeAspect="1"/>
          </p:cNvPicPr>
          <p:nvPr/>
        </p:nvPicPr>
        <p:blipFill rotWithShape="1">
          <a:blip r:embed="rId4"/>
          <a:srcRect t="30289" b="14216"/>
          <a:stretch/>
        </p:blipFill>
        <p:spPr>
          <a:xfrm>
            <a:off x="5720315" y="932899"/>
            <a:ext cx="4640979" cy="1448702"/>
          </a:xfrm>
          <a:prstGeom prst="rect">
            <a:avLst/>
          </a:prstGeom>
        </p:spPr>
      </p:pic>
      <p:sp>
        <p:nvSpPr>
          <p:cNvPr id="5" name="TextBox 4">
            <a:extLst>
              <a:ext uri="{FF2B5EF4-FFF2-40B4-BE49-F238E27FC236}">
                <a16:creationId xmlns:a16="http://schemas.microsoft.com/office/drawing/2014/main" id="{7FB8FCCC-5173-4EFB-A316-B9DB20E1BD51}"/>
              </a:ext>
            </a:extLst>
          </p:cNvPr>
          <p:cNvSpPr txBox="1"/>
          <p:nvPr/>
        </p:nvSpPr>
        <p:spPr>
          <a:xfrm>
            <a:off x="-108099" y="5052831"/>
            <a:ext cx="12408197" cy="1815882"/>
          </a:xfrm>
          <a:prstGeom prst="rect">
            <a:avLst/>
          </a:prstGeom>
          <a:noFill/>
        </p:spPr>
        <p:txBody>
          <a:bodyPr wrap="square" rtlCol="0">
            <a:spAutoFit/>
          </a:bodyPr>
          <a:lstStyle/>
          <a:p>
            <a:pPr marL="914400" lvl="1" indent="-457200">
              <a:buFont typeface="Arial" panose="020B0604020202020204" pitchFamily="34" charset="0"/>
              <a:buChar char="•"/>
            </a:pPr>
            <a:r>
              <a:rPr lang="en-GB" sz="2800" b="1" dirty="0">
                <a:solidFill>
                  <a:srgbClr val="044C21"/>
                </a:solidFill>
              </a:rPr>
              <a:t>Collection of children's and young adults’ books in Arabic </a:t>
            </a:r>
          </a:p>
          <a:p>
            <a:pPr marL="914400" lvl="1" indent="-457200">
              <a:buFont typeface="Arial" panose="020B0604020202020204" pitchFamily="34" charset="0"/>
              <a:buChar char="•"/>
            </a:pPr>
            <a:r>
              <a:rPr lang="en-GB" sz="2800" b="1" dirty="0">
                <a:solidFill>
                  <a:srgbClr val="044C21"/>
                </a:solidFill>
              </a:rPr>
              <a:t>Syrian children</a:t>
            </a:r>
            <a:r>
              <a:rPr lang="en-GB" sz="2800" b="1" dirty="0"/>
              <a:t> </a:t>
            </a:r>
            <a:r>
              <a:rPr lang="en-GB" sz="2800" dirty="0"/>
              <a:t>to the library during </a:t>
            </a:r>
            <a:r>
              <a:rPr lang="en-GB" sz="2800" b="1" dirty="0">
                <a:solidFill>
                  <a:srgbClr val="044C21"/>
                </a:solidFill>
              </a:rPr>
              <a:t>school visits</a:t>
            </a:r>
          </a:p>
          <a:p>
            <a:pPr marL="914400" lvl="1" indent="-457200">
              <a:buFont typeface="Arial" panose="020B0604020202020204" pitchFamily="34" charset="0"/>
              <a:buChar char="•"/>
            </a:pPr>
            <a:r>
              <a:rPr lang="en-GB" sz="2800" b="1" dirty="0">
                <a:solidFill>
                  <a:srgbClr val="044C21"/>
                </a:solidFill>
              </a:rPr>
              <a:t>Venue for English Language Classes </a:t>
            </a:r>
            <a:r>
              <a:rPr lang="en-GB" sz="2800" dirty="0"/>
              <a:t>-</a:t>
            </a:r>
            <a:r>
              <a:rPr lang="en-GB" sz="2800" b="1" dirty="0">
                <a:solidFill>
                  <a:srgbClr val="044C21"/>
                </a:solidFill>
              </a:rPr>
              <a:t> </a:t>
            </a:r>
            <a:r>
              <a:rPr lang="en-GB" sz="2800" dirty="0"/>
              <a:t>Adult Learning office or Greet Tree Room (Moat Centre)</a:t>
            </a:r>
            <a:endParaRPr lang="en-GB" dirty="0"/>
          </a:p>
        </p:txBody>
      </p:sp>
    </p:spTree>
    <p:custDataLst>
      <p:tags r:id="rId1"/>
    </p:custDataLst>
    <p:extLst>
      <p:ext uri="{BB962C8B-B14F-4D97-AF65-F5344CB8AC3E}">
        <p14:creationId xmlns:p14="http://schemas.microsoft.com/office/powerpoint/2010/main" val="37442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1341" y="229538"/>
            <a:ext cx="6798734" cy="1303867"/>
          </a:xfrm>
        </p:spPr>
        <p:txBody>
          <a:bodyPr>
            <a:normAutofit/>
          </a:bodyPr>
          <a:lstStyle/>
          <a:p>
            <a:r>
              <a:rPr lang="en-GB" b="1" i="1" dirty="0"/>
              <a:t>Aberdeenshire libraries</a:t>
            </a:r>
            <a:endParaRPr lang="en-GB" i="1" dirty="0"/>
          </a:p>
        </p:txBody>
      </p:sp>
      <p:pic>
        <p:nvPicPr>
          <p:cNvPr id="5" name="Picture 4"/>
          <p:cNvPicPr>
            <a:picLocks noChangeAspect="1"/>
          </p:cNvPicPr>
          <p:nvPr/>
        </p:nvPicPr>
        <p:blipFill rotWithShape="1">
          <a:blip r:embed="rId4"/>
          <a:srcRect l="43929" t="37073" r="13084" b="20459"/>
          <a:stretch/>
        </p:blipFill>
        <p:spPr>
          <a:xfrm>
            <a:off x="3789387" y="1216001"/>
            <a:ext cx="5798067" cy="267262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690" y="1258511"/>
            <a:ext cx="2622575" cy="1904464"/>
          </a:xfrm>
          <a:prstGeom prst="rect">
            <a:avLst/>
          </a:prstGeom>
        </p:spPr>
      </p:pic>
      <p:sp>
        <p:nvSpPr>
          <p:cNvPr id="3" name="Rectangle 2"/>
          <p:cNvSpPr/>
          <p:nvPr/>
        </p:nvSpPr>
        <p:spPr>
          <a:xfrm>
            <a:off x="947007" y="3792271"/>
            <a:ext cx="10812602" cy="3354765"/>
          </a:xfrm>
          <a:prstGeom prst="rect">
            <a:avLst/>
          </a:prstGeom>
        </p:spPr>
        <p:txBody>
          <a:bodyPr wrap="square">
            <a:spAutoFit/>
          </a:bodyPr>
          <a:lstStyle/>
          <a:p>
            <a:pPr marL="285750" indent="-285750" defTabSz="914400">
              <a:buFont typeface="Arial" panose="020B0604020202020204" pitchFamily="34" charset="0"/>
              <a:buChar char="•"/>
              <a:defRPr/>
            </a:pPr>
            <a:r>
              <a:rPr lang="en-GB" sz="2400" b="1" dirty="0">
                <a:solidFill>
                  <a:srgbClr val="0070C0"/>
                </a:solidFill>
              </a:rPr>
              <a:t>ICT classes</a:t>
            </a:r>
            <a:r>
              <a:rPr lang="en-GB" sz="2000" dirty="0">
                <a:solidFill>
                  <a:srgbClr val="0070C0"/>
                </a:solidFill>
              </a:rPr>
              <a:t> </a:t>
            </a:r>
            <a:r>
              <a:rPr lang="en-GB" sz="2000" dirty="0"/>
              <a:t>/ ICT volunteer from the group of young Syrians (for computer basics; email; shopping online, overview and how to shop from Amazon, eBay, and some of the sites).</a:t>
            </a:r>
          </a:p>
          <a:p>
            <a:pPr defTabSz="914400">
              <a:defRPr/>
            </a:pPr>
            <a:endParaRPr lang="en-GB" sz="2000" dirty="0"/>
          </a:p>
          <a:p>
            <a:pPr marL="285750" indent="-285750" defTabSz="914400">
              <a:buFont typeface="Arial" panose="020B0604020202020204" pitchFamily="34" charset="0"/>
              <a:buChar char="•"/>
              <a:defRPr/>
            </a:pPr>
            <a:r>
              <a:rPr lang="en-GB" sz="2400" b="1" dirty="0" err="1">
                <a:solidFill>
                  <a:srgbClr val="0070C0"/>
                </a:solidFill>
              </a:rPr>
              <a:t>Bookbug</a:t>
            </a:r>
            <a:r>
              <a:rPr lang="en-GB" sz="2400" b="1" dirty="0">
                <a:solidFill>
                  <a:srgbClr val="0070C0"/>
                </a:solidFill>
              </a:rPr>
              <a:t> sessions</a:t>
            </a:r>
            <a:r>
              <a:rPr lang="en-GB" sz="2000" dirty="0"/>
              <a:t> solely for female Syrians</a:t>
            </a:r>
          </a:p>
          <a:p>
            <a:pPr marL="285750" indent="-285750" defTabSz="914400">
              <a:buFont typeface="Arial" panose="020B0604020202020204" pitchFamily="34" charset="0"/>
              <a:buChar char="•"/>
              <a:defRPr/>
            </a:pPr>
            <a:endParaRPr lang="en-GB" sz="2000" dirty="0"/>
          </a:p>
          <a:p>
            <a:pPr marL="285750" indent="-285750">
              <a:buFont typeface="Arial" panose="020B0604020202020204" pitchFamily="34" charset="0"/>
              <a:buChar char="•"/>
            </a:pPr>
            <a:r>
              <a:rPr lang="en-GB" sz="2400" b="1" dirty="0">
                <a:solidFill>
                  <a:srgbClr val="0070C0"/>
                </a:solidFill>
              </a:rPr>
              <a:t>Book Week Scotland 2017</a:t>
            </a:r>
            <a:r>
              <a:rPr lang="en-GB" sz="2400" b="1" dirty="0"/>
              <a:t> </a:t>
            </a:r>
            <a:r>
              <a:rPr lang="en-GB" sz="2000" b="1" dirty="0"/>
              <a:t>(</a:t>
            </a:r>
            <a:r>
              <a:rPr lang="en-GB" sz="2000" dirty="0"/>
              <a:t>theme: Nourish - one of the strands was called ‘Breaking Bread’ -  about sharing culture)</a:t>
            </a:r>
          </a:p>
          <a:p>
            <a:pPr marL="742950" lvl="1" indent="-285750">
              <a:buFont typeface="Arial" panose="020B0604020202020204" pitchFamily="34" charset="0"/>
              <a:buChar char="•"/>
            </a:pPr>
            <a:r>
              <a:rPr lang="en-GB" sz="2000" dirty="0"/>
              <a:t>event in Inverurie Library with the</a:t>
            </a:r>
            <a:r>
              <a:rPr lang="en-GB" sz="2000" b="1" dirty="0"/>
              <a:t> ‘Al Amal’ group </a:t>
            </a:r>
            <a:r>
              <a:rPr lang="en-GB" sz="2000" dirty="0"/>
              <a:t>to share the culture of the Syrians and a little of their story coming to Scotland/ </a:t>
            </a:r>
            <a:r>
              <a:rPr lang="en-GB" sz="2000" b="1" dirty="0"/>
              <a:t>created a film – homeland – video</a:t>
            </a:r>
            <a:endParaRPr lang="en-GB" sz="2000" dirty="0"/>
          </a:p>
          <a:p>
            <a:pPr lvl="1"/>
            <a:r>
              <a:rPr lang="en-GB" sz="2000" dirty="0"/>
              <a:t> </a:t>
            </a:r>
          </a:p>
        </p:txBody>
      </p:sp>
      <p:pic>
        <p:nvPicPr>
          <p:cNvPr id="7" name="Picture 6">
            <a:hlinkClick r:id="rId6"/>
          </p:cNvPr>
          <p:cNvPicPr>
            <a:picLocks noChangeAspect="1"/>
          </p:cNvPicPr>
          <p:nvPr/>
        </p:nvPicPr>
        <p:blipFill rotWithShape="1">
          <a:blip r:embed="rId7"/>
          <a:srcRect l="5527" t="28867" r="30489" b="5860"/>
          <a:stretch/>
        </p:blipFill>
        <p:spPr>
          <a:xfrm>
            <a:off x="9587454" y="49014"/>
            <a:ext cx="2454274" cy="1408326"/>
          </a:xfrm>
          <a:prstGeom prst="rect">
            <a:avLst/>
          </a:prstGeom>
        </p:spPr>
      </p:pic>
      <p:sp>
        <p:nvSpPr>
          <p:cNvPr id="9" name="Rectangle 8"/>
          <p:cNvSpPr/>
          <p:nvPr/>
        </p:nvSpPr>
        <p:spPr>
          <a:xfrm>
            <a:off x="1338406" y="3178713"/>
            <a:ext cx="2294859" cy="276999"/>
          </a:xfrm>
          <a:prstGeom prst="rect">
            <a:avLst/>
          </a:prstGeom>
        </p:spPr>
        <p:txBody>
          <a:bodyPr wrap="none">
            <a:spAutoFit/>
          </a:bodyPr>
          <a:lstStyle/>
          <a:p>
            <a:r>
              <a:rPr lang="en-GB" sz="1200" dirty="0"/>
              <a:t>Arabic keyboard stickers/overlays</a:t>
            </a:r>
          </a:p>
        </p:txBody>
      </p:sp>
    </p:spTree>
    <p:custDataLst>
      <p:tags r:id="rId1"/>
    </p:custDataLst>
    <p:extLst>
      <p:ext uri="{BB962C8B-B14F-4D97-AF65-F5344CB8AC3E}">
        <p14:creationId xmlns:p14="http://schemas.microsoft.com/office/powerpoint/2010/main" val="248103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472" y="529823"/>
            <a:ext cx="8409085" cy="1243649"/>
          </a:xfrm>
        </p:spPr>
        <p:txBody>
          <a:bodyPr>
            <a:normAutofit/>
          </a:bodyPr>
          <a:lstStyle/>
          <a:p>
            <a:r>
              <a:rPr lang="en-GB" sz="3600" b="1" i="1" dirty="0"/>
              <a:t>Aberdeen City Libraries</a:t>
            </a:r>
          </a:p>
        </p:txBody>
      </p:sp>
      <p:sp>
        <p:nvSpPr>
          <p:cNvPr id="3" name="Content Placeholder 2"/>
          <p:cNvSpPr>
            <a:spLocks noGrp="1"/>
          </p:cNvSpPr>
          <p:nvPr>
            <p:ph idx="1"/>
          </p:nvPr>
        </p:nvSpPr>
        <p:spPr>
          <a:xfrm>
            <a:off x="5902048" y="1728472"/>
            <a:ext cx="5947828" cy="3490794"/>
          </a:xfrm>
        </p:spPr>
        <p:txBody>
          <a:bodyPr>
            <a:normAutofit fontScale="92500" lnSpcReduction="20000"/>
          </a:bodyPr>
          <a:lstStyle/>
          <a:p>
            <a:endParaRPr lang="en-GB" sz="1350" dirty="0"/>
          </a:p>
          <a:p>
            <a:pPr marL="0" indent="0">
              <a:buNone/>
            </a:pPr>
            <a:r>
              <a:rPr lang="en-GB" altLang="en-US" sz="1275" dirty="0"/>
              <a:t> </a:t>
            </a:r>
            <a:r>
              <a:rPr lang="en-GB" altLang="en-US" b="1" dirty="0"/>
              <a:t>A pop-up classroom area </a:t>
            </a:r>
            <a:r>
              <a:rPr lang="en-GB" altLang="en-US" dirty="0"/>
              <a:t>on the library Mezzanine floor to accommodate 10 Syrian learners and a tutor for </a:t>
            </a:r>
            <a:r>
              <a:rPr lang="en-GB" altLang="en-US" b="1" dirty="0" err="1"/>
              <a:t>ESOL</a:t>
            </a:r>
            <a:r>
              <a:rPr lang="en-GB" altLang="en-US" b="1" dirty="0"/>
              <a:t> classes.</a:t>
            </a:r>
            <a:r>
              <a:rPr lang="en-GB" altLang="en-US" dirty="0"/>
              <a:t> </a:t>
            </a:r>
          </a:p>
          <a:p>
            <a:pPr marL="0" indent="0">
              <a:buNone/>
            </a:pPr>
            <a:r>
              <a:rPr lang="en-GB" altLang="en-US" dirty="0"/>
              <a:t>The classes ran twice weekly (a men only class and a women only class). </a:t>
            </a:r>
            <a:r>
              <a:rPr lang="en-GB" dirty="0">
                <a:solidFill>
                  <a:srgbClr val="002A54"/>
                </a:solidFill>
              </a:rPr>
              <a:t> </a:t>
            </a:r>
            <a:r>
              <a:rPr lang="en-GB" dirty="0"/>
              <a:t>F</a:t>
            </a:r>
            <a:r>
              <a:rPr lang="en-GB" altLang="en-US" dirty="0"/>
              <a:t>eedback from the tutor expressed thanks for creating an </a:t>
            </a:r>
            <a:r>
              <a:rPr lang="en-GB" altLang="en-US" b="1" dirty="0">
                <a:solidFill>
                  <a:srgbClr val="C07018"/>
                </a:solidFill>
              </a:rPr>
              <a:t>“effective learning space in the library, for my Syrian classes”.</a:t>
            </a:r>
            <a:r>
              <a:rPr lang="en-GB" altLang="en-US" dirty="0"/>
              <a:t> Library staff engaged with the learners to ensure ongoing support upon completion of the classes.</a:t>
            </a:r>
            <a:endParaRPr lang="en-GB" dirty="0">
              <a:solidFill>
                <a:srgbClr val="002A54"/>
              </a:solidFill>
            </a:endParaRPr>
          </a:p>
          <a:p>
            <a:pPr>
              <a:buFont typeface="Wingdings" panose="05000000000000000000" pitchFamily="2" charset="2"/>
              <a:buChar char="q"/>
            </a:pPr>
            <a:endParaRPr lang="en-GB" altLang="en-US" sz="1500" dirty="0"/>
          </a:p>
          <a:p>
            <a:pPr>
              <a:buFont typeface="Wingdings" panose="05000000000000000000" pitchFamily="2" charset="2"/>
              <a:buChar char="q"/>
            </a:pPr>
            <a:endParaRPr lang="en-GB" sz="1200" dirty="0">
              <a:solidFill>
                <a:srgbClr val="002A54"/>
              </a:solidFill>
            </a:endParaRPr>
          </a:p>
          <a:p>
            <a:pPr marL="0" indent="0">
              <a:buNone/>
            </a:pPr>
            <a:r>
              <a:rPr lang="en-GB" sz="1350" dirty="0"/>
              <a:t> </a:t>
            </a:r>
          </a:p>
          <a:p>
            <a:endParaRPr lang="en-GB" dirty="0"/>
          </a:p>
          <a:p>
            <a:endParaRPr lang="en-GB" dirty="0"/>
          </a:p>
        </p:txBody>
      </p:sp>
      <p:pic>
        <p:nvPicPr>
          <p:cNvPr id="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3033" y="4401248"/>
            <a:ext cx="3230524" cy="24228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100542" y="307707"/>
            <a:ext cx="1550841" cy="11631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443" y="338678"/>
            <a:ext cx="1163130" cy="1550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048442" y="5058220"/>
            <a:ext cx="5947828" cy="1631216"/>
          </a:xfrm>
          <a:prstGeom prst="rect">
            <a:avLst/>
          </a:prstGeom>
        </p:spPr>
        <p:txBody>
          <a:bodyPr wrap="square">
            <a:spAutoFit/>
          </a:bodyPr>
          <a:lstStyle/>
          <a:p>
            <a:r>
              <a:rPr lang="en-GB" altLang="en-US" sz="2000" dirty="0"/>
              <a:t>The Syrian new Scots were taken on a </a:t>
            </a:r>
            <a:r>
              <a:rPr lang="en-GB" altLang="en-US" sz="2000" b="1" dirty="0"/>
              <a:t>guided tour of the Children’s Library </a:t>
            </a:r>
            <a:r>
              <a:rPr lang="en-GB" altLang="en-US" sz="2000" dirty="0"/>
              <a:t>and shown resources and services available for children and young people through the library service. Those with families were </a:t>
            </a:r>
            <a:r>
              <a:rPr lang="en-GB" altLang="en-US" sz="2000" b="1" dirty="0"/>
              <a:t>encouraged to join their children as members </a:t>
            </a:r>
            <a:r>
              <a:rPr lang="en-GB" altLang="en-US" sz="2000" dirty="0"/>
              <a:t>of the library service.</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0008" y="2072468"/>
            <a:ext cx="3939424" cy="2918848"/>
          </a:xfrm>
          <a:prstGeom prst="rect">
            <a:avLst/>
          </a:prstGeom>
        </p:spPr>
      </p:pic>
    </p:spTree>
    <p:custDataLst>
      <p:tags r:id="rId1"/>
    </p:custDataLst>
    <p:extLst>
      <p:ext uri="{BB962C8B-B14F-4D97-AF65-F5344CB8AC3E}">
        <p14:creationId xmlns:p14="http://schemas.microsoft.com/office/powerpoint/2010/main" val="16669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6" y="915338"/>
            <a:ext cx="7100359" cy="1303867"/>
          </a:xfrm>
        </p:spPr>
        <p:txBody>
          <a:bodyPr>
            <a:normAutofit/>
          </a:bodyPr>
          <a:lstStyle/>
          <a:p>
            <a:r>
              <a:rPr lang="en-GB" dirty="0"/>
              <a:t>Learn </a:t>
            </a:r>
            <a:r>
              <a:rPr lang="en-GB" dirty="0" err="1"/>
              <a:t>MyWay</a:t>
            </a:r>
            <a:r>
              <a:rPr lang="en-GB" dirty="0"/>
              <a:t> </a:t>
            </a:r>
            <a:r>
              <a:rPr lang="en-GB" sz="2000" dirty="0"/>
              <a:t>https://www.learnmyway.com/</a:t>
            </a:r>
          </a:p>
        </p:txBody>
      </p:sp>
      <p:pic>
        <p:nvPicPr>
          <p:cNvPr id="4" name="Content Placeholder 3"/>
          <p:cNvPicPr>
            <a:picLocks noGrp="1" noChangeAspect="1"/>
          </p:cNvPicPr>
          <p:nvPr>
            <p:ph idx="1"/>
          </p:nvPr>
        </p:nvPicPr>
        <p:blipFill rotWithShape="1">
          <a:blip r:embed="rId4"/>
          <a:srcRect l="16808" t="10093" r="10870" b="9724"/>
          <a:stretch/>
        </p:blipFill>
        <p:spPr>
          <a:xfrm>
            <a:off x="1928284" y="2303721"/>
            <a:ext cx="4782533" cy="2982655"/>
          </a:xfrm>
          <a:prstGeom prst="rect">
            <a:avLst/>
          </a:prstGeom>
        </p:spPr>
      </p:pic>
      <p:pic>
        <p:nvPicPr>
          <p:cNvPr id="5" name="Picture 4"/>
          <p:cNvPicPr>
            <a:picLocks noChangeAspect="1"/>
          </p:cNvPicPr>
          <p:nvPr/>
        </p:nvPicPr>
        <p:blipFill rotWithShape="1">
          <a:blip r:embed="rId5"/>
          <a:srcRect l="29304" t="10071" r="31403" b="11927"/>
          <a:stretch/>
        </p:blipFill>
        <p:spPr>
          <a:xfrm>
            <a:off x="6257925" y="2000250"/>
            <a:ext cx="3838576" cy="4286250"/>
          </a:xfrm>
          <a:prstGeom prst="rect">
            <a:avLst/>
          </a:prstGeom>
        </p:spPr>
      </p:pic>
    </p:spTree>
    <p:custDataLst>
      <p:tags r:id="rId1"/>
    </p:custDataLst>
    <p:extLst>
      <p:ext uri="{BB962C8B-B14F-4D97-AF65-F5344CB8AC3E}">
        <p14:creationId xmlns:p14="http://schemas.microsoft.com/office/powerpoint/2010/main" val="2695096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3D4355-DADC-4055-95A6-7FD3850D21A6}"/>
              </a:ext>
            </a:extLst>
          </p:cNvPr>
          <p:cNvPicPr>
            <a:picLocks noGrp="1" noChangeAspect="1"/>
          </p:cNvPicPr>
          <p:nvPr>
            <p:ph idx="1"/>
          </p:nvPr>
        </p:nvPicPr>
        <p:blipFill>
          <a:blip r:embed="rId4"/>
          <a:stretch>
            <a:fillRect/>
          </a:stretch>
        </p:blipFill>
        <p:spPr>
          <a:xfrm>
            <a:off x="0" y="1"/>
            <a:ext cx="12192000" cy="6858000"/>
          </a:xfrm>
        </p:spPr>
      </p:pic>
      <p:sp>
        <p:nvSpPr>
          <p:cNvPr id="6" name="TextBox 5">
            <a:extLst>
              <a:ext uri="{FF2B5EF4-FFF2-40B4-BE49-F238E27FC236}">
                <a16:creationId xmlns:a16="http://schemas.microsoft.com/office/drawing/2014/main" id="{011F3EF8-A708-46E0-A789-B47E08DE2FE7}"/>
              </a:ext>
            </a:extLst>
          </p:cNvPr>
          <p:cNvSpPr txBox="1"/>
          <p:nvPr/>
        </p:nvSpPr>
        <p:spPr>
          <a:xfrm rot="16200000">
            <a:off x="3968470" y="2366955"/>
            <a:ext cx="2094688" cy="646331"/>
          </a:xfrm>
          <a:prstGeom prst="rect">
            <a:avLst/>
          </a:prstGeom>
          <a:noFill/>
        </p:spPr>
        <p:txBody>
          <a:bodyPr wrap="square" rtlCol="0">
            <a:spAutoFit/>
          </a:bodyPr>
          <a:lstStyle/>
          <a:p>
            <a:r>
              <a:rPr lang="en-GB" b="1" dirty="0">
                <a:solidFill>
                  <a:schemeClr val="accent2">
                    <a:lumMod val="75000"/>
                  </a:schemeClr>
                </a:solidFill>
              </a:rPr>
              <a:t>overlaps with</a:t>
            </a:r>
            <a:r>
              <a:rPr lang="en-GB" b="1" dirty="0">
                <a:solidFill>
                  <a:srgbClr val="0070C0"/>
                </a:solidFill>
              </a:rPr>
              <a:t> </a:t>
            </a:r>
          </a:p>
          <a:p>
            <a:r>
              <a:rPr lang="en-GB" b="1" dirty="0">
                <a:solidFill>
                  <a:schemeClr val="accent2">
                    <a:lumMod val="75000"/>
                  </a:schemeClr>
                </a:solidFill>
              </a:rPr>
              <a:t>other literacies</a:t>
            </a:r>
          </a:p>
        </p:txBody>
      </p:sp>
      <p:sp>
        <p:nvSpPr>
          <p:cNvPr id="7" name="TextBox 6">
            <a:extLst>
              <a:ext uri="{FF2B5EF4-FFF2-40B4-BE49-F238E27FC236}">
                <a16:creationId xmlns:a16="http://schemas.microsoft.com/office/drawing/2014/main" id="{707A8E8B-0659-4CE1-A652-F26E161BDBF8}"/>
              </a:ext>
            </a:extLst>
          </p:cNvPr>
          <p:cNvSpPr txBox="1"/>
          <p:nvPr/>
        </p:nvSpPr>
        <p:spPr>
          <a:xfrm rot="16200000">
            <a:off x="4813359" y="2649755"/>
            <a:ext cx="1558775" cy="369332"/>
          </a:xfrm>
          <a:prstGeom prst="rect">
            <a:avLst/>
          </a:prstGeom>
          <a:noFill/>
        </p:spPr>
        <p:txBody>
          <a:bodyPr wrap="square" rtlCol="0">
            <a:spAutoFit/>
          </a:bodyPr>
          <a:lstStyle/>
          <a:p>
            <a:r>
              <a:rPr lang="en-GB" b="1" dirty="0">
                <a:solidFill>
                  <a:srgbClr val="0070C0"/>
                </a:solidFill>
              </a:rPr>
              <a:t>empowering</a:t>
            </a:r>
            <a:endParaRPr lang="en-GB" dirty="0">
              <a:solidFill>
                <a:srgbClr val="0070C0"/>
              </a:solidFill>
            </a:endParaRPr>
          </a:p>
        </p:txBody>
      </p:sp>
      <p:sp>
        <p:nvSpPr>
          <p:cNvPr id="8" name="Rectangle 7">
            <a:extLst>
              <a:ext uri="{FF2B5EF4-FFF2-40B4-BE49-F238E27FC236}">
                <a16:creationId xmlns:a16="http://schemas.microsoft.com/office/drawing/2014/main" id="{A4706B01-A9C8-40A0-89DB-9D8E89881587}"/>
              </a:ext>
            </a:extLst>
          </p:cNvPr>
          <p:cNvSpPr/>
          <p:nvPr/>
        </p:nvSpPr>
        <p:spPr>
          <a:xfrm rot="16200000">
            <a:off x="4866490" y="2060388"/>
            <a:ext cx="2282947" cy="646331"/>
          </a:xfrm>
          <a:prstGeom prst="rect">
            <a:avLst/>
          </a:prstGeom>
        </p:spPr>
        <p:txBody>
          <a:bodyPr wrap="square">
            <a:spAutoFit/>
          </a:bodyPr>
          <a:lstStyle/>
          <a:p>
            <a:r>
              <a:rPr lang="en-GB" b="1" dirty="0">
                <a:solidFill>
                  <a:schemeClr val="accent2">
                    <a:lumMod val="50000"/>
                  </a:schemeClr>
                </a:solidFill>
              </a:rPr>
              <a:t>democratic </a:t>
            </a:r>
          </a:p>
          <a:p>
            <a:r>
              <a:rPr lang="en-GB" b="1" dirty="0">
                <a:solidFill>
                  <a:srgbClr val="002060"/>
                </a:solidFill>
              </a:rPr>
              <a:t>inclusive</a:t>
            </a:r>
            <a:r>
              <a:rPr lang="en-GB" b="1" dirty="0">
                <a:solidFill>
                  <a:schemeClr val="accent2">
                    <a:lumMod val="50000"/>
                  </a:schemeClr>
                </a:solidFill>
              </a:rPr>
              <a:t> </a:t>
            </a:r>
          </a:p>
        </p:txBody>
      </p:sp>
      <p:sp>
        <p:nvSpPr>
          <p:cNvPr id="9" name="Rectangle 8">
            <a:extLst>
              <a:ext uri="{FF2B5EF4-FFF2-40B4-BE49-F238E27FC236}">
                <a16:creationId xmlns:a16="http://schemas.microsoft.com/office/drawing/2014/main" id="{E9F31B4B-7B13-4CE5-A284-D136D4D0162C}"/>
              </a:ext>
            </a:extLst>
          </p:cNvPr>
          <p:cNvSpPr/>
          <p:nvPr/>
        </p:nvSpPr>
        <p:spPr>
          <a:xfrm>
            <a:off x="5387042" y="3384681"/>
            <a:ext cx="2495435" cy="369332"/>
          </a:xfrm>
          <a:prstGeom prst="rect">
            <a:avLst/>
          </a:prstGeom>
        </p:spPr>
        <p:txBody>
          <a:bodyPr wrap="square">
            <a:spAutoFit/>
          </a:bodyPr>
          <a:lstStyle/>
          <a:p>
            <a:r>
              <a:rPr lang="en-GB" dirty="0"/>
              <a:t> </a:t>
            </a:r>
            <a:r>
              <a:rPr lang="en-GB" b="1" dirty="0">
                <a:solidFill>
                  <a:schemeClr val="bg1">
                    <a:lumMod val="50000"/>
                  </a:schemeClr>
                </a:solidFill>
              </a:rPr>
              <a:t>universal human right</a:t>
            </a:r>
          </a:p>
        </p:txBody>
      </p:sp>
      <p:sp>
        <p:nvSpPr>
          <p:cNvPr id="11" name="Rectangle 10">
            <a:extLst>
              <a:ext uri="{FF2B5EF4-FFF2-40B4-BE49-F238E27FC236}">
                <a16:creationId xmlns:a16="http://schemas.microsoft.com/office/drawing/2014/main" id="{FFB92A9A-EB86-4C9E-ACD6-6C1D8C76EDFA}"/>
              </a:ext>
            </a:extLst>
          </p:cNvPr>
          <p:cNvSpPr/>
          <p:nvPr/>
        </p:nvSpPr>
        <p:spPr>
          <a:xfrm>
            <a:off x="7544852" y="6272391"/>
            <a:ext cx="4461862" cy="369332"/>
          </a:xfrm>
          <a:prstGeom prst="rect">
            <a:avLst/>
          </a:prstGeom>
        </p:spPr>
        <p:txBody>
          <a:bodyPr wrap="none">
            <a:spAutoFit/>
          </a:bodyPr>
          <a:lstStyle/>
          <a:p>
            <a:r>
              <a:rPr lang="en-GB" dirty="0"/>
              <a:t>https://infolit.org.uk/ILdefinitionCILIP2018.pdf</a:t>
            </a:r>
          </a:p>
        </p:txBody>
      </p:sp>
      <p:sp>
        <p:nvSpPr>
          <p:cNvPr id="12" name="Rectangle 11">
            <a:extLst>
              <a:ext uri="{FF2B5EF4-FFF2-40B4-BE49-F238E27FC236}">
                <a16:creationId xmlns:a16="http://schemas.microsoft.com/office/drawing/2014/main" id="{67B43155-58CE-47E4-A412-CF3D6937F796}"/>
              </a:ext>
            </a:extLst>
          </p:cNvPr>
          <p:cNvSpPr/>
          <p:nvPr/>
        </p:nvSpPr>
        <p:spPr>
          <a:xfrm>
            <a:off x="9222614" y="6364724"/>
            <a:ext cx="6096000" cy="553998"/>
          </a:xfrm>
          <a:prstGeom prst="rect">
            <a:avLst/>
          </a:prstGeom>
        </p:spPr>
        <p:txBody>
          <a:bodyPr>
            <a:spAutoFit/>
          </a:bodyPr>
          <a:lstStyle/>
          <a:p>
            <a:pPr fontAlgn="ctr"/>
            <a:endParaRPr lang="en-GB" dirty="0">
              <a:solidFill>
                <a:srgbClr val="111111"/>
              </a:solidFill>
              <a:latin typeface="-apple-system"/>
            </a:endParaRPr>
          </a:p>
          <a:p>
            <a:r>
              <a:rPr lang="en-GB" sz="1200" dirty="0">
                <a:solidFill>
                  <a:srgbClr val="111111"/>
                </a:solidFill>
                <a:latin typeface="-apple-system"/>
                <a:hlinkClick r:id="rId5"/>
              </a:rPr>
              <a:t>Photo by Philipp </a:t>
            </a:r>
            <a:r>
              <a:rPr lang="en-GB" sz="1200" dirty="0" err="1">
                <a:solidFill>
                  <a:srgbClr val="111111"/>
                </a:solidFill>
                <a:latin typeface="-apple-system"/>
                <a:hlinkClick r:id="rId5"/>
              </a:rPr>
              <a:t>Berndt@philberndt</a:t>
            </a:r>
            <a:endParaRPr lang="en-GB" sz="1200" b="0" i="0" u="none" strike="noStrike" dirty="0">
              <a:solidFill>
                <a:srgbClr val="111111"/>
              </a:solidFill>
              <a:effectLst/>
              <a:latin typeface="-apple-system"/>
            </a:endParaRPr>
          </a:p>
        </p:txBody>
      </p:sp>
      <p:sp>
        <p:nvSpPr>
          <p:cNvPr id="14" name="Oval 13">
            <a:extLst>
              <a:ext uri="{FF2B5EF4-FFF2-40B4-BE49-F238E27FC236}">
                <a16:creationId xmlns:a16="http://schemas.microsoft.com/office/drawing/2014/main" id="{69620E58-9AAF-40BD-A4CF-8DC96E14DFBB}"/>
              </a:ext>
            </a:extLst>
          </p:cNvPr>
          <p:cNvSpPr/>
          <p:nvPr/>
        </p:nvSpPr>
        <p:spPr>
          <a:xfrm>
            <a:off x="4823600" y="1742400"/>
            <a:ext cx="343587" cy="31263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70C0"/>
                </a:solidFill>
              </a:rPr>
              <a:t>a</a:t>
            </a:r>
          </a:p>
        </p:txBody>
      </p:sp>
      <p:sp>
        <p:nvSpPr>
          <p:cNvPr id="18" name="TextBox 17">
            <a:extLst>
              <a:ext uri="{FF2B5EF4-FFF2-40B4-BE49-F238E27FC236}">
                <a16:creationId xmlns:a16="http://schemas.microsoft.com/office/drawing/2014/main" id="{ADB56B95-BF75-4BAD-BFC6-9A7E9269EDA8}"/>
              </a:ext>
            </a:extLst>
          </p:cNvPr>
          <p:cNvSpPr txBox="1"/>
          <p:nvPr/>
        </p:nvSpPr>
        <p:spPr>
          <a:xfrm>
            <a:off x="6194027" y="3124083"/>
            <a:ext cx="2094688" cy="369332"/>
          </a:xfrm>
          <a:prstGeom prst="rect">
            <a:avLst/>
          </a:prstGeom>
          <a:noFill/>
        </p:spPr>
        <p:txBody>
          <a:bodyPr wrap="square" rtlCol="0">
            <a:spAutoFit/>
          </a:bodyPr>
          <a:lstStyle/>
          <a:p>
            <a:r>
              <a:rPr lang="en-GB" b="1" dirty="0">
                <a:solidFill>
                  <a:srgbClr val="00B050"/>
                </a:solidFill>
              </a:rPr>
              <a:t>participatory</a:t>
            </a:r>
          </a:p>
        </p:txBody>
      </p:sp>
      <p:pic>
        <p:nvPicPr>
          <p:cNvPr id="2" name="Picture 1">
            <a:extLst>
              <a:ext uri="{FF2B5EF4-FFF2-40B4-BE49-F238E27FC236}">
                <a16:creationId xmlns:a16="http://schemas.microsoft.com/office/drawing/2014/main" id="{745F7342-8A0B-4C59-A202-17499666FE90}"/>
              </a:ext>
            </a:extLst>
          </p:cNvPr>
          <p:cNvPicPr>
            <a:picLocks noChangeAspect="1"/>
          </p:cNvPicPr>
          <p:nvPr/>
        </p:nvPicPr>
        <p:blipFill rotWithShape="1">
          <a:blip r:embed="rId6"/>
          <a:srcRect l="35204" t="11093" r="34879" b="16215"/>
          <a:stretch/>
        </p:blipFill>
        <p:spPr>
          <a:xfrm>
            <a:off x="9058940" y="701749"/>
            <a:ext cx="3133059" cy="5070084"/>
          </a:xfrm>
          <a:prstGeom prst="rect">
            <a:avLst/>
          </a:prstGeom>
        </p:spPr>
      </p:pic>
    </p:spTree>
    <p:custDataLst>
      <p:tags r:id="rId1"/>
    </p:custDataLst>
    <p:extLst>
      <p:ext uri="{BB962C8B-B14F-4D97-AF65-F5344CB8AC3E}">
        <p14:creationId xmlns:p14="http://schemas.microsoft.com/office/powerpoint/2010/main" val="141800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4"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6" y="915338"/>
            <a:ext cx="6798734" cy="1161113"/>
          </a:xfrm>
        </p:spPr>
        <p:txBody>
          <a:bodyPr>
            <a:normAutofit fontScale="90000"/>
          </a:bodyPr>
          <a:lstStyle/>
          <a:p>
            <a:r>
              <a:rPr lang="en-GB" dirty="0">
                <a:solidFill>
                  <a:schemeClr val="tx1"/>
                </a:solidFill>
              </a:rPr>
              <a:t>The </a:t>
            </a:r>
            <a:r>
              <a:rPr lang="en-GB" dirty="0" err="1">
                <a:solidFill>
                  <a:schemeClr val="tx1"/>
                </a:solidFill>
              </a:rPr>
              <a:t>MOONLITE</a:t>
            </a:r>
            <a:r>
              <a:rPr lang="en-GB" dirty="0">
                <a:solidFill>
                  <a:schemeClr val="tx1"/>
                </a:solidFill>
              </a:rPr>
              <a:t> Erasmus+ project focussed on Inclusive learning</a:t>
            </a:r>
            <a:br>
              <a:rPr lang="en-GB" dirty="0">
                <a:solidFill>
                  <a:schemeClr val="tx1"/>
                </a:solidFill>
              </a:rPr>
            </a:br>
            <a:r>
              <a:rPr lang="en-GB" dirty="0">
                <a:solidFill>
                  <a:schemeClr val="tx1"/>
                </a:solidFill>
              </a:rPr>
              <a:t> </a:t>
            </a:r>
            <a:endParaRPr lang="en-GB" dirty="0"/>
          </a:p>
        </p:txBody>
      </p:sp>
      <p:pic>
        <p:nvPicPr>
          <p:cNvPr id="4" name="Picture 3"/>
          <p:cNvPicPr>
            <a:picLocks noChangeAspect="1"/>
          </p:cNvPicPr>
          <p:nvPr/>
        </p:nvPicPr>
        <p:blipFill rotWithShape="1">
          <a:blip r:embed="rId4"/>
          <a:srcRect l="7749" r="1816" b="12575"/>
          <a:stretch/>
        </p:blipFill>
        <p:spPr>
          <a:xfrm rot="21234973">
            <a:off x="1455315" y="2066250"/>
            <a:ext cx="4640684" cy="2523481"/>
          </a:xfrm>
          <a:prstGeom prst="rect">
            <a:avLst/>
          </a:prstGeom>
        </p:spPr>
      </p:pic>
      <p:sp>
        <p:nvSpPr>
          <p:cNvPr id="5" name="Rectangle 4"/>
          <p:cNvSpPr/>
          <p:nvPr/>
        </p:nvSpPr>
        <p:spPr>
          <a:xfrm>
            <a:off x="5991225" y="5436985"/>
            <a:ext cx="4320571" cy="646331"/>
          </a:xfrm>
          <a:prstGeom prst="rect">
            <a:avLst/>
          </a:prstGeom>
        </p:spPr>
        <p:txBody>
          <a:bodyPr wrap="square">
            <a:spAutoFit/>
          </a:bodyPr>
          <a:lstStyle/>
          <a:p>
            <a:r>
              <a:rPr lang="en-GB" b="1" dirty="0"/>
              <a:t>Access of refugees to European higher education.</a:t>
            </a:r>
          </a:p>
        </p:txBody>
      </p:sp>
      <p:pic>
        <p:nvPicPr>
          <p:cNvPr id="6" name="Picture 5"/>
          <p:cNvPicPr>
            <a:picLocks noChangeAspect="1"/>
          </p:cNvPicPr>
          <p:nvPr/>
        </p:nvPicPr>
        <p:blipFill rotWithShape="1">
          <a:blip r:embed="rId5"/>
          <a:srcRect l="14007" t="12369" r="14314" b="16168"/>
          <a:stretch/>
        </p:blipFill>
        <p:spPr>
          <a:xfrm rot="351781">
            <a:off x="6932986" y="1981691"/>
            <a:ext cx="5116295" cy="2869273"/>
          </a:xfrm>
          <a:prstGeom prst="rect">
            <a:avLst/>
          </a:prstGeom>
        </p:spPr>
      </p:pic>
      <p:pic>
        <p:nvPicPr>
          <p:cNvPr id="7" name="Picture 6"/>
          <p:cNvPicPr/>
          <p:nvPr/>
        </p:nvPicPr>
        <p:blipFill rotWithShape="1">
          <a:blip r:embed="rId6"/>
          <a:srcRect l="17051" t="12999" r="14082" b="17274"/>
          <a:stretch/>
        </p:blipFill>
        <p:spPr bwMode="auto">
          <a:xfrm rot="295564">
            <a:off x="1802093" y="4444782"/>
            <a:ext cx="3947129" cy="224790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5991224" y="6023006"/>
            <a:ext cx="4162486" cy="646331"/>
          </a:xfrm>
          <a:prstGeom prst="rect">
            <a:avLst/>
          </a:prstGeom>
        </p:spPr>
        <p:txBody>
          <a:bodyPr wrap="none">
            <a:spAutoFit/>
          </a:bodyPr>
          <a:lstStyle/>
          <a:p>
            <a:r>
              <a:rPr lang="en-GB" dirty="0">
                <a:hlinkClick r:id="rId7"/>
              </a:rPr>
              <a:t>https://play.lnu.se/media/t/0_3h31peg3/</a:t>
            </a:r>
            <a:endParaRPr lang="en-GB" dirty="0"/>
          </a:p>
          <a:p>
            <a:endParaRPr lang="en-GB" dirty="0"/>
          </a:p>
        </p:txBody>
      </p:sp>
    </p:spTree>
    <p:custDataLst>
      <p:tags r:id="rId1"/>
    </p:custDataLst>
    <p:extLst>
      <p:ext uri="{BB962C8B-B14F-4D97-AF65-F5344CB8AC3E}">
        <p14:creationId xmlns:p14="http://schemas.microsoft.com/office/powerpoint/2010/main" val="2400550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C68BC0-6A76-4E4A-BBF7-2C455C7FC306}"/>
              </a:ext>
            </a:extLst>
          </p:cNvPr>
          <p:cNvPicPr>
            <a:picLocks noChangeAspect="1"/>
          </p:cNvPicPr>
          <p:nvPr/>
        </p:nvPicPr>
        <p:blipFill rotWithShape="1">
          <a:blip r:embed="rId4"/>
          <a:srcRect t="8000" b="3704"/>
          <a:stretch/>
        </p:blipFill>
        <p:spPr>
          <a:xfrm>
            <a:off x="0" y="0"/>
            <a:ext cx="8632590" cy="4287520"/>
          </a:xfrm>
          <a:prstGeom prst="rect">
            <a:avLst/>
          </a:prstGeom>
        </p:spPr>
      </p:pic>
      <p:pic>
        <p:nvPicPr>
          <p:cNvPr id="7" name="Picture 6">
            <a:extLst>
              <a:ext uri="{FF2B5EF4-FFF2-40B4-BE49-F238E27FC236}">
                <a16:creationId xmlns:a16="http://schemas.microsoft.com/office/drawing/2014/main" id="{D2B432BB-6623-4F39-A00A-F8D9FD6DF780}"/>
              </a:ext>
            </a:extLst>
          </p:cNvPr>
          <p:cNvPicPr>
            <a:picLocks noChangeAspect="1"/>
          </p:cNvPicPr>
          <p:nvPr/>
        </p:nvPicPr>
        <p:blipFill rotWithShape="1">
          <a:blip r:embed="rId5"/>
          <a:srcRect t="8664" b="7581"/>
          <a:stretch/>
        </p:blipFill>
        <p:spPr>
          <a:xfrm>
            <a:off x="8106862" y="1178560"/>
            <a:ext cx="3827907" cy="1803400"/>
          </a:xfrm>
          <a:prstGeom prst="rect">
            <a:avLst/>
          </a:prstGeom>
        </p:spPr>
      </p:pic>
      <p:pic>
        <p:nvPicPr>
          <p:cNvPr id="8" name="Picture 7">
            <a:extLst>
              <a:ext uri="{FF2B5EF4-FFF2-40B4-BE49-F238E27FC236}">
                <a16:creationId xmlns:a16="http://schemas.microsoft.com/office/drawing/2014/main" id="{3E261720-9655-41F9-B8FE-58754EB54074}"/>
              </a:ext>
            </a:extLst>
          </p:cNvPr>
          <p:cNvPicPr>
            <a:picLocks noChangeAspect="1"/>
          </p:cNvPicPr>
          <p:nvPr/>
        </p:nvPicPr>
        <p:blipFill rotWithShape="1">
          <a:blip r:embed="rId6"/>
          <a:srcRect t="19851" b="30074"/>
          <a:stretch/>
        </p:blipFill>
        <p:spPr>
          <a:xfrm>
            <a:off x="0" y="3718560"/>
            <a:ext cx="12192000" cy="3434080"/>
          </a:xfrm>
          <a:prstGeom prst="rect">
            <a:avLst/>
          </a:prstGeom>
        </p:spPr>
      </p:pic>
    </p:spTree>
    <p:custDataLst>
      <p:tags r:id="rId1"/>
    </p:custDataLst>
    <p:extLst>
      <p:ext uri="{BB962C8B-B14F-4D97-AF65-F5344CB8AC3E}">
        <p14:creationId xmlns:p14="http://schemas.microsoft.com/office/powerpoint/2010/main" val="477207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8413" y="1989666"/>
            <a:ext cx="3293834" cy="1303867"/>
          </a:xfrm>
        </p:spPr>
        <p:txBody>
          <a:bodyPr>
            <a:normAutofit/>
          </a:bodyPr>
          <a:lstStyle/>
          <a:p>
            <a:r>
              <a:rPr lang="en-GB" sz="3200" dirty="0"/>
              <a:t>Digital Champions Network (Digital Unite)</a:t>
            </a:r>
          </a:p>
        </p:txBody>
      </p:sp>
      <p:sp>
        <p:nvSpPr>
          <p:cNvPr id="3" name="Content Placeholder 2"/>
          <p:cNvSpPr>
            <a:spLocks noGrp="1"/>
          </p:cNvSpPr>
          <p:nvPr>
            <p:ph idx="1"/>
          </p:nvPr>
        </p:nvSpPr>
        <p:spPr>
          <a:xfrm>
            <a:off x="150798" y="5283200"/>
            <a:ext cx="12041202" cy="1625042"/>
          </a:xfrm>
        </p:spPr>
        <p:txBody>
          <a:bodyPr>
            <a:normAutofit/>
          </a:bodyPr>
          <a:lstStyle/>
          <a:p>
            <a:pPr marL="457200" lvl="1" indent="0">
              <a:buNone/>
            </a:pPr>
            <a:endParaRPr lang="en-GB" sz="2400" dirty="0"/>
          </a:p>
          <a:p>
            <a:pPr marL="457200" lvl="1" indent="0">
              <a:buNone/>
            </a:pPr>
            <a:r>
              <a:rPr lang="en-GB" sz="2400" dirty="0"/>
              <a:t>Digital Unite </a:t>
            </a:r>
            <a:r>
              <a:rPr lang="en-GB" sz="2400" u="sng" dirty="0">
                <a:hlinkClick r:id="rId4"/>
              </a:rPr>
              <a:t>https://www.digitalunite.com/</a:t>
            </a:r>
            <a:r>
              <a:rPr lang="en-GB" sz="2400" dirty="0"/>
              <a:t>  </a:t>
            </a:r>
          </a:p>
          <a:p>
            <a:pPr marL="457200" lvl="1" indent="0">
              <a:buNone/>
            </a:pPr>
            <a:r>
              <a:rPr lang="en-GB" sz="2400" dirty="0"/>
              <a:t>Digital Champions Network </a:t>
            </a:r>
            <a:r>
              <a:rPr lang="en-GB" sz="2400" u="sng" dirty="0">
                <a:hlinkClick r:id="rId5"/>
              </a:rPr>
              <a:t>https://www.digitalchampionsnetwork.com/content/learn-share-change-lives. </a:t>
            </a:r>
            <a:r>
              <a:rPr lang="en-GB" sz="2400" dirty="0"/>
              <a:t> </a:t>
            </a:r>
          </a:p>
          <a:p>
            <a:endParaRPr lang="en-GB" dirty="0"/>
          </a:p>
        </p:txBody>
      </p:sp>
      <p:pic>
        <p:nvPicPr>
          <p:cNvPr id="4" name="Picture 3"/>
          <p:cNvPicPr>
            <a:picLocks noChangeAspect="1"/>
          </p:cNvPicPr>
          <p:nvPr/>
        </p:nvPicPr>
        <p:blipFill rotWithShape="1">
          <a:blip r:embed="rId6"/>
          <a:srcRect l="12133" t="10299" r="12174" b="3921"/>
          <a:stretch/>
        </p:blipFill>
        <p:spPr>
          <a:xfrm>
            <a:off x="150797" y="0"/>
            <a:ext cx="8287863" cy="5283200"/>
          </a:xfrm>
          <a:prstGeom prst="rect">
            <a:avLst/>
          </a:prstGeom>
        </p:spPr>
      </p:pic>
    </p:spTree>
    <p:custDataLst>
      <p:tags r:id="rId1"/>
    </p:custDataLst>
    <p:extLst>
      <p:ext uri="{BB962C8B-B14F-4D97-AF65-F5344CB8AC3E}">
        <p14:creationId xmlns:p14="http://schemas.microsoft.com/office/powerpoint/2010/main" val="386731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C1FF-0FDE-4AE6-AADC-A580295A8A4E}"/>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13F1B40-55ED-4E66-8A7A-4D1F5FD02983}"/>
              </a:ext>
            </a:extLst>
          </p:cNvPr>
          <p:cNvPicPr>
            <a:picLocks noGrp="1" noChangeAspect="1"/>
          </p:cNvPicPr>
          <p:nvPr>
            <p:ph idx="1"/>
          </p:nvPr>
        </p:nvPicPr>
        <p:blipFill>
          <a:blip r:embed="rId4"/>
          <a:stretch>
            <a:fillRect/>
          </a:stretch>
        </p:blipFill>
        <p:spPr>
          <a:xfrm>
            <a:off x="70602" y="173281"/>
            <a:ext cx="12179741" cy="6858000"/>
          </a:xfrm>
          <a:solidFill>
            <a:srgbClr val="92D050"/>
          </a:solidFill>
          <a:ln>
            <a:noFill/>
          </a:ln>
          <a:effectLst>
            <a:outerShdw blurRad="50800" dist="50800" dir="5400000" algn="ctr" rotWithShape="0">
              <a:srgbClr val="000000">
                <a:alpha val="98000"/>
              </a:srgbClr>
            </a:outerShdw>
          </a:effectLst>
        </p:spPr>
      </p:pic>
      <p:sp>
        <p:nvSpPr>
          <p:cNvPr id="6" name="Rectangle 5">
            <a:extLst>
              <a:ext uri="{FF2B5EF4-FFF2-40B4-BE49-F238E27FC236}">
                <a16:creationId xmlns:a16="http://schemas.microsoft.com/office/drawing/2014/main" id="{3A31FAEC-20D9-4BC9-9F33-55ECAC14633D}"/>
              </a:ext>
            </a:extLst>
          </p:cNvPr>
          <p:cNvSpPr/>
          <p:nvPr/>
        </p:nvSpPr>
        <p:spPr>
          <a:xfrm rot="21422987">
            <a:off x="4512121" y="1409115"/>
            <a:ext cx="4577088" cy="2031325"/>
          </a:xfrm>
          <a:prstGeom prst="rect">
            <a:avLst/>
          </a:prstGeom>
          <a:solidFill>
            <a:schemeClr val="accent4">
              <a:lumMod val="60000"/>
              <a:lumOff val="40000"/>
            </a:schemeClr>
          </a:solidFill>
          <a:effectLst>
            <a:innerShdw blurRad="63500" dist="50800">
              <a:prstClr val="black">
                <a:alpha val="50000"/>
              </a:prstClr>
            </a:innerShdw>
          </a:effectLst>
          <a:scene3d>
            <a:camera prst="perspectiveContrastingRightFacing"/>
            <a:lightRig rig="threePt" dir="t"/>
          </a:scene3d>
        </p:spPr>
        <p:txBody>
          <a:bodyPr wrap="square">
            <a:spAutoFit/>
          </a:bodyPr>
          <a:lstStyle/>
          <a:p>
            <a:r>
              <a:rPr lang="en-GB" b="1" dirty="0">
                <a:latin typeface="Corbel" panose="020B0503020204020204" pitchFamily="34" charset="0"/>
              </a:rPr>
              <a:t>“Twenty-first century digital literacy skills are basic to classroom performance and workforce readiness, as well as full participation in civic life” (</a:t>
            </a:r>
            <a:r>
              <a:rPr lang="en-GB" dirty="0">
                <a:latin typeface="Corbel" panose="020B0503020204020204" pitchFamily="34" charset="0"/>
              </a:rPr>
              <a:t>O</a:t>
            </a:r>
            <a:r>
              <a:rPr lang="en-GB" dirty="0"/>
              <a:t>ffice for Information Technology Policy’s Digital Literacy Task Force, 2013). </a:t>
            </a:r>
            <a:endParaRPr lang="en-GB" b="1" dirty="0"/>
          </a:p>
          <a:p>
            <a:r>
              <a:rPr lang="en-GB" b="1" dirty="0">
                <a:latin typeface="Corbel" panose="020B0503020204020204" pitchFamily="34" charset="0"/>
              </a:rPr>
              <a:t> </a:t>
            </a:r>
          </a:p>
        </p:txBody>
      </p:sp>
      <p:sp>
        <p:nvSpPr>
          <p:cNvPr id="7" name="Rectangle 6">
            <a:extLst>
              <a:ext uri="{FF2B5EF4-FFF2-40B4-BE49-F238E27FC236}">
                <a16:creationId xmlns:a16="http://schemas.microsoft.com/office/drawing/2014/main" id="{6EEE0D81-A55B-47F5-A1F5-F4A58559F413}"/>
              </a:ext>
            </a:extLst>
          </p:cNvPr>
          <p:cNvSpPr/>
          <p:nvPr/>
        </p:nvSpPr>
        <p:spPr>
          <a:xfrm>
            <a:off x="70602" y="718460"/>
            <a:ext cx="4104117" cy="5478423"/>
          </a:xfrm>
          <a:prstGeom prst="rect">
            <a:avLst/>
          </a:prstGeom>
          <a:solidFill>
            <a:schemeClr val="accent4">
              <a:lumMod val="40000"/>
              <a:lumOff val="60000"/>
              <a:alpha val="72000"/>
            </a:schemeClr>
          </a:solidFill>
        </p:spPr>
        <p:txBody>
          <a:bodyPr wrap="square">
            <a:spAutoFit/>
          </a:bodyPr>
          <a:lstStyle/>
          <a:p>
            <a:r>
              <a:rPr lang="en-GB" sz="2400" b="1" dirty="0"/>
              <a:t>Develop external partnerships </a:t>
            </a:r>
          </a:p>
          <a:p>
            <a:pPr marL="914400" lvl="1" indent="-457200">
              <a:buFont typeface="Arial" panose="020B0604020202020204" pitchFamily="34" charset="0"/>
              <a:buChar char="•"/>
            </a:pPr>
            <a:r>
              <a:rPr lang="en-GB" dirty="0"/>
              <a:t>colleges and universities</a:t>
            </a:r>
          </a:p>
          <a:p>
            <a:pPr marL="914400" lvl="1" indent="-457200">
              <a:buFont typeface="Arial" panose="020B0604020202020204" pitchFamily="34" charset="0"/>
              <a:buChar char="•"/>
            </a:pPr>
            <a:r>
              <a:rPr lang="en-GB" dirty="0"/>
              <a:t>charities and organisations</a:t>
            </a:r>
            <a:endParaRPr lang="en-US" dirty="0"/>
          </a:p>
          <a:p>
            <a:pPr marL="914400" lvl="1" indent="-457200">
              <a:buFont typeface="Arial" panose="020B0604020202020204" pitchFamily="34" charset="0"/>
              <a:buChar char="•"/>
            </a:pPr>
            <a:r>
              <a:rPr lang="en-GB" dirty="0"/>
              <a:t>refugee and asylum seeker support organisations</a:t>
            </a:r>
          </a:p>
          <a:p>
            <a:pPr marL="0" lvl="1" indent="-146304"/>
            <a:endParaRPr lang="en-GB" sz="2600" u="sng" dirty="0"/>
          </a:p>
          <a:p>
            <a:r>
              <a:rPr lang="en-GB" sz="2400" b="1" dirty="0"/>
              <a:t>Invest in Training </a:t>
            </a:r>
          </a:p>
          <a:p>
            <a:pPr marL="742950" lvl="1" indent="-285750">
              <a:buFont typeface="Arial" panose="020B0604020202020204" pitchFamily="34" charset="0"/>
              <a:buChar char="•"/>
            </a:pPr>
            <a:r>
              <a:rPr lang="en-GB" dirty="0"/>
              <a:t>Involve staff in digital &amp; media literacy training (cognitive and technical skills)  </a:t>
            </a:r>
          </a:p>
          <a:p>
            <a:pPr marL="742950" lvl="1" indent="-285750">
              <a:buFont typeface="Arial" panose="020B0604020202020204" pitchFamily="34" charset="0"/>
              <a:buChar char="•"/>
            </a:pPr>
            <a:r>
              <a:rPr lang="en-GB" dirty="0"/>
              <a:t>Identify, select, curate different digital &amp; media literacy resources.</a:t>
            </a:r>
          </a:p>
          <a:p>
            <a:pPr marL="742950" lvl="1" indent="-285750">
              <a:buFont typeface="Arial" panose="020B0604020202020204" pitchFamily="34" charset="0"/>
              <a:buChar char="•"/>
            </a:pPr>
            <a:r>
              <a:rPr lang="en-GB" dirty="0"/>
              <a:t>Create own resources</a:t>
            </a:r>
            <a:r>
              <a:rPr lang="en-GB" b="1" dirty="0"/>
              <a:t> </a:t>
            </a:r>
            <a:r>
              <a:rPr lang="en-GB" dirty="0"/>
              <a:t>with available tools BUT…</a:t>
            </a:r>
          </a:p>
          <a:p>
            <a:pPr lvl="1"/>
            <a:endParaRPr lang="en-GB" dirty="0"/>
          </a:p>
          <a:p>
            <a:r>
              <a:rPr lang="en-GB" sz="2400" b="1" dirty="0"/>
              <a:t>Work together</a:t>
            </a:r>
            <a:r>
              <a:rPr lang="en-GB" dirty="0"/>
              <a:t> </a:t>
            </a:r>
          </a:p>
          <a:p>
            <a:pPr marL="742950" lvl="1" indent="-285750">
              <a:buFont typeface="Arial" panose="020B0604020202020204" pitchFamily="34" charset="0"/>
              <a:buChar char="•"/>
            </a:pPr>
            <a:r>
              <a:rPr lang="en-GB" dirty="0"/>
              <a:t>with other public libraries – do not replicate.</a:t>
            </a:r>
            <a:r>
              <a:rPr lang="en-GB" b="1" dirty="0"/>
              <a:t> Create bigger projects</a:t>
            </a:r>
          </a:p>
        </p:txBody>
      </p:sp>
      <p:sp>
        <p:nvSpPr>
          <p:cNvPr id="8" name="Rectangle 7">
            <a:extLst>
              <a:ext uri="{FF2B5EF4-FFF2-40B4-BE49-F238E27FC236}">
                <a16:creationId xmlns:a16="http://schemas.microsoft.com/office/drawing/2014/main" id="{0E994502-0759-4A32-A411-61B9658B7052}"/>
              </a:ext>
            </a:extLst>
          </p:cNvPr>
          <p:cNvSpPr/>
          <p:nvPr/>
        </p:nvSpPr>
        <p:spPr>
          <a:xfrm>
            <a:off x="0" y="7675945"/>
            <a:ext cx="5219891" cy="276999"/>
          </a:xfrm>
          <a:prstGeom prst="rect">
            <a:avLst/>
          </a:prstGeom>
        </p:spPr>
        <p:txBody>
          <a:bodyPr wrap="none">
            <a:spAutoFit/>
          </a:bodyPr>
          <a:lstStyle/>
          <a:p>
            <a:r>
              <a:rPr lang="en-GB" sz="1200" dirty="0">
                <a:latin typeface="-apple-system"/>
                <a:hlinkClick r:id="rId5"/>
              </a:rPr>
              <a:t>Photo by Benjamin </a:t>
            </a:r>
            <a:r>
              <a:rPr lang="en-GB" sz="1200" dirty="0" err="1">
                <a:latin typeface="-apple-system"/>
                <a:hlinkClick r:id="rId5"/>
              </a:rPr>
              <a:t>Dada</a:t>
            </a:r>
            <a:r>
              <a:rPr lang="en-GB" sz="1200" dirty="0" err="1">
                <a:solidFill>
                  <a:srgbClr val="111111"/>
                </a:solidFill>
                <a:latin typeface="-apple-system"/>
                <a:hlinkClick r:id="rId5"/>
              </a:rPr>
              <a:t>@dadaben_</a:t>
            </a:r>
            <a:r>
              <a:rPr lang="en-GB" sz="1200" dirty="0" err="1">
                <a:solidFill>
                  <a:srgbClr val="111111"/>
                </a:solidFill>
                <a:latin typeface="-apple-system"/>
              </a:rPr>
              <a:t>https</a:t>
            </a:r>
            <a:r>
              <a:rPr lang="en-GB" sz="1200" dirty="0">
                <a:solidFill>
                  <a:srgbClr val="111111"/>
                </a:solidFill>
                <a:latin typeface="-apple-system"/>
              </a:rPr>
              <a:t>://unsplash.com/photos/EDZTb2SQ6j0</a:t>
            </a:r>
            <a:endParaRPr lang="en-GB" sz="1200" dirty="0"/>
          </a:p>
        </p:txBody>
      </p:sp>
      <p:sp>
        <p:nvSpPr>
          <p:cNvPr id="9" name="Rectangle 8">
            <a:extLst>
              <a:ext uri="{FF2B5EF4-FFF2-40B4-BE49-F238E27FC236}">
                <a16:creationId xmlns:a16="http://schemas.microsoft.com/office/drawing/2014/main" id="{B214BAE0-92A9-4C1A-9E41-734128F411B7}"/>
              </a:ext>
            </a:extLst>
          </p:cNvPr>
          <p:cNvSpPr/>
          <p:nvPr/>
        </p:nvSpPr>
        <p:spPr>
          <a:xfrm>
            <a:off x="3470053" y="6605855"/>
            <a:ext cx="3499676" cy="246221"/>
          </a:xfrm>
          <a:prstGeom prst="rect">
            <a:avLst/>
          </a:prstGeom>
        </p:spPr>
        <p:txBody>
          <a:bodyPr wrap="none">
            <a:spAutoFit/>
          </a:bodyPr>
          <a:lstStyle/>
          <a:p>
            <a:r>
              <a:rPr lang="en-GB" sz="1000" dirty="0"/>
              <a:t>Photo </a:t>
            </a:r>
            <a:r>
              <a:rPr lang="en-GB" sz="1000" dirty="0" err="1"/>
              <a:t>Bnejami</a:t>
            </a:r>
            <a:r>
              <a:rPr lang="en-GB" sz="1000" dirty="0"/>
              <a:t> Dada https://unsplash.com/photos/EDZTb2SQ6j0</a:t>
            </a:r>
          </a:p>
        </p:txBody>
      </p:sp>
      <p:sp>
        <p:nvSpPr>
          <p:cNvPr id="10" name="Title 1">
            <a:extLst>
              <a:ext uri="{FF2B5EF4-FFF2-40B4-BE49-F238E27FC236}">
                <a16:creationId xmlns:a16="http://schemas.microsoft.com/office/drawing/2014/main" id="{40FC8C4B-0FEC-4171-BAF8-71E712721DD4}"/>
              </a:ext>
            </a:extLst>
          </p:cNvPr>
          <p:cNvSpPr txBox="1">
            <a:spLocks/>
          </p:cNvSpPr>
          <p:nvPr/>
        </p:nvSpPr>
        <p:spPr>
          <a:xfrm>
            <a:off x="5041716" y="173281"/>
            <a:ext cx="6956683" cy="823869"/>
          </a:xfrm>
          <a:prstGeom prst="rect">
            <a:avLst/>
          </a:prstGeom>
          <a:solidFill>
            <a:schemeClr val="tx1">
              <a:lumMod val="25000"/>
              <a:lumOff val="75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en-GB" dirty="0">
                <a:solidFill>
                  <a:schemeClr val="tx1"/>
                </a:solidFill>
              </a:rPr>
              <a:t>Areas for PUBLIC librarians</a:t>
            </a:r>
          </a:p>
        </p:txBody>
      </p:sp>
    </p:spTree>
    <p:custDataLst>
      <p:tags r:id="rId1"/>
    </p:custDataLst>
    <p:extLst>
      <p:ext uri="{BB962C8B-B14F-4D97-AF65-F5344CB8AC3E}">
        <p14:creationId xmlns:p14="http://schemas.microsoft.com/office/powerpoint/2010/main" val="273414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638192"/>
            <a:ext cx="7772400" cy="1463040"/>
          </a:xfrm>
        </p:spPr>
        <p:txBody>
          <a:bodyPr>
            <a:noAutofit/>
          </a:bodyPr>
          <a:lstStyle/>
          <a:p>
            <a:pPr algn="l"/>
            <a:r>
              <a:rPr lang="en-GB" sz="4000" b="1" dirty="0"/>
              <a:t>Maddie is online </a:t>
            </a:r>
            <a:endParaRPr lang="en-GB" sz="4000" dirty="0"/>
          </a:p>
        </p:txBody>
      </p:sp>
      <p:sp>
        <p:nvSpPr>
          <p:cNvPr id="3" name="Subtitle 2"/>
          <p:cNvSpPr>
            <a:spLocks noGrp="1"/>
          </p:cNvSpPr>
          <p:nvPr>
            <p:ph type="subTitle" idx="1"/>
          </p:nvPr>
        </p:nvSpPr>
        <p:spPr>
          <a:xfrm>
            <a:off x="8667750" y="4638192"/>
            <a:ext cx="3200400" cy="1463040"/>
          </a:xfrm>
          <a:noFill/>
        </p:spPr>
        <p:txBody>
          <a:bodyPr>
            <a:normAutofit/>
          </a:bodyPr>
          <a:lstStyle/>
          <a:p>
            <a:r>
              <a:rPr lang="en-GB" sz="2800" b="1" dirty="0"/>
              <a:t>Some reflections for public librarians</a:t>
            </a:r>
            <a:endParaRPr lang="en-GB" sz="2800" dirty="0">
              <a:solidFill>
                <a:schemeClr val="bg1"/>
              </a:solidFill>
            </a:endParaRPr>
          </a:p>
        </p:txBody>
      </p:sp>
      <p:sp>
        <p:nvSpPr>
          <p:cNvPr id="4" name="Subtitle 2"/>
          <p:cNvSpPr txBox="1">
            <a:spLocks/>
          </p:cNvSpPr>
          <p:nvPr/>
        </p:nvSpPr>
        <p:spPr>
          <a:xfrm>
            <a:off x="4663413" y="5635916"/>
            <a:ext cx="4043680" cy="1463040"/>
          </a:xfrm>
          <a:prstGeom prst="rect">
            <a:avLst/>
          </a:prstGeom>
          <a:noFill/>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GB" dirty="0"/>
              <a:t>Subscribe to all the video Playlists </a:t>
            </a:r>
          </a:p>
          <a:p>
            <a:r>
              <a:rPr lang="en-GB" b="1" dirty="0">
                <a:hlinkClick r:id="rId4" tooltip="https://bit.ly/2LwnE6T"/>
              </a:rPr>
              <a:t>bit.ly/2LwnE6T</a:t>
            </a:r>
            <a:r>
              <a:rPr lang="en-GB" b="1" dirty="0"/>
              <a:t> </a:t>
            </a:r>
          </a:p>
        </p:txBody>
      </p:sp>
      <p:pic>
        <p:nvPicPr>
          <p:cNvPr id="5" name="Picture 4">
            <a:hlinkClick r:id="rId5"/>
            <a:extLst>
              <a:ext uri="{FF2B5EF4-FFF2-40B4-BE49-F238E27FC236}">
                <a16:creationId xmlns:a16="http://schemas.microsoft.com/office/drawing/2014/main" id="{38F0AE71-DD35-487F-BA52-56A6346197FD}"/>
              </a:ext>
            </a:extLst>
          </p:cNvPr>
          <p:cNvPicPr/>
          <p:nvPr/>
        </p:nvPicPr>
        <p:blipFill rotWithShape="1">
          <a:blip r:embed="rId6" cstate="print">
            <a:extLst>
              <a:ext uri="{28A0092B-C50C-407E-A947-70E740481C1C}">
                <a14:useLocalDpi xmlns:a14="http://schemas.microsoft.com/office/drawing/2010/main" val="0"/>
              </a:ext>
            </a:extLst>
          </a:blip>
          <a:srcRect l="16785" t="22217" r="38677" b="38256"/>
          <a:stretch/>
        </p:blipFill>
        <p:spPr bwMode="auto">
          <a:xfrm>
            <a:off x="243839" y="163996"/>
            <a:ext cx="6969811" cy="40976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33D0288-2269-49F1-8CCB-29893822F40C}"/>
              </a:ext>
            </a:extLst>
          </p:cNvPr>
          <p:cNvPicPr>
            <a:picLocks noChangeAspect="1"/>
          </p:cNvPicPr>
          <p:nvPr/>
        </p:nvPicPr>
        <p:blipFill>
          <a:blip r:embed="rId7"/>
          <a:stretch>
            <a:fillRect/>
          </a:stretch>
        </p:blipFill>
        <p:spPr>
          <a:xfrm>
            <a:off x="5222188" y="177980"/>
            <a:ext cx="6969811" cy="4097640"/>
          </a:xfrm>
          <a:prstGeom prst="rect">
            <a:avLst/>
          </a:prstGeom>
        </p:spPr>
      </p:pic>
      <p:sp>
        <p:nvSpPr>
          <p:cNvPr id="8" name="Subtitle 2">
            <a:extLst>
              <a:ext uri="{FF2B5EF4-FFF2-40B4-BE49-F238E27FC236}">
                <a16:creationId xmlns:a16="http://schemas.microsoft.com/office/drawing/2014/main" id="{A7C94C56-A849-4F4B-AE65-C25483C7F408}"/>
              </a:ext>
            </a:extLst>
          </p:cNvPr>
          <p:cNvSpPr txBox="1">
            <a:spLocks/>
          </p:cNvSpPr>
          <p:nvPr/>
        </p:nvSpPr>
        <p:spPr>
          <a:xfrm>
            <a:off x="457200" y="5635916"/>
            <a:ext cx="4043680" cy="1463040"/>
          </a:xfrm>
          <a:prstGeom prst="rect">
            <a:avLst/>
          </a:prstGeom>
          <a:noFill/>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GB" b="1" dirty="0"/>
              <a:t>Website: </a:t>
            </a:r>
          </a:p>
          <a:p>
            <a:r>
              <a:rPr lang="en-GB" dirty="0">
                <a:hlinkClick r:id="rId8"/>
              </a:rPr>
              <a:t>https://maddiesonline.blogspot.com/</a:t>
            </a:r>
            <a:endParaRPr lang="en-GB" dirty="0"/>
          </a:p>
        </p:txBody>
      </p:sp>
    </p:spTree>
    <p:custDataLst>
      <p:tags r:id="rId1"/>
    </p:custDataLst>
    <p:extLst>
      <p:ext uri="{BB962C8B-B14F-4D97-AF65-F5344CB8AC3E}">
        <p14:creationId xmlns:p14="http://schemas.microsoft.com/office/powerpoint/2010/main" val="341801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506" y="0"/>
            <a:ext cx="9720072" cy="1499616"/>
          </a:xfrm>
        </p:spPr>
        <p:txBody>
          <a:bodyPr/>
          <a:lstStyle/>
          <a:p>
            <a:r>
              <a:rPr lang="en-GB" dirty="0"/>
              <a:t>Positive aspects			       Risks</a:t>
            </a:r>
          </a:p>
        </p:txBody>
      </p:sp>
      <p:sp>
        <p:nvSpPr>
          <p:cNvPr id="3" name="Content Placeholder 2"/>
          <p:cNvSpPr>
            <a:spLocks noGrp="1"/>
          </p:cNvSpPr>
          <p:nvPr>
            <p:ph sz="quarter" idx="13"/>
          </p:nvPr>
        </p:nvSpPr>
        <p:spPr>
          <a:xfrm>
            <a:off x="792004" y="1609725"/>
            <a:ext cx="4876800" cy="4773168"/>
          </a:xfrm>
          <a:solidFill>
            <a:schemeClr val="accent2">
              <a:lumMod val="40000"/>
              <a:lumOff val="60000"/>
            </a:schemeClr>
          </a:solidFill>
        </p:spPr>
        <p:txBody>
          <a:bodyPr>
            <a:normAutofit/>
          </a:bodyPr>
          <a:lstStyle/>
          <a:p>
            <a:pPr lvl="1">
              <a:buFont typeface="Arial" panose="020B0604020202020204" pitchFamily="34" charset="0"/>
              <a:buChar char="•"/>
            </a:pPr>
            <a:r>
              <a:rPr lang="en-GB" sz="2200" b="1" dirty="0"/>
              <a:t>connect, play and interact</a:t>
            </a:r>
            <a:r>
              <a:rPr lang="en-GB" sz="2200" dirty="0"/>
              <a:t> with friends.</a:t>
            </a:r>
          </a:p>
          <a:p>
            <a:pPr lvl="1">
              <a:buFont typeface="Arial" panose="020B0604020202020204" pitchFamily="34" charset="0"/>
              <a:buChar char="•"/>
            </a:pPr>
            <a:r>
              <a:rPr lang="en-GB" sz="2200" b="1" dirty="0"/>
              <a:t>get inspired</a:t>
            </a:r>
            <a:r>
              <a:rPr lang="en-GB" sz="2200" dirty="0"/>
              <a:t>: watch videos from others around the world.</a:t>
            </a:r>
          </a:p>
          <a:p>
            <a:pPr lvl="1">
              <a:buFont typeface="Arial" panose="020B0604020202020204" pitchFamily="34" charset="0"/>
              <a:buChar char="•"/>
            </a:pPr>
            <a:r>
              <a:rPr lang="en-GB" sz="2200" dirty="0"/>
              <a:t>develop and showcase </a:t>
            </a:r>
            <a:r>
              <a:rPr lang="en-GB" sz="2200" b="1" dirty="0"/>
              <a:t>creativity</a:t>
            </a:r>
            <a:r>
              <a:rPr lang="en-GB" sz="2200" dirty="0"/>
              <a:t> and talent. </a:t>
            </a:r>
          </a:p>
          <a:p>
            <a:pPr lvl="1">
              <a:buFont typeface="Arial" panose="020B0604020202020204" pitchFamily="34" charset="0"/>
              <a:buChar char="•"/>
            </a:pPr>
            <a:r>
              <a:rPr lang="en-GB" sz="2200" dirty="0"/>
              <a:t>build a </a:t>
            </a:r>
            <a:r>
              <a:rPr lang="en-GB" sz="2200" b="1" dirty="0"/>
              <a:t>community </a:t>
            </a:r>
            <a:r>
              <a:rPr lang="en-GB" sz="2200" dirty="0"/>
              <a:t>around </a:t>
            </a:r>
            <a:r>
              <a:rPr lang="en-GB" sz="2200" b="1" dirty="0"/>
              <a:t>interests.</a:t>
            </a:r>
          </a:p>
          <a:p>
            <a:pPr lvl="1">
              <a:buFont typeface="Arial" panose="020B0604020202020204" pitchFamily="34" charset="0"/>
              <a:buChar char="•"/>
            </a:pPr>
            <a:r>
              <a:rPr lang="en-GB" sz="2200" dirty="0"/>
              <a:t>express feelings.</a:t>
            </a:r>
          </a:p>
          <a:p>
            <a:pPr lvl="1">
              <a:buFont typeface="Arial" panose="020B0604020202020204" pitchFamily="34" charset="0"/>
              <a:buChar char="•"/>
            </a:pPr>
            <a:r>
              <a:rPr lang="en-GB" sz="2200" b="1" dirty="0"/>
              <a:t>informal learning</a:t>
            </a:r>
            <a:r>
              <a:rPr lang="en-GB" sz="2200" dirty="0"/>
              <a:t> (social norms, digital skills).</a:t>
            </a:r>
          </a:p>
          <a:p>
            <a:pPr lvl="1">
              <a:buFont typeface="Arial" panose="020B0604020202020204" pitchFamily="34" charset="0"/>
              <a:buChar char="•"/>
            </a:pPr>
            <a:r>
              <a:rPr lang="en-GB" sz="2200" b="1" dirty="0"/>
              <a:t>Explore interests.</a:t>
            </a:r>
          </a:p>
          <a:p>
            <a:pPr lvl="1">
              <a:buFont typeface="Arial" panose="020B0604020202020204" pitchFamily="34" charset="0"/>
              <a:buChar char="•"/>
            </a:pPr>
            <a:r>
              <a:rPr lang="en-GB" sz="2200" b="1" dirty="0"/>
              <a:t>Validation/emotional support.</a:t>
            </a:r>
          </a:p>
          <a:p>
            <a:pPr lvl="1">
              <a:buFont typeface="Arial" panose="020B0604020202020204" pitchFamily="34" charset="0"/>
              <a:buChar char="•"/>
            </a:pPr>
            <a:endParaRPr lang="en-GB" sz="2200" dirty="0"/>
          </a:p>
          <a:p>
            <a:pPr lvl="1">
              <a:buFont typeface="Arial" panose="020B0604020202020204" pitchFamily="34" charset="0"/>
              <a:buChar char="•"/>
            </a:pPr>
            <a:endParaRPr lang="en-GB" sz="2200" dirty="0"/>
          </a:p>
          <a:p>
            <a:pPr lvl="1"/>
            <a:endParaRPr lang="en-GB" sz="2000" dirty="0"/>
          </a:p>
        </p:txBody>
      </p:sp>
      <p:sp>
        <p:nvSpPr>
          <p:cNvPr id="4" name="Rectangle 3"/>
          <p:cNvSpPr/>
          <p:nvPr/>
        </p:nvSpPr>
        <p:spPr>
          <a:xfrm>
            <a:off x="6096000" y="1642237"/>
            <a:ext cx="6096000" cy="5016758"/>
          </a:xfrm>
          <a:prstGeom prst="rect">
            <a:avLst/>
          </a:prstGeom>
          <a:solidFill>
            <a:srgbClr val="FF0000">
              <a:alpha val="11000"/>
            </a:srgbClr>
          </a:solidFill>
        </p:spPr>
        <p:txBody>
          <a:bodyPr>
            <a:spAutoFit/>
          </a:bodyPr>
          <a:lstStyle/>
          <a:p>
            <a:pPr marL="285750" indent="-285750">
              <a:buFont typeface="Arial" panose="020B0604020202020204" pitchFamily="34" charset="0"/>
              <a:buChar char="•"/>
            </a:pPr>
            <a:r>
              <a:rPr lang="en-GB" sz="2000" b="1" dirty="0"/>
              <a:t>Addictive </a:t>
            </a:r>
            <a:r>
              <a:rPr lang="en-GB" sz="2000" dirty="0"/>
              <a:t>form of screen entertainment.</a:t>
            </a:r>
          </a:p>
          <a:p>
            <a:pPr marL="285750" indent="-285750">
              <a:buFont typeface="Arial" panose="020B0604020202020204" pitchFamily="34" charset="0"/>
              <a:buChar char="•"/>
            </a:pPr>
            <a:r>
              <a:rPr lang="en-GB" sz="2000" dirty="0"/>
              <a:t>May </a:t>
            </a:r>
            <a:r>
              <a:rPr lang="en-GB" sz="2000" b="1" dirty="0"/>
              <a:t>replace learning</a:t>
            </a:r>
            <a:r>
              <a:rPr lang="en-GB" sz="2000" dirty="0"/>
              <a:t> the hard social "work" of dealing face-to-face with peers.</a:t>
            </a:r>
          </a:p>
          <a:p>
            <a:pPr marL="285750" indent="-285750">
              <a:buFont typeface="Arial" panose="020B0604020202020204" pitchFamily="34" charset="0"/>
              <a:buChar char="•"/>
            </a:pPr>
            <a:r>
              <a:rPr lang="en-GB" sz="2000" dirty="0"/>
              <a:t>Children are adopting </a:t>
            </a:r>
            <a:r>
              <a:rPr lang="en-GB" sz="2000" b="1" dirty="0"/>
              <a:t>newer social media and games,</a:t>
            </a:r>
            <a:r>
              <a:rPr lang="en-GB" sz="2000" dirty="0"/>
              <a:t> social pressure.</a:t>
            </a:r>
          </a:p>
          <a:p>
            <a:pPr marL="285750" indent="-285750">
              <a:buFont typeface="Arial" panose="020B0604020202020204" pitchFamily="34" charset="0"/>
              <a:buChar char="•"/>
            </a:pPr>
            <a:r>
              <a:rPr lang="en-GB" sz="2000" dirty="0"/>
              <a:t>Parents are </a:t>
            </a:r>
            <a:r>
              <a:rPr lang="en-GB" sz="2000" b="1" dirty="0"/>
              <a:t>not always aware </a:t>
            </a:r>
            <a:r>
              <a:rPr lang="en-GB" sz="2000" dirty="0"/>
              <a:t>of the social issues.</a:t>
            </a:r>
          </a:p>
          <a:p>
            <a:pPr marL="285750" indent="-285750">
              <a:buFont typeface="Arial" panose="020B0604020202020204" pitchFamily="34" charset="0"/>
              <a:buChar char="•"/>
            </a:pPr>
            <a:r>
              <a:rPr lang="en-GB" sz="2000" b="1" dirty="0"/>
              <a:t>Safety</a:t>
            </a:r>
            <a:r>
              <a:rPr lang="en-GB" sz="2000" dirty="0"/>
              <a:t>: default public account -  strangers could directly contact children: people can like or react to a video, follow an account and send messages.</a:t>
            </a:r>
          </a:p>
          <a:p>
            <a:pPr marL="285750" indent="-285750">
              <a:buFont typeface="Arial" panose="020B0604020202020204" pitchFamily="34" charset="0"/>
              <a:buChar char="•"/>
            </a:pPr>
            <a:r>
              <a:rPr lang="en-GB" sz="2000" b="1" dirty="0"/>
              <a:t>Risk taking</a:t>
            </a:r>
            <a:r>
              <a:rPr lang="en-GB" sz="2000" dirty="0"/>
              <a:t> in order to get more followers/ likes</a:t>
            </a:r>
          </a:p>
          <a:p>
            <a:pPr marL="285750" indent="-285750">
              <a:buFont typeface="Arial" panose="020B0604020202020204" pitchFamily="34" charset="0"/>
              <a:buChar char="•"/>
            </a:pPr>
            <a:r>
              <a:rPr lang="en-GB" sz="2000" dirty="0"/>
              <a:t>constant stimulation every single moment</a:t>
            </a:r>
          </a:p>
          <a:p>
            <a:pPr marL="285750" indent="-285750">
              <a:buFont typeface="Arial" panose="020B0604020202020204" pitchFamily="34" charset="0"/>
              <a:buChar char="•"/>
            </a:pPr>
            <a:r>
              <a:rPr lang="en-GB" sz="2000" dirty="0"/>
              <a:t>Children may make different types of </a:t>
            </a:r>
            <a:r>
              <a:rPr lang="en-GB" sz="2000" b="1" dirty="0"/>
              <a:t>videos </a:t>
            </a:r>
            <a:r>
              <a:rPr lang="en-GB" sz="2000" dirty="0"/>
              <a:t>including </a:t>
            </a:r>
            <a:r>
              <a:rPr lang="en-GB" sz="2000" b="1" dirty="0"/>
              <a:t>sexually suggestive</a:t>
            </a:r>
            <a:r>
              <a:rPr lang="en-GB" sz="2000" dirty="0"/>
              <a:t>.</a:t>
            </a:r>
          </a:p>
          <a:p>
            <a:pPr marL="285750" indent="-285750">
              <a:buFont typeface="Arial" panose="020B0604020202020204" pitchFamily="34" charset="0"/>
              <a:buChar char="•"/>
            </a:pPr>
            <a:r>
              <a:rPr lang="en-GB" sz="2000" b="1" dirty="0"/>
              <a:t>No real policy</a:t>
            </a:r>
            <a:r>
              <a:rPr lang="en-GB" sz="2000" dirty="0"/>
              <a:t> to stop young kids to join the community of adults/ kids participating in adult activities, hiding their age</a:t>
            </a:r>
            <a:r>
              <a:rPr lang="en-GB" dirty="0"/>
              <a:t>.</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artisticCutout/>
                    </a14:imgEffect>
                  </a14:imgLayer>
                </a14:imgProps>
              </a:ext>
            </a:extLst>
          </a:blip>
          <a:srcRect l="26281" t="28385" r="58785" b="40032"/>
          <a:stretch/>
        </p:blipFill>
        <p:spPr>
          <a:xfrm>
            <a:off x="9272778" y="0"/>
            <a:ext cx="1447800" cy="172146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tretch>
            <a:fillRect/>
          </a:stretch>
        </p:blipFill>
        <p:spPr>
          <a:xfrm>
            <a:off x="4779454" y="-14246"/>
            <a:ext cx="2162175" cy="1609725"/>
          </a:xfrm>
          <a:prstGeom prst="rect">
            <a:avLst/>
          </a:prstGeom>
        </p:spPr>
      </p:pic>
    </p:spTree>
    <p:custDataLst>
      <p:tags r:id="rId1"/>
    </p:custDataLst>
    <p:extLst>
      <p:ext uri="{BB962C8B-B14F-4D97-AF65-F5344CB8AC3E}">
        <p14:creationId xmlns:p14="http://schemas.microsoft.com/office/powerpoint/2010/main" val="34416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F5A05-2B7B-4A83-B8D5-B9CFD82EA8C6}"/>
              </a:ext>
            </a:extLst>
          </p:cNvPr>
          <p:cNvSpPr>
            <a:spLocks noGrp="1"/>
          </p:cNvSpPr>
          <p:nvPr>
            <p:ph type="title"/>
          </p:nvPr>
        </p:nvSpPr>
        <p:spPr/>
        <p:txBody>
          <a:bodyPr/>
          <a:lstStyle/>
          <a:p>
            <a:r>
              <a:rPr lang="en-GB" dirty="0"/>
              <a:t>Warm up exercise</a:t>
            </a:r>
          </a:p>
        </p:txBody>
      </p:sp>
      <p:pic>
        <p:nvPicPr>
          <p:cNvPr id="5" name="Content Placeholder 4">
            <a:extLst>
              <a:ext uri="{FF2B5EF4-FFF2-40B4-BE49-F238E27FC236}">
                <a16:creationId xmlns:a16="http://schemas.microsoft.com/office/drawing/2014/main" id="{18907191-6003-40CA-9C01-F884626C07C3}"/>
              </a:ext>
            </a:extLst>
          </p:cNvPr>
          <p:cNvPicPr>
            <a:picLocks noGrp="1" noChangeAspect="1"/>
          </p:cNvPicPr>
          <p:nvPr>
            <p:ph sz="quarter" idx="13"/>
          </p:nvPr>
        </p:nvPicPr>
        <p:blipFill>
          <a:blip r:embed="rId3"/>
          <a:stretch>
            <a:fillRect/>
          </a:stretch>
        </p:blipFill>
        <p:spPr>
          <a:xfrm>
            <a:off x="3273610" y="1721224"/>
            <a:ext cx="7083678" cy="4728355"/>
          </a:xfrm>
        </p:spPr>
      </p:pic>
      <p:sp>
        <p:nvSpPr>
          <p:cNvPr id="6" name="Rectangle 5">
            <a:extLst>
              <a:ext uri="{FF2B5EF4-FFF2-40B4-BE49-F238E27FC236}">
                <a16:creationId xmlns:a16="http://schemas.microsoft.com/office/drawing/2014/main" id="{3C0A3716-4203-4042-A28A-D676EF1C2E6A}"/>
              </a:ext>
            </a:extLst>
          </p:cNvPr>
          <p:cNvSpPr/>
          <p:nvPr/>
        </p:nvSpPr>
        <p:spPr>
          <a:xfrm>
            <a:off x="4208929" y="6449579"/>
            <a:ext cx="4698722" cy="246221"/>
          </a:xfrm>
          <a:prstGeom prst="rect">
            <a:avLst/>
          </a:prstGeom>
        </p:spPr>
        <p:txBody>
          <a:bodyPr wrap="none">
            <a:spAutoFit/>
          </a:bodyPr>
          <a:lstStyle/>
          <a:p>
            <a:r>
              <a:rPr lang="en-GB" sz="1000" dirty="0">
                <a:latin typeface="-apple-system"/>
                <a:hlinkClick r:id="rId4"/>
              </a:rPr>
              <a:t>Photo by Jonas </a:t>
            </a:r>
            <a:r>
              <a:rPr lang="en-GB" sz="1000" dirty="0" err="1">
                <a:latin typeface="-apple-system"/>
                <a:hlinkClick r:id="rId4"/>
              </a:rPr>
              <a:t>Jacobsson</a:t>
            </a:r>
            <a:r>
              <a:rPr lang="en-GB" sz="1000" dirty="0" err="1">
                <a:solidFill>
                  <a:srgbClr val="767676"/>
                </a:solidFill>
                <a:latin typeface="-apple-system"/>
                <a:hlinkClick r:id="rId4"/>
              </a:rPr>
              <a:t>@jonasjacobsson</a:t>
            </a:r>
            <a:r>
              <a:rPr lang="en-GB" sz="1000" dirty="0">
                <a:solidFill>
                  <a:srgbClr val="767676"/>
                </a:solidFill>
                <a:latin typeface="-apple-system"/>
              </a:rPr>
              <a:t> https://unsplash.com/photos/2xaF4TbjXT0</a:t>
            </a:r>
            <a:endParaRPr lang="en-GB" sz="1000" dirty="0"/>
          </a:p>
        </p:txBody>
      </p:sp>
    </p:spTree>
    <p:extLst>
      <p:ext uri="{BB962C8B-B14F-4D97-AF65-F5344CB8AC3E}">
        <p14:creationId xmlns:p14="http://schemas.microsoft.com/office/powerpoint/2010/main" val="4182774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751" y="291233"/>
            <a:ext cx="10972800" cy="1409349"/>
          </a:xfrm>
        </p:spPr>
        <p:txBody>
          <a:bodyPr/>
          <a:lstStyle/>
          <a:p>
            <a:r>
              <a:rPr lang="en-GB" dirty="0">
                <a:solidFill>
                  <a:schemeClr val="bg1"/>
                </a:solidFill>
              </a:rPr>
              <a:t>Going online: real and virtual self and play</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8651" b="10325"/>
          <a:stretch/>
        </p:blipFill>
        <p:spPr>
          <a:xfrm>
            <a:off x="1024128" y="3407357"/>
            <a:ext cx="3416532" cy="1563659"/>
          </a:xfrm>
          <a:prstGeom prst="rect">
            <a:avLst/>
          </a:prstGeom>
        </p:spPr>
      </p:pic>
      <p:pic>
        <p:nvPicPr>
          <p:cNvPr id="5" name="Picture 4"/>
          <p:cNvPicPr>
            <a:picLocks noChangeAspect="1"/>
          </p:cNvPicPr>
          <p:nvPr/>
        </p:nvPicPr>
        <p:blipFill rotWithShape="1">
          <a:blip r:embed="rId5"/>
          <a:srcRect l="30747" t="19715" r="29221" b="23600"/>
          <a:stretch/>
        </p:blipFill>
        <p:spPr>
          <a:xfrm>
            <a:off x="9459884" y="3951669"/>
            <a:ext cx="2456078" cy="1956263"/>
          </a:xfrm>
          <a:prstGeom prst="rect">
            <a:avLst/>
          </a:prstGeom>
        </p:spPr>
      </p:pic>
      <p:sp>
        <p:nvSpPr>
          <p:cNvPr id="6" name="TextBox 5"/>
          <p:cNvSpPr txBox="1"/>
          <p:nvPr/>
        </p:nvSpPr>
        <p:spPr>
          <a:xfrm>
            <a:off x="10272286" y="3483279"/>
            <a:ext cx="831273" cy="369332"/>
          </a:xfrm>
          <a:prstGeom prst="rect">
            <a:avLst/>
          </a:prstGeom>
          <a:solidFill>
            <a:schemeClr val="accent1"/>
          </a:solidFill>
        </p:spPr>
        <p:txBody>
          <a:bodyPr wrap="square" rtlCol="0">
            <a:spAutoFit/>
          </a:bodyPr>
          <a:lstStyle/>
          <a:p>
            <a:r>
              <a:rPr lang="en-GB" dirty="0" err="1"/>
              <a:t>Roblox</a:t>
            </a:r>
            <a:endParaRPr lang="en-GB" dirty="0"/>
          </a:p>
        </p:txBody>
      </p:sp>
      <p:sp>
        <p:nvSpPr>
          <p:cNvPr id="7" name="TextBox 6"/>
          <p:cNvSpPr txBox="1"/>
          <p:nvPr/>
        </p:nvSpPr>
        <p:spPr>
          <a:xfrm>
            <a:off x="1104866" y="5701500"/>
            <a:ext cx="3581434" cy="369332"/>
          </a:xfrm>
          <a:prstGeom prst="rect">
            <a:avLst/>
          </a:prstGeom>
          <a:solidFill>
            <a:schemeClr val="accent3">
              <a:lumMod val="20000"/>
              <a:lumOff val="80000"/>
            </a:schemeClr>
          </a:solidFill>
        </p:spPr>
        <p:txBody>
          <a:bodyPr wrap="square" rtlCol="0">
            <a:spAutoFit/>
          </a:bodyPr>
          <a:lstStyle/>
          <a:p>
            <a:r>
              <a:rPr lang="en-GB" dirty="0"/>
              <a:t>Texting and time being ‘plugged in’</a:t>
            </a:r>
          </a:p>
        </p:txBody>
      </p:sp>
      <p:sp>
        <p:nvSpPr>
          <p:cNvPr id="8" name="TextBox 7"/>
          <p:cNvSpPr txBox="1"/>
          <p:nvPr/>
        </p:nvSpPr>
        <p:spPr>
          <a:xfrm>
            <a:off x="1180902" y="5091400"/>
            <a:ext cx="1310935" cy="369332"/>
          </a:xfrm>
          <a:prstGeom prst="rect">
            <a:avLst/>
          </a:prstGeom>
          <a:solidFill>
            <a:schemeClr val="accent4">
              <a:lumMod val="20000"/>
              <a:lumOff val="80000"/>
            </a:schemeClr>
          </a:solidFill>
        </p:spPr>
        <p:txBody>
          <a:bodyPr wrap="square" rtlCol="0">
            <a:spAutoFit/>
          </a:bodyPr>
          <a:lstStyle/>
          <a:p>
            <a:r>
              <a:rPr lang="en-GB" dirty="0"/>
              <a:t>Snapchat </a:t>
            </a:r>
          </a:p>
        </p:txBody>
      </p:sp>
      <p:pic>
        <p:nvPicPr>
          <p:cNvPr id="9" name="Picture 8"/>
          <p:cNvPicPr>
            <a:picLocks noChangeAspect="1"/>
          </p:cNvPicPr>
          <p:nvPr/>
        </p:nvPicPr>
        <p:blipFill rotWithShape="1">
          <a:blip r:embed="rId6"/>
          <a:srcRect l="2238" t="31725" r="37634" b="18831"/>
          <a:stretch/>
        </p:blipFill>
        <p:spPr>
          <a:xfrm>
            <a:off x="5566936" y="4050839"/>
            <a:ext cx="3568572" cy="1650661"/>
          </a:xfrm>
          <a:prstGeom prst="rect">
            <a:avLst/>
          </a:prstGeom>
        </p:spPr>
      </p:pic>
      <p:sp>
        <p:nvSpPr>
          <p:cNvPr id="10" name="TextBox 9"/>
          <p:cNvSpPr txBox="1"/>
          <p:nvPr/>
        </p:nvSpPr>
        <p:spPr>
          <a:xfrm>
            <a:off x="7010792" y="3343423"/>
            <a:ext cx="831273" cy="646331"/>
          </a:xfrm>
          <a:prstGeom prst="rect">
            <a:avLst/>
          </a:prstGeom>
          <a:solidFill>
            <a:schemeClr val="accent1"/>
          </a:solidFill>
        </p:spPr>
        <p:txBody>
          <a:bodyPr wrap="square" rtlCol="0">
            <a:spAutoFit/>
          </a:bodyPr>
          <a:lstStyle/>
          <a:p>
            <a:r>
              <a:rPr lang="en-GB" dirty="0"/>
              <a:t>Mind craft</a:t>
            </a:r>
          </a:p>
        </p:txBody>
      </p:sp>
      <p:sp>
        <p:nvSpPr>
          <p:cNvPr id="11" name="TextBox 10"/>
          <p:cNvSpPr txBox="1"/>
          <p:nvPr/>
        </p:nvSpPr>
        <p:spPr>
          <a:xfrm>
            <a:off x="1142884" y="2421504"/>
            <a:ext cx="3257369" cy="646331"/>
          </a:xfrm>
          <a:prstGeom prst="rect">
            <a:avLst/>
          </a:prstGeom>
          <a:solidFill>
            <a:schemeClr val="accent1">
              <a:lumMod val="20000"/>
              <a:lumOff val="80000"/>
            </a:schemeClr>
          </a:solidFill>
        </p:spPr>
        <p:txBody>
          <a:bodyPr wrap="square" rtlCol="0">
            <a:spAutoFit/>
          </a:bodyPr>
          <a:lstStyle/>
          <a:p>
            <a:pPr algn="ctr"/>
            <a:r>
              <a:rPr lang="en-GB" dirty="0"/>
              <a:t>Social media &amp; messaging / video sharing </a:t>
            </a:r>
          </a:p>
        </p:txBody>
      </p:sp>
      <p:sp>
        <p:nvSpPr>
          <p:cNvPr id="13" name="TextBox 12"/>
          <p:cNvSpPr txBox="1"/>
          <p:nvPr/>
        </p:nvSpPr>
        <p:spPr>
          <a:xfrm>
            <a:off x="6548440" y="2502965"/>
            <a:ext cx="3243260" cy="369332"/>
          </a:xfrm>
          <a:prstGeom prst="rect">
            <a:avLst/>
          </a:prstGeom>
          <a:solidFill>
            <a:schemeClr val="accent2">
              <a:lumMod val="40000"/>
              <a:lumOff val="60000"/>
            </a:schemeClr>
          </a:solidFill>
        </p:spPr>
        <p:txBody>
          <a:bodyPr wrap="square" rtlCol="0">
            <a:spAutoFit/>
          </a:bodyPr>
          <a:lstStyle/>
          <a:p>
            <a:pPr algn="ctr"/>
            <a:r>
              <a:rPr lang="en-GB" dirty="0"/>
              <a:t>Online gaming</a:t>
            </a:r>
          </a:p>
        </p:txBody>
      </p:sp>
      <p:sp>
        <p:nvSpPr>
          <p:cNvPr id="14" name="TextBox 13"/>
          <p:cNvSpPr txBox="1"/>
          <p:nvPr/>
        </p:nvSpPr>
        <p:spPr>
          <a:xfrm>
            <a:off x="2771569" y="5091400"/>
            <a:ext cx="1310935" cy="369332"/>
          </a:xfrm>
          <a:prstGeom prst="rect">
            <a:avLst/>
          </a:prstGeom>
          <a:solidFill>
            <a:schemeClr val="accent6">
              <a:lumMod val="20000"/>
              <a:lumOff val="80000"/>
            </a:schemeClr>
          </a:solidFill>
        </p:spPr>
        <p:txBody>
          <a:bodyPr wrap="square" rtlCol="0">
            <a:spAutoFit/>
          </a:bodyPr>
          <a:lstStyle/>
          <a:p>
            <a:r>
              <a:rPr lang="en-GB" dirty="0" err="1"/>
              <a:t>Tik</a:t>
            </a:r>
            <a:r>
              <a:rPr lang="en-GB" dirty="0"/>
              <a:t> </a:t>
            </a:r>
            <a:r>
              <a:rPr lang="en-GB" dirty="0" err="1"/>
              <a:t>Tok</a:t>
            </a:r>
            <a:r>
              <a:rPr lang="en-GB" dirty="0"/>
              <a:t> </a:t>
            </a:r>
          </a:p>
        </p:txBody>
      </p:sp>
      <p:sp>
        <p:nvSpPr>
          <p:cNvPr id="15" name="Title 1"/>
          <p:cNvSpPr txBox="1">
            <a:spLocks/>
          </p:cNvSpPr>
          <p:nvPr/>
        </p:nvSpPr>
        <p:spPr>
          <a:xfrm>
            <a:off x="1024128" y="58521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GB" dirty="0"/>
              <a:t>What do children do online? Popular games and apps</a:t>
            </a:r>
          </a:p>
        </p:txBody>
      </p:sp>
    </p:spTree>
    <p:custDataLst>
      <p:tags r:id="rId1"/>
    </p:custDataLst>
    <p:extLst>
      <p:ext uri="{BB962C8B-B14F-4D97-AF65-F5344CB8AC3E}">
        <p14:creationId xmlns:p14="http://schemas.microsoft.com/office/powerpoint/2010/main" val="2222573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Roblox</a:t>
            </a:r>
          </a:p>
        </p:txBody>
      </p:sp>
      <p:sp>
        <p:nvSpPr>
          <p:cNvPr id="3" name="Content Placeholder 2"/>
          <p:cNvSpPr>
            <a:spLocks noGrp="1"/>
          </p:cNvSpPr>
          <p:nvPr>
            <p:ph sz="quarter" idx="13"/>
          </p:nvPr>
        </p:nvSpPr>
        <p:spPr>
          <a:xfrm>
            <a:off x="602489" y="1900165"/>
            <a:ext cx="3963026" cy="4228261"/>
          </a:xfrm>
        </p:spPr>
        <p:txBody>
          <a:bodyPr>
            <a:normAutofit fontScale="92500" lnSpcReduction="10000"/>
          </a:bodyPr>
          <a:lstStyle/>
          <a:p>
            <a:r>
              <a:rPr lang="en-GB" dirty="0"/>
              <a:t>Learning about the world,  self-expression, identity exploration &amp; formation, acquiring technical skills </a:t>
            </a:r>
          </a:p>
          <a:p>
            <a:endParaRPr lang="en-GB" dirty="0"/>
          </a:p>
          <a:p>
            <a:r>
              <a:rPr lang="en-GB" dirty="0"/>
              <a:t>How do you make money?</a:t>
            </a:r>
          </a:p>
          <a:p>
            <a:r>
              <a:rPr lang="en-GB" u="sng" dirty="0">
                <a:hlinkClick r:id="rId4"/>
              </a:rPr>
              <a:t>https://youtu.be/JAn0mt0bHtU</a:t>
            </a:r>
            <a:endParaRPr lang="en-GB" u="sng" dirty="0"/>
          </a:p>
          <a:p>
            <a:endParaRPr lang="en-GB" u="sng" dirty="0"/>
          </a:p>
          <a:p>
            <a:r>
              <a:rPr lang="en-GB" dirty="0"/>
              <a:t>Inspired to be a park owner</a:t>
            </a:r>
          </a:p>
          <a:p>
            <a:r>
              <a:rPr lang="en-GB" u="sng" dirty="0">
                <a:hlinkClick r:id="rId5"/>
              </a:rPr>
              <a:t>https://youtu.be/TpfcKj1TaHM</a:t>
            </a:r>
            <a:endParaRPr lang="en-GB" u="sng" dirty="0"/>
          </a:p>
          <a:p>
            <a:endParaRPr lang="en-GB" dirty="0"/>
          </a:p>
          <a:p>
            <a:r>
              <a:rPr lang="en-GB" i="1" dirty="0"/>
              <a:t>From ‘</a:t>
            </a:r>
            <a:r>
              <a:rPr lang="en-GB" i="1" dirty="0" err="1"/>
              <a:t>Roblox</a:t>
            </a:r>
            <a:r>
              <a:rPr lang="en-GB" i="1" dirty="0"/>
              <a:t> Theme Park Tycoon’</a:t>
            </a:r>
          </a:p>
          <a:p>
            <a:endParaRPr lang="en-GB"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0171" y="194554"/>
            <a:ext cx="7911829" cy="5933872"/>
          </a:xfrm>
          <a:prstGeom prst="rect">
            <a:avLst/>
          </a:prstGeom>
        </p:spPr>
      </p:pic>
      <p:pic>
        <p:nvPicPr>
          <p:cNvPr id="5" name="Content Placeholder 3"/>
          <p:cNvPicPr>
            <a:picLocks noChangeAspect="1"/>
          </p:cNvPicPr>
          <p:nvPr/>
        </p:nvPicPr>
        <p:blipFill rotWithShape="1">
          <a:blip r:embed="rId7">
            <a:extLst>
              <a:ext uri="{28A0092B-C50C-407E-A947-70E740481C1C}">
                <a14:useLocalDpi xmlns:a14="http://schemas.microsoft.com/office/drawing/2010/main" val="0"/>
              </a:ext>
            </a:extLst>
          </a:blip>
          <a:srcRect t="18582"/>
          <a:stretch/>
        </p:blipFill>
        <p:spPr>
          <a:xfrm>
            <a:off x="9600775" y="5175114"/>
            <a:ext cx="2652359" cy="1619619"/>
          </a:xfrm>
          <a:prstGeom prst="rect">
            <a:avLst/>
          </a:prstGeom>
        </p:spPr>
      </p:pic>
    </p:spTree>
    <p:custDataLst>
      <p:tags r:id="rId1"/>
    </p:custDataLst>
    <p:extLst>
      <p:ext uri="{BB962C8B-B14F-4D97-AF65-F5344CB8AC3E}">
        <p14:creationId xmlns:p14="http://schemas.microsoft.com/office/powerpoint/2010/main" val="2717584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snapcha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1862051"/>
            <a:ext cx="3203934" cy="16683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43230" y="0"/>
            <a:ext cx="4149208" cy="769441"/>
          </a:xfrm>
          <a:prstGeom prst="rect">
            <a:avLst/>
          </a:prstGeom>
        </p:spPr>
        <p:txBody>
          <a:bodyPr wrap="square">
            <a:spAutoFit/>
          </a:bodyPr>
          <a:lstStyle/>
          <a:p>
            <a:r>
              <a:rPr lang="en-GB" sz="4400" dirty="0">
                <a:solidFill>
                  <a:schemeClr val="bg1"/>
                </a:solidFill>
              </a:rPr>
              <a:t>Snapchat</a:t>
            </a:r>
            <a:endParaRPr lang="en-GB" sz="4400" dirty="0"/>
          </a:p>
        </p:txBody>
      </p:sp>
      <p:sp>
        <p:nvSpPr>
          <p:cNvPr id="18" name="Title 1"/>
          <p:cNvSpPr>
            <a:spLocks noGrp="1"/>
          </p:cNvSpPr>
          <p:nvPr>
            <p:ph type="title"/>
          </p:nvPr>
        </p:nvSpPr>
        <p:spPr>
          <a:xfrm>
            <a:off x="3414554" y="195261"/>
            <a:ext cx="9720072" cy="1499616"/>
          </a:xfrm>
        </p:spPr>
        <p:txBody>
          <a:bodyPr/>
          <a:lstStyle/>
          <a:p>
            <a:r>
              <a:rPr lang="en-GB" dirty="0"/>
              <a:t>snapchat</a:t>
            </a:r>
          </a:p>
        </p:txBody>
      </p:sp>
      <p:sp>
        <p:nvSpPr>
          <p:cNvPr id="7" name="Content Placeholder 2"/>
          <p:cNvSpPr>
            <a:spLocks noGrp="1"/>
          </p:cNvSpPr>
          <p:nvPr>
            <p:ph sz="quarter" idx="13"/>
          </p:nvPr>
        </p:nvSpPr>
        <p:spPr>
          <a:xfrm>
            <a:off x="3414554" y="1890138"/>
            <a:ext cx="8571751" cy="476234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r>
              <a:rPr lang="en-GB" sz="2000" dirty="0"/>
              <a:t>Photo and video-sharing app with filters (and with a twist): media you send disappear seconds after they are viewed. Messages in group chat disappear after 24 hours.</a:t>
            </a:r>
          </a:p>
          <a:p>
            <a:endParaRPr lang="en-GB" sz="2000" dirty="0"/>
          </a:p>
          <a:p>
            <a:r>
              <a:rPr lang="en-GB" sz="2000" dirty="0"/>
              <a:t>There are ways to capture and recover images – a false sense of “security” (e.g. saving images by tapping them or taking a screenshot).</a:t>
            </a:r>
          </a:p>
          <a:p>
            <a:pPr marL="0" indent="0">
              <a:buNone/>
            </a:pPr>
            <a:endParaRPr lang="en-GB" sz="2000" b="1" dirty="0"/>
          </a:p>
          <a:p>
            <a:pPr marL="0" indent="0">
              <a:buNone/>
            </a:pPr>
            <a:r>
              <a:rPr lang="en-GB" sz="2000" b="1" i="1" dirty="0"/>
              <a:t>My Eyes Only</a:t>
            </a:r>
          </a:p>
          <a:p>
            <a:pPr marL="0" indent="0">
              <a:buNone/>
            </a:pPr>
            <a:r>
              <a:rPr lang="en-GB" sz="2000" dirty="0"/>
              <a:t>“If you ever get a Snap that you want to keep extra private, you can always add it to My Eyes Only! That way, you can hand over your phone to friends when sharing Memories, without being worried they might catch an eyeful of something meant just for you 🙈”</a:t>
            </a:r>
          </a:p>
        </p:txBody>
      </p:sp>
      <p:sp>
        <p:nvSpPr>
          <p:cNvPr id="10" name="AutoShape 2" descr="data:image/png;base64,iVBORw0KGgoAAAANSUhEUgAAAs8AAAUACAYAAAC4a79YAAAAAXNSR0IArs4c6QAAAARnQU1BAACxjwv8YQUAAP+6SURBVHhe7P3Lkh3Jlm2Jbbg7EHEyb1amVJHFf2GDDTb4B+zwC6pBEbbYYet+JdtkNSiUe/M840QE4A+g5phLp9oy3WbbHUDEuVlCTmC5vpaulz5Mzbb59nf/z59+/fLu3bsLSNrx5cuXkStc8dxtZXg/j2L6rfx3qqbundIvanq5qI94ux7av0iu+T7v2+6oG/Xgi4RYr0vIrFz0ztQ/Sz9Qr0o30Ub434rIC+J/8GVqLuDz58+fp0+fL3dO72WI/aKHbYhHQfENt6uffL17UUX6HtgePaQrD3XdvrSlD7hL+xqogXc41MBYglQj07qX7jRT5XiIviyBiy2KVKXwDJapA/vfvZ/2upy8eN1HZVLkvVQILy/USS7j8PnL3ewT9PLdXXXqsQm9FfSd/oyxTx3z/xBT3+hXyRXuZH9myssIcud9GP3vFzX0oSf1ioB+3G82Df+IUez7AlfzGbGou//y2Wn8szRl4X1R+iQpjBdyqJMWx/T9uwfPrQfFg7ogfJY/bOmIHkYFH55UtotfXqieCB+97cu7sp/5Thq8vLxMXtLM0xE28Soz2r1XWSK672rNqpi1Ww3D/qGD7jU+d55/tgUadryT94AxQ7bbVX6njcX2DLnEGWQ82QetQeP2rBiyDZAC9LyTv95Xh1mAuRf7sm3/cPfe7r2/v9e4lJ4vxFI8+lF9hLnvSK7xTqOmugfxWJTKHZ+HYvsoBXcjsCNRrxfH85mc41L829yr+KCX/l/Q51jUOHocPr9cHvBVeeZUYgXgMZX5s42fyWPKy9jAWQcey8Gfuf8kfc9qwB9MfDf8ZsAeNYf/X3/9dPnrX58uP/2//3j55X/+4+Xdn369/Iv0/qsC/F7CflBYNETqjy3Pnus/vL9c/od//ZfL//jf/6vjfa/YY+vffv7l8pe//nT59edPTLaL2C5/uH+5/OHDy+V//LcH9dNaevz18ve//u3yX/4//375Sfz4/fD+vWUwVs9j8X8Z8z3zO/T5+eny/Px8efn8ZL4P6kc911t8pv+zbPJ6geH+wXyXL4l/xe9e/9xHg+eh01hQ/15526Te4fc4KI5lWvG/VCfPc60MatX3s+b3i2Ly7P7vFeh7xpUYDVn0Qx7j8fzu5fII/3vWIuMnPo0f8X439vU72W9+aUDXw8PD5f2Hu8sHjeOdmP+ZwcCOMb8yP50fOr0WZQdyv4x1+WVMrHfS7zLznzMLfsr2uY+JAONOXO7hsZ7q/6KguP7+vdO7dx+GvbJK48l1kfovmqB36lvQ+KBBfO9enoetrF9iO/yQ36TZEwg3ZUDqskx7rwy2pS32WvaoK1Qem0LE4LPG6l0tCNe9aI6TBh9+/MPlPfPz4UeXXzQuwKOu/o+Pz5c7jcmPHx48NnLBeu80oNY/5hXaSad9Y57fDz/n+I362E9MCiMOuU7I5s/jrOhDXOxSP4j91HmxIId1UHo2G7QHl7LfEhEOYkzH2n6Go75H6D6s3rylf/B7xGJF7PnNdGW1v4J/hG9nQHco6FYfjVHqehuuHtWDXmZjCFJLe6da/Mfzq9va+dPna7D63vP/UcBm3/10Ouq+Fdk+u//d72173TD2vd34/VZgfwTrcolN3bY1nxL53Eyy1VZ89p6YHz4uhIMeRK4T+2yXnORX6pjjMsaCcQGLG0aXcTR2vT2UemMcrI/AYT2Y/CeIjNgecp26Jg/mQ5LFltSFcngK+jimz1vQeXu+27Rhb9sK+nBw4ILMIZW14zFOHF84lNVc6HKiizIHCw4NgPpuB/nIPWpLebc3jQMBeeq67amLzPTZ0/4mdMNmc1APsNBXehgjUp9Fhq4j0LYiB7guP0gd0pyfc0a9FNsC6b4vWmyHqmPPiw6buaEg7qQZnyOUnj2lPuheZn0eoeK7b+8yQXg6X/I9XXnAUZ2jIvnZt7qunu+IjCP5R6B+zitOnQIxzdzmxgBdcxwUo8h6p5s3bvxujUFwpv8Ir8kCPHiK7aRdPv07daQuM+9VnAkBXXE3oGM1rpeREgLUszBzwQNpp25XP2zIwgX+iYyWTz9dVlh7nkxQ/ErfFb39iL4F6edUmx13tl+N3DUJt+w4a+tjAaZNxIm4EKsDs1J/1n4GXzRR4eDXnS/EHbohf3y/3uxKnjQ0KioVOj+wjgW9/xEB/O+UOnCrz9eg8yfPRaPf+U+gY+j5PZEnfRD5Xo6fYB3vnifm2G8fNJfrSUTVg/g2eQYyB9hUc3DuWC+99GXD6puWLw7Y1uRWnt5aW65pEDN7QDCm4yQ/WBXPtj+UP7VG95fJFbGB9Jq2uADyPG2rp1pDR0jlGZvlgOMLUKkR78gI6dfr4Fe1CV/u5RxP8h7G08bO29HHfd0jQyXv+pAeu2Ov65Syun3RRCXrX0nJwpZ71bMnuHHUbXqCGnueIdYhNWO/2mBIkXsPOQGcoWD7FHOr5cl9P/RGhv3SIIwHh5cH8eHNO9X3Mchhwvxu2/p7p+OpnVIODgDeZ54Itz4QiH7s6TYVLG3OE4O9VIdgaKe3zaXPOiOvcwtscgu9vjelD/VEoK6/W/w2mTVqZ2Acg/mpclOU/PVqq7b10GW9Gp95s5m4EBOxbXZJn/qClIG4TNS5L31UH7tCrhcd2XWE6A0FR/YH1qO14jU/+m1jVn3St8swxpxmdPjp+bzLKxULeepep0LsmDRsxB5s8/wlKHc6ED/wiUgdnNe+4O7uYR6w3z1oHdzLFlHJi3xWu8qyuNMeVYYf1W8dE0AfPqVQxhTbsmdu6425XvPdpPppxVXwB8Lc0euiDPQ8WMug12EgB4eAtlvyzhB7cCYHkdi34qz+H4Ejf47sSRxe879vPGe4FYu3xvd70H3pBPqBKXWg54P4ypxxKsoGErDpAfprCU85+N91dSQ+UL8wQeDIFtB5vhVr/99CZscasxWJCWnfcBLH14Bc+mKzh0KbHnnLVd48oxzfQkdARoY09rzWp+OIj/FLzdF66X2S7+SLzEg5ICADv4u0rUt+5kifK6sc16nZ/ckPnsi37JGf9Zs4gyI6arzqIr++1gI4DHIhmwcH6pDJhj/mOKkPftaldvkCb/HPy8K0BXC4yX5NPdRxVLfGBGSueJ68Avqg3/FA/hCn3s5H/mZ7Ibas1EH88pS4U9D7VJvyPK0iGaI4exDHH3QI+PHDD0of5Jp4Pz+LPvtAzDgA90OOHO+6SDNe6ONADVm/DhOkeUIPXC9KTAAyUr9S2oN927Ze6+aFdniHzcPO9O99q39Q4zH3nF3bbcyxXaiw7UyJu1WMePhGS7MSKYwN/nRb53VA/Mz5POVErm9YuIkZsYfia88Drii7Bwsyq9pqrTCXZpvr34JtPUJH/dM2Sv6Z9ipV/wBrZn/NbdqIUMaFWBdIK9/7n6Hb1NH3Ew7K8/WTQbTR09cAxolxw6J7XtHQHuQn02Ou37AjcZm+mx9vtR5PbLslL1h5Uoo93Q/QdXnku4B0CgVHdYAF47U2wCB97QLq/PQ4oi4XRG9dwAapAhnhhWppIZeLqGj0s4w32vdbYB1g+9psvbYlE4NFtS2s9LNPI/892OJYFCTuk5b2IPYfgQXD5nVGicmuO0/U+1P1VbbvEgcNeOPCyIF+UU581jgldlkYK1+P94qV/xa9FZmnmbMrEudb8e54C4+hzUyGbhemppoL9orMgz4uxLuPdeBxeCUWjDS/pwDxDlpozoNBeeLY1ztlS4BnoMcoTxQLg/cEPfYmmQvxnGPbO74oXF9UHxq+MY85+Hg+F9U7kaWfeZTZit33qofqvdBGMsDyVX+Hj8preo72OiBgXb3vl71hW0eg51UYGckYhJQi+StiWPrYRB5Uv89QlDGEqm/BfUd9QD5zwk+RIOrUNsliqefTD/wIDZu58CvLgd1PJNXLY05MiI9jIgboBrpdIL5puOYBKfUd6ecnysMWaPKrGT+I4Xv5908f3l/+048/XH58/8F1tt+Pd3WIHq9CsNfkoODYSFbqQhwmQuYbT4h90BPFZtpyYa9xLMp+lraycqO0RR92UBf0PEDXGhsQPtZBrct9DJmvPFncgC2iZe9e9U20cc3+EKQPY1D5/QGKbBW3eKSdfMUFHu1Wqs++BU05nrPFQ8x5d5iU8XgZYxBe5u3Xo+wKHcH1Y//rPPlkJsjcDPAu9oWr+ow9RPGHeG0h4zF2vSsKNn3MPUlRfBLHO35/5eHD5V5r4OGHD6IfNX9V1kGa34XwXBBP5lxuCCHLINaSk08LgDw2xQ9F3OMBXKe+NT4ZgxYAIfvNNvcXDGHc+IawxXbiD/lBsbVQ8pgt5f3AxrBh3/E23sK38kR+6t8i4wyZQF0m0wJKuYOAd94jnt8C68D+I3Gm+/fyFXzNXhLrui2rXRlXDjegjzO6ciEi7Yc3ct2W4r8ebyhATo/ZWfxWvm/BUf/Y0m16K/oGCiivdYDl741HxEF1jQHw4eYrkHhAfaMLXNYmuY91HSrQ9bX6Avs47F99AEd1Gyo44Tnj5TLiAzk61Cd7Cpsn1HUnBmsecNjOE+b8ghq9Ii+XLD/h1aZNfm7sgwfsNu0B9GR9BLd8z7zAHrDaegTkxYag6/Cckoz+hO4Ms52L90Dqej9igI7EZY4DdePC1tH7gl5OfkvpWxfowD4MPzaCZ9NDXQ5axNHjpub3D/ciXXzFUzdSFR/ItstePpa+E1/y+QVM36gOX+j5rEXKU9EnndZ4jTS/gGm/xyGbj7wD61jiYR0LYk/4fCAUddBS8a4buSDxCFZZYG0HW43yG+ur4JfzvJcMvbqF8AHLsR97yXztwPNIh2gfEAvsKT6sic/9FcvyVTdhYkt84sNKtPvgrHFInPy6jUSQV5be06fYGQKrvIwRlPYN23it7atc0OWArGl4+oODcHjtbNUDFbfojkwotnb0Nigg/3D/4fLDhz9cfvjhh8uH9z8qxvWLrLySYX5uCHVDFZn+pIN533DrRqT7foS1fbX9CtKVGxGIOZ98KOu2twX+BU4uCN9KgS8E0FCwKlrLDtpcAGU49BqiJ+gTCjls7iHzxtbRLxPoFmFH8n7qcINexWpwQ7d3jSc4miyrP7eQ/kdyQMbDY0DaabQFPT6dVr4Ojw3pDer9bcdSTrrdOe/7RAcb5Sob9Bj0OESXN0Rxs0FC5EM51K30Fp4j6vzJd5uC7re/RWI8Iem0zT/t4OPphIkLg/zwffdSD+2e6gqOwbAnRPnN0Bpmv+MiF4pPyE4+SHmmuHiDzrBt2+t8RK6smHrL71VUraOgeDrVc4+iene05PopsPuK5J8vCpqWPDVOTIHj0JRmndcBWnuM0gfF7l7zz9+4AKlPnkjzrRq6zJh8mJbePO3O3lYyZZN09zkTu5ynDv02Tz+YN+5btIK4OXY6jHCbENR7gVWmfyj8HnsOFORHiv+uX8gHELWz3oKM3xWpjVVPeqc+KT/Yx/LTvtIyJg2/tIQN0w5smvqZrxyyZL9k0KZc9Z3RqnpsrPY9uOXzIc72S8/L0+Xl+fny5bkOZ9ELODxgX9DHB+xsVP6l2U4+qD719M7+KjjMxa4L8ImHP/XQnOXwW3VKx9h3XSulrQO9dfOWMVBdk5N5kOs3/IDD/gtmbD1VIO1xTn3l19dZAprN0iBrayzpMzasxNafSanKeZ7ct85dvm01bdeVfPJVT6U1nqMrfergXHEaO4P+0YgNSuzTHomLx0zymad3vpZR5ok5fUYcBmzXQOzNuKYMwtf5Pc4D3o6yblt91taKXGOZZ7GXvvYA20XUd/I7zfcPEigepZQ5RN+//+Cnz5bp/iWv5Cre1lEHaeth/PFNOT+ecB3jTJwrvsQZN4iz55XkFP9GdnoQa4TxyxgeoeJZ+sv34Zt0lG0ShSplWAexl/Y5YjF2RZg7vQUZnKM+t2R0/lt8r4GeeULRZQZ9Eh7he3Sfoet7Tf4t247wNfYexeMfhejuNhzZ0tuy97F+UibtC+MoWunHgTD5HlfqKPcLR/JB6lec1a8IX3hf69f9fiv6Rvj2XoUze16zE8yYVvIqxrXcctl4XpMPiMNZLHzhfiVOa2yuLxrMqsKZPdFAX8gHaOxS33s5UheE/Zxe0dv5xT3SbMA5gCCbSw0H59hKPV+/NS5BOmSnX1H0JRbIox5e7AriG2knEBmFrQ8ID1g9622Rx8fbpPo529PWaV1nKxKT5EH8TQoRy8QfHOnpttwCHNlTIC6qRDJg1n6Wnhz86/Cs/eXl5fL4+Hh5enq6fNYBuuvKGNCHg1zaKIPVLkoc7rkphbA977XDC+ETrw6sv1wIcbC9FVvq3V99Q46RKE/Lgecd3ju2eL7ZkDT5jEUI9Pa8YOUnjZQrMa75W6OQ+lD28m3VBsSqZr+hQx98j88aE3yTHh+KRJEVJJ/6xI809ZlDocK2VtD1Gnp8ztDbyXede92Cb0au8e4z9Qd6xk1PMF/dkB+rXUe2pjzbtPnxCUjfZ6jvh2KPO3bTtemiT15N2rD3Z/W5236G8OzlniNjDXof8n3/cVk0X+8oqkwaVzpCb/dj7V7WoCXP4gty4QEJCNSN73aATF7Q68MPot82qBziKYWfWAy9EPZETvy+hfCGvgXd1i4j/tfIjItxJ0ey0aifWPpF3pQLy2jr/Y54znCrreOIL/K7LtDzBhegcRHqSL91U2ITC9Hui9Io+8nA0g4Sg25nbwPR19H79Hbq1vkT3vCD9OnUeSh3UJ93RFPmt3pNTS4IX5cd7Dlr7jNdgvAndsTYcUYvMkd+ly7ofhyh20Me/alLP1LrVt62DDIXPKI5nosqDhQZ46J6UqQf9j97EmP0nt/8buNFPNIPdLvmXiJKnSntklGvUoxvWuBRiE5FYzlOIPLzuFhBzE1o6hrkJ9BKN5IO0YP48lSaJ9E+DKurnzTzVHGmwz5RdNWeyicQX4atzB8Jl5zpj42tdVf81b9QBw+PO0+JTGqvRvdPOvkGNvmbTSvW9jwRxxcOww8aL753Gqon9Rt/5mP89Mf2qogdIeaG46123qmuA1wd4pg7HPLzHbjIZVxtD+2q56kp8is25QOp28Tl70HmydewxbYN5JUK6uF5fuawusU+4OBKmfT5+bnm6uj3/KRxv/8gd+uAQR2ve6AP/jyBroNKXWmxFdR8p49s/yy5Gut8MkLKJyWOLXNqrIkvcrh8JaYKs4eceae+as8eEspYUZ/rarennl4+OObqIdmKGctTC7lOBlydVc9j/MHjeDmWahvjEeqAJ+mmd+O3T/K/ZCsu6l6RKYQPis7P49302V+Ins5ftqKr4s88Y0yqrfpAXqvV3Xzv7x88r8MHutwQY2RCLuMnIr/jcd/SX6+lbJT5Mklxr08K6Ce7OcAyBuPgjQz44msQP6Iv5SDyqVLENFd54sxrGujXeGCP41TEWDBvN5n8Mu3jlBl51Vb6epqYb1R8TNT6TvPyTw1FQpddM2CbBezx3BjGTgbRoVbJ9o/YBmrVjyJpK5pGfCe6FHScAYdWCnoefI1ta9//Pwo9xkcxSvtR21tx1DdjR7qO41t1ej0I2fyyUVH2EwjVUa6LmVl3cL+DemC7mvrVxrXc8Zr98fmIjtDlnOXfgnXdUc4GHlBOXN+K1e5e9mH3Bh0hvdPe05U6GMuvsb3rsd9KE6PEZdURvanvY5dDdScudHUZOsYqL5gyyFeVbfOYKa9L0DhY+xJ0ea+fPlQq9QFTgUj/sf2bD5qvdgwdR1jtKdThMjjm2erX9t43es/0U4/dHGvXedvjGR8gxh6drHevf/IccEf+yh7x9/evw0e6IntL56Ps/WM8MQP2h4MZsmnjQKQLrRpUhzfIhkfj9OF9ff0cNqrKJKHIrkNF5QEH16eX5/GOc+n2q2QqP+vwwzvQtmnwg5QTn37TB9IGwtOpDk5uNjL3Mg/dxE2ND3GVZmwYOwjEptiTWGlk9ZNjB/HRIYcDvQ871UY9MeHwUzaVVNrdT/V9TqG92mzlSDdCd+mkPOwav5xG3fYWjHiluG42LHDCMnwTsfeJeKQOVP2m6zVEzorUn9Ft4JtiNsaz/JRHS3nFdT03TMe8R4hsRos0B/BO4Zs3EK3uiNLWEf/P4tD5177BmezXEJ30C8nLuVd5reBcFgJE+WspODKv8/QgkO/BOTsArWC+1gIqIGGTCq5rdsid3bzDezu+dgCM1eADZFA8MIP/SlfqB9/kH+j8R3YexX5XJ9o9/Vva5+a/UOdZ4QnXSOxXtAE5zR6PzTY+w/16ijToWey+iKqeixb2ZB5B7oc/8Cz+gMQp835dB0f1IepzV0/+iI8nfsmHZ6XYS2pfhp3zCSwbPf4On7pvt7CbGy2/gtiZlM+4HwEeDaIpfRK/9Intaxk/E6fqUTZBvQ8E1vIK2zIQOVS16g1NptHmFfYQX+hFvSEu6FCQcQqiJ8TavYbqdOCqJ5158nmM2LXJLO34lH3Bh2Fl+Gt6vCZCShlLmVvFqzwZacprJe4voSY1uVnoca0n+KrD5EEVobK9DjCqVL6Tn/Kbs0Bu7jvME2GWG8pW/BnkcrQV1bepDJubDOy2VtVD5Hm6vP6+gteIJBEh7wuD3AapffOXp0vlU40Tf9WyRoG02jbQ90Ux4eDMp+P+FgaVLw/vL+/4mjqeVvldHsX+7sEH4jwRBviQ9cuhI6Ce1z6e/dpHMdQrFdWWMcsTMeICn9yuJ2bKe8RlC7SBubCleAtljmR/gkCND6R2VKKXfY4214tX/Yp7g20RZa57zii2fvdZ+XpSX2NiDVof1YfOo6wuUMY8Ptd4taeAox0kNuElzX4PePoNUg7Sx3Osl8c+xT7hp/TDG2zN09r0C+ybfdnsCswnmfQx5AxyiLj9TjzeAPw+JskaxB8dkdOWbx1DPnyF8idU6zjo9WWzVxyxuNJZxHzs13jg+pYPKo8s9qrquz5J5idUsZRsxaheLSn4VRP5FaIfVOybXT4/eCDjUzDijUyRebmmibIuC2WJ50ej7LtOZ5AGBTHiLegXl7eg61nzKX+N/v+1IgPyj0SPN0jM1/rvQfepj+FbxzPdmcy1cTL9t4vfvEgOm2M7baD7Qt0t32LTaucR5Q57ReJ3pCf8kbGi10VGv3lxWSykQe8TuUfE9nk2v3p1lx30uuRJQyDxRtcRvC80frjgpb7mvjYwTkEnWPV9K2Jd9qnYEUT+t+rDl5LNxlwb+TpmXAzqieJe75HOcDhG4l9TLo2kXIAAFypytOepsw840BBLHnQ9Z8D+2JSncEnTP/LA7qLTDs6dXDfsxzbmpl8naeaQx3bnRx8wLue17mVHXoGhzKEZ20K2FTubTdgHb/LkSLvdeUJN6vLg7/bX+84ax2HD0wukA67q+IMQ7z/8eLl7/0Gd7sWjg/X4oyfWo76JK/Chw4dglXXYpg1ef7StvO2TDbGRecMF/v6uvsEge1H5rDY6Cd3ejl5XPDZplgFzOGuz5hBlH4NVLruJXsZsdDccO7U5/pTVg0NlvyFl1JFEvHKQhugHnw801Mnp7nvAIYsDEwHK16yhr1PH1h+52EicnDWqvPXrcohJYjzXEiTWxKtQso+QPkH0gJ6/Bfp7rgxbkk+ZGFRcN3SdK9JGWnnmz/5GOEgsAvij9xYFyfk6pHr2qfy+B5S9au0XnaRrW/Kp79SR8lFbwJJhjpy2H4wRvPZDdp8env9RwPgsOsBPNj9vgKPsuuFogONQzWbxDjoFdyKi2og3+lqcBfpb4cE4seSWrtwRd8D/tfYljp5IjnQhcZ80eFas49KRzZiJVpOt8qmHVqxV3kQ1F5gjPTWRN9XFj7T70+1Ne8c633v8egr1TaPnV/S1tMo/A1w7Gv2u1gbquEtW2n3rGMvhMLZncB/SKhp0h/yRs/RvsWadbXMlMUg8juJCyQc8EXb1ZVr8mhWDxDlTKBdYX3BJRX4yqE3YPGNdB/E/3wUNKn7ktycowCnO+EK+YFyc8zzUVZKzEhfxzd49fEDATg6U41BJH1tCaiKvekUpedP4V6aiSxEX8XVb/T1ILj7E1Otq+HZFyB+uzn1QeSh+ZH3E3/BT76er0pextxxESTZ9g14foNs2mipKqbNtMt5PcUTbN4ogs55QxT6/MyuaT5qxh/pG9NqsUV4xt4/kRZPHdVhwP+WDPrfjp/uNFNCG/kfZ8qhDx5MaXoiDDrRf7h8un6XzWXabh4MzejQ/5mFngDx1RZUHsaUixprgILmBcg7Ptl3nHt5XLj9qPKBNV43qpKyXsWbmjZdLguqJP3MKC3JQyEHH/GqDSk/Nfa8RH2ZLzIYadfjqwIw/rOFqq0N/1nbNt+x5kCG5FZ1r7Pga/GmA5Y+5YT2F+naOGg/i2D8hTGziIzyOudqSp977Q8A+oa4WuyB9Yudmb3w/wbBjmyMbTTtEoEaSvIgxkCH4XxS74Bqc9BvyQ0S950PBphMbmJfYQQwcjJovjYKjPakO0NscTaxVW3FlvJsc+PqTZsfBeUaFeVX1kNdsib2JPg65tkBpC2oWmato2GV7O2PHJvzr8Aa77WQQp8Gq81v0/yPQbf4ueBV+H75WxJnd3+pTxiwUObfk9Xqm/8qLHJYuy5iNz3mlbAK4mwVCmc12teE1vJUPdNuSh7KRpb4j8vMkrNd1YH/kBeGxr40ff1c9KddCdvar4E2Vk5qw0zXyR3Wgt3f7u31shGs9aeoz7gH50Bm6DcCXAh08et+VwFEKcbiif4D0jAlIClbdIHXZTAO2WQ4K2FdU22/q6Je+cy5Le/KzrensfTYo/jo9oTv6PRdaGqx9E4MzRN/ar5e9Poe95I8QHT58+aLX9Gru1eVvOZyI8rQvsn0p54mvUjShN7SiH5olxHUgce75kl/l2a/NiQ1qE2/sMakTB2a/xiEh8/1knQwpw+/DDoQd45AVH4OUo3fuGyqTQnkqTRvo/evQvPEGkRvenjc4LA1Qn4NOwCsMjEt9VL0fJ7dj4iiHvJ7sZx1GTFSJT0fSGr9hoj+F4VAtHo/v8EOV+lfaMouRHd319LnqS//m8wrmTIfHTAZYjsblgTkpyqsw9kFILFNn/qEmPPWtFsdIHxBZUEfabyFyurykhGo73ha6juTXfsFaBkc2hjyXR/4InTfk2EIZOxHIuPVDdJByZLjfGKfXbAjiB+kak7VtrVvT5AFTLdPtrn7jsJzy4oHhKyh4y8W7O9wDQNcQwFgfmJqCtFN3VP+18BodIPstlInw+4CF2en7cBT7TgFx6bTitfYzZNKFWDy1gGpTXJFJuxIXrcyN6KcuYKvcb5cF9KS/bW8yg7UMdrFpbYlbFjNpR3iPZN5Cn9/Ijb2BJWGTqOrlrS+C3BXH+0bjaUJ4dvXOb3iLrY77wSEjccrGEsz6liYfrH06ZhzVBUo89pZ3XPsFzuyAKo78EKnARV6Le9QXtov5hsi6BQ4DnrMtrumHfA4QWJu08t3PSvMOX/7ammkZq/UQv9rn8aVqjBvtm/yiYDxnmXGIbQA5OeA5P+xIGQrQcUXYSZsoT50nqbbzdpm2Ebt0MPP7neN91szFojpwpT+Y/lnO9rsS+M5Y14FNMnUg8xj7KekYl6Y7a7PL5a+lkfKk+UmHTQ7NyK52yVN77RGSGVkity/l7CE5KAPaiHXqKMc3qL7Vovp1ecwFzwf4lCEs/sYNPFacc+Ck7317cke1m3RThhxAfVKIG5schjp1xI4q0KY4KTURa+nUD9vvJ4iMaViPZI7D8h7bOHfe6C4q3WK4ast6Tn9iwQwwkRfNeEyUH80yy0qafDDrBpGPrui9TcirlUcZWKaq+D5zfMhaNSmOXh9C+Ds8B9hLZhv2VJpPtLZPtqq+8ptNICniai5Q2vioq2/5ST/aypdpAz2Ii4DFUH3CsWEdD47h0AqklcRNZlLgmLX6kB/K2edB8sNTZoXWds0Fz16Roo2DfSCDCPsaeG0KSNlPuA1bMDfq6DpX/eGMnu/BmX1fg99AhJFB38cjtcfwhU20xq8j8sJzxJs4rPHo/W6Bbp3eCiR3OhpTpqkvcprNvkDCOJD8a3MUH/yEQ0gfFgvQcnAKzuSkfk0BsrOoj+IF70pXWPoQhzUW6XfQ+wpH/TuIY5BNqi4we6y2xjc2xaR1WK/xmzYOUUf+pq83IRnJx8Nn869jlQPQc2C2EK841OzXR/JJK07ZDOXPYFXPkW7rp/dN/gzI9XuEvkCItPGy2W5+1EUG+fmDKWVDUUfiWAcMdF9fOHhC2EEs0ec4D51rfLsPR/ENVn9jTx06t363ZDDuliMWfAbEyL+cdRDjXreCAzb1fujT1h3yOgF6xy7brIraT7b1yAgxj0gjK7EiD7/bbbwyqiNlT3E7MsSQPcXrS2PE0de6Ga/xDRPRCXxAcZn5gXYqNWpi5Js1eD3F/FSnL6ya09wg+A9TML/55UTmhg8UdbCzqFLjJ6vYWRz7mM4DDSKGP3XIlz82C7skc2wa6Ws+BVmiVeAwzjyucYGyV/tQIp252Qb2ZxhX/GM8h30ee7fd6/CVw239GXH7jbGug0tXweEfg84BHIu5NvrVhRELUOtGfTkEwYQmxbuPCXJyMxKaSEAHej+vNeZyYyGsUPjmpwm02e+iY9jAK6T/nA9NXnBbrsNkhKPzdplgjpnGDz7KSUEvk3YidumnH7s2kBR0nUHnW+kYGatKM2dX5P1uHsE5Hbrj+2rLVjfkz5s4zZ//+edPR9fOK+RuBnQFeeoQYHO1c4d5jWtdvP9UnLjkdMfDX96qCj8dFwuT8hYc5CErwe4Tu+Ps6XHY12AeIfbe4o1vwfkkaHhlYI4j/HXAZEtRhrRPUPwh3/2KSZ0nOPJpjsPGtgP3kcjwRU3d2fh4Z5B4Pav3M09cxtxD9/Z1Q1WuPqrU5hV7QbcFPtrSFV3Mh5qr5V/mRzZjNvHAT35yUKRNPPs5uqEuOMfosQK2Nxv02iYL0OGLaOqyGQm+EJJKXbcVmfQIX9fZbd7Nx6OnOuOieAR6puXKJ1lDfFfw4Sx9sJVYx+aMYfLIsw8jzWGx25J85lRS96WJq+PwCV7XCZY78q5XynhR984NjJ0umhJIe/Yd+uETddHtfQ993owpcxHh8IMNxTNfKUK+2Dko0x/5gKRiUYcrm6AMY874VN+SVa89MC/xq9qAv0taLNZFKpvLBrzhsl4+h7+PtWNQ4g3zSB6Ir/3wnTpQ8rCz/E893hhDDt8nDOwr8dTYeO6qXLrrVQyWjWVGjg5KjIbfcRZzfYsDT3YZr2EDFPv8s+IJ/O0Mipd/oVA87BvWozzryMcwyeG7tOnrGsst+5GLfdQ9ScajtLMfPUrGs3j9rvOXh8vfP36+/O2//Hx5/C+/Xh7/vz9d3v3xl8vDLx8v73795fLD3efLf/rnHy4/fqinzn4P//Pj5Q/v7y//u//tv13+h//04+U/vX9w25///vHyX//80+VvPz9dPj3K0s/POvh+ubz//Ony4/3j5X/zzw+X//5ffrj8ILcef/318pc//enyp//6l8uXZxmpWPPawf2DYoQ/ihf0WXPTT7AlB901p6qOr8TjMXm+jcJ+z7nBOI9xu7zX5KuDJGsbZB+yT6nz3Gfuav0rT5lD/d279467D+Ti54k2fYs43MsG2cY3Qj+8e5E2+a0e72X/ncp8/zKTxfoYj6EPe5HL9jnXSiNAuu3nrCHFU7kPiv+PP/6olO9flj2yQU11Q0CKYULs9P6gMWc+4TvAc35+uTyJp/SFH/Kn+CJs8BgoLnyHN3+BD5uwn/ZC9lp5osR7CjcK9FcMGYvSt8HhxSsZ1/fIzP/ITpp9ilVEt8SFuQPQC7wHCaVbKc3ymbXLjRpl8459h/2oWIbfkhuyDPnvcRcf4wXqZ8mpb7QpuP/IB+hFVn7RsKPmXM0NE+MnfnzNHLC/Alb2eZGU31fIvEdG/VEg9Ix+Yo1ex1z21pN5+zwCo7TTb4G3SknAxhzcIbZEVngo/zZWfh8y2X4XHAWkYcz774LHe+TXG4kZ+xvzAf9DtUl+n1GsJYgLFQvDqeT6wjmWXVtvh+j2Tt5Rh520Z9ywN5TyEXYyG89R/kzGGTp/Nr8geuem/QYd3uCW9vgbwOPp1Q5TK850lCg2kHHROWbzaGE/xNxin+EyUB/P19GOvnPDb7LQ0WPe0e0K/87W5tPZXDH/6OMNEluUn5vtkdwFvaVslU/2E/BkXfUqMHT94ExKma+c43uc/ee4ldZ3ONPGJWnEzb7UDWb90pxWghRTjm3EgH5O1c8XMuXzPjS+UL/Gk/60fwtWWSvS7psT21z28oSu2516k2sFDin0V/ruQYdCHQz9Cal84OLGn+am/F7k9ykh2vCdVPXEM76D2DPtUlKvv1QKsMFzoW2s7DueQwwi9qi/+wyb4xv1JVszSOeU5+dn/6ET2vMdzQAemSv7Eae8zj3uS6PG+p2fKothHIgwyDo9ierPH9/rEMa3e9zr4M2eyMy1nWORc5giIj7YoNcxr3jEDuZf/ah1bPiGWTbgB/NO5MObZLFiwbZvckDhj/RI3m4SVVycU8rNCyk19hPZo82xUZw+f3m2dI9dRcJtPnTSIps8BoJlDcLuytcNUpFipT5J48ed/S8fiA8md1sqU+0AW+JWbAKZT4HlKPWaozwIRG78TnnqE9IWwqekoPy7Jm6Wc72FVuzr+t421jxzgneMTuD5hGx17GmvN2L3oM2PQh2clY6qWDX7nyByuqxga9MIO9UIkWqkqr3KtyFPxONxtow9BfY1pHCRSoPTO07rPrHbkC3gXQDwF6SPE/drKAPIbfICT7br6h1qgqILneTfjmu7ryc8gAvaBaeRfhT9B4Vt/C2huCFxjd9Eu3hAiVPi2+Ns27gAtYuQF9+BaDYAf2fqIF8M1N8HZzZF2gd54Q6+mUaX0G2Pnanj51F7j2PPH6H3hzf8a7/O9xrWvtlkOro8YuyLO/1afAGyEqPfClmvZ8SFZfU35dRShvI0olOQuRO4feTBGid873Xr/FrLnj9d4BtwpVOgrlP34yhPfLw2SAdxuKtXNbaYcKDyXqzuanY9BBwbDjJywOtB6wLToOgpGSWrY9cu/rwiwhNl+6DIjK9skDW6yGKDKDc3OSQp4JN80XK6yQY9LoD6Xpd6kHx98rP1J1JFA+PwM2UMM1JGNXSvA+eDKE+OsNHfGkGMKasjdbQxJp63UreR2obMPYbPrTr5HJyJe74Bo9cTWw6AKQM/IR6E3YD22UeUeFL3zCFcxHdAI4s9MYCXJ/F8GwrzmzCixZq0V8fkyLVslZHPX1bjtQgf4CHi5NY90m9FxVgz5rqLkT7d9+qD33XIiWz2er/+QsTGfHAbsrnuDHgkVITSN7Si6+mI3aH0jZxZv+hmTZQFC0acLUX9oJR3hM2dRn30Bckf2c66WO2tcs1RKPEB5c/wiXXBk+Poyw2jsvXp1kLDUD6x0ex3yi/Dppx2bupCWnzquve/Y+dnGrFjEOvF0t1YKUsKyr7kceAmjz0Kn+xP+WhxLQ2B2J341fzYeDpV+2brGbRuzju9RUDv+614qx7P3xv4Xjv+14Btwfx2WONG+SiWa9332sH6Y6H7NQ1SLZ+Uc1hOWrQ93SY9wmp7vyjpx/EhbfD3fukDrTJX9P5H+TPEFHw+iyQXNKTE7vgx8y1dcVb/WwB7YpPztrJAufsfvg7vjwvyxC+yIqPL+hrgfyhYy8Frenr9UX/Q/ez+pW8krPHpslMPeexb2y3AmwO5D4aqwwaOc6SmRZbblhuw1xAZSevJz7GN1IdA1nviN9e3ypDbqaM8VoTH62Vbw1+0nlnTuXHEV2geAHVBtU1qi8+Ox0hjb1mk9mVyRk+ekO9o2NEPhGDn42cdlr88274cptMfHuoeOGgPm9DDoT2HbBBZ4HkcnOsPqPAnpEe8RuxMUoM1jiVPaUe7QVA90mUHNyKODbXR0564FsSDbTpgYNNuDxWqrXxxfshfEf5gLYP4Gj0mdOkwxp+adptYKjKFyPGrIPFzILYdkQQq5Sm64Pyob/26n6u94f0aICOyI7+jymN8JH7VvR3yksbe+rSFg+Q5Rts4nNI1Ywa+3NFeeUCcAZrRn2ss+djT4QOzsLdrk3fUZ845wfvTNYsRmV12sNUf2HSg8wwlo+LqfWOsVxCfo3vTuZF8ac5QKd2dVuQJ9Or0FKj6tA0FprRPPi+566AEkUONZSwyuS9r7KVDKfc9EBPLk2ug2iDuP5g0oXN8zUD8I3Bkjxfc9xAyStQhus7kb8VlnTc8KDGpD8RmN0llb/6yg9czePbl8uDjMI2N22hVOUT5VXCRHRfCgHkx5+HYTOaFQHSGtMWXI0QG1BfjW3DmTfRmPRhcdPFNSCxIXT6x7Qzp15FxzDq8ouFjRy933sTrLG7oWesTw9ixUpC50HGkZ6074gm6H0dy1rTz9PzO3sFHPMgzfhVHGLZ9KPJ2cnqcffjR7jcuXNeoJzaJn7lHvmxRu6m4zaN89suMWfEqT51JPJZH3YadbQeYdoz1BeowNHzUxat+oa4kb/5rl97CItB3yEImJbqnBVtNxLViS72foKsx87XeHuW967pG0G+9TgSWL5Ix82DHIRf7fOh1E+V6N/d5PCWePNZJ3KRf3NhAeoTirThBeZI94zbo7uG+3p19GH/NUPMAEzk0+xM86e17aOROYBdzaPjm/Gjq8BiNhl3/iTETxuI74um6h1W2z4dj+so3fzuKSXnVbWtZo6R8bAC0ZZ9Lfc0VZ04ie41pkxI/NeWGg7woOjMPz0HwaoIex6eQGDCOHVtc5Ce6moie7yh7Sk5u7kZh6slT28+qsy9j3saf8lFjMXRQVyMz2gdFXvpcUdt/MibQKqvs1TwepgJ6QtWuViWhYM7PEaekQewL0LruowXWj1b44OUpO9T7RtbkGbaHgp4Hu+95Tr4LvgU7/Ebet8JjfwKWedcW/au9b7UfJGhHfb5Gzu+NdeB+S6yyKa/zolPwrfGJBBa3N/yx4CB+OceLEYa2QFmYr+lbx3G1eU3B2ucMRzyr/OAt8sBrXMzvyMo6o8w68IVf+VV3cFb/PYjuXG5X+1m7aeuo/VwbMod92ZWNv/gLWffZQCmjb6VvwdfE4i06bsmznSMPetm+jb7kVzkuJ06J0WiL/yGD9QF/ZClPPCn7ICw+75kqr68kIIPjSvJXsgfO6sEcu5M+IAfAI+QAFNSBr3wJ9Qu/D6zEZoDu5ZuI+kGpA/Z/2JO5m0NzeEC3OWZ1O6DYAsLPIZdxSJlW63h4d3nQoTDfZpUYRBaAL2WIMVJmlkG93lGykeFD9XvefVb9fY0ge6MPSsqwh7J/8oiId627bTlERHbSDds4xQZ07j7uH239RsL6SNWMLR10Sb8gspCNHMBhrGKp2xrlfRPQ5YvI7zH6qv6MrKfp51BJPUgKpo26mej1oM/Tdc6uvh0h4x/e3id28kqWX1fxTWRipHgImBM+4kXIkj/SX32L+BSk+tQnG5Qji/WmWucBP03EX2IZyz6eXS7E3KKdfGROWUsZZG8PEM0auIUuryOy+9PnW7zHkN38lP0ZH/slRH7FrqiXyWv2qnvbdLQLmeY7JqrrtIGJW+RfglHONJQTqAoWP7b2M/CEYOpWPvy+CKAbOTYgFCB7qw9/sOkdtqrtjNIXCrb+/40gn9k6fm9kgs1UTkNsWhD1oQ4mf6jPj/SfpPYQvy0/8yJ/q4YOzfUup5glLciEzrw6Am197CAupk5b/y4jfG9F799j0OPS6QzR+5puYtntBb5RHP26PWx0UG5AUu7U9b5FfxA9GV9GhieQxDttsSMIb/FvbT0ua58VlouMRccsD/kr1tgnHqCPD1xr9+i4hS7DGBeQDuT44DqIWDleo4sPeupPt3pKTEPtTx7BpsPvG/ud45I73/lTPrAtkpk+AJHo9J7KKlOZseOA5tR6ZReHO+WvyH1exlNT9CGXuiJ+K67ehZYsy5O29oRHXIrLndY070tWjEySZonOV119kwZWcXCpfpv/+Ifd6KixJwT2bUL2yE9iV1LghYfhCX/5RS/PT3jID7nUuZ6OA9jmvW+UzSdCN6nLuuhy6IMeHh5MPuD6YrzEuMXOMZXyjFdgn1+2C3ZAPbZQY7tENbctyXnqy+Y9osNDSCqbgorxRlfQ/Ia/vgZOY7PwOz5LHQSSKjdkqH8OZqQ0ac547EmH/TXjhr9dns0mD8maIVP/Zz6oWVbjDdKGLPRM2cpDfid25GNL7NwDvWL2utqg8OgH9YMGNhsbMYNG3vGL3hnruoGod5ELi9gZk8ixPQsxv+JD/PGBGWr7jG98RCssV3CLdUgX81q02So7Bw80x435Yiq9AF7WW8h1yvT9L797ER/qilbvQudTnhCwDZYx4iC+rDvIY2zOwSubMpe3uqJ+gwOST5xWYsi/CzMITenXoE+IyAIYt3vK8I3yXwNyjwL2/ysgzkHPg0ySTqkHa6wSS28EB8hConfPA/qwfLqeXMxMg3HOF+aGaLWhAzksCFNktbZb1HGkIzxrv5W+FdHJmsD2gHou3olDNqZ/BBy/FguX3+Ai9mdt95hMH/1T5dHU94FVX2DdrXyEW/H/nrFZEVuOyGNFvvlGOej5DVw4xNgOxKu9lGHpbZQh4ukDnigHPaPtp8C6uchi36EdhbQd8fSxOsKR7SA68w0R4Vn3jqxfH055ktsOqO9pG/7im21hT1CaV1WCHHqtV+XoX+E60dG6ii29b/zjgMJFnDcQuHjbHx1+c8he+QF13T/Sjisdox8gPw8qYxfNfpoYkrpfFd8E+DlcEdX04/jC3gzii20T+ZAvRXXkwUb0ctChd/WKPbu+A4kn/P7LjOPdb8eTX0AzNh/3YH/fYthpr2esp4F++HJ8bCuFza7VzvTudeVfIrNhz9NlyZ/xfnl4Kj3mv02azUtdR+oyr3pMOiWuHnfiLDEOg+LqetFRv5B+bPkFR3WA+hnzgc67tp0Bi/tB+UxfcNSefkfxCXq5t+9Xq8Ac6+TXkaAxAFLhO2nfTasM2LRqMnKeH0+ihzI2rNq0KKl+UqA+3I0PhJ+Pu9AR/myK3ixFwA60OtcTeBHyTdzlSz5tyO32W77qTcNekOD0fKcz3Grv/c94zrD22cnxDvltlLAzWVcdoE8o0NPckdO3U9/kWIgQi9ILE55RT4oZfuIsO/KxVeAnUCKPucraAvwvY+j5wVgOmrZzQBiHBOpo66BuHiaEfATj+szxRpEb/zpcpxS//KeDuZCIOuhv2fix7z5lB5S6P1D0Zp5GRuohntjP7waWEKeqj29BZK4UrLz4H0Rel0kaOoXGIu1TJhdFzZ823Fd2RNe8mC561vIE83LMzfi3ky3yPBQhtyMyO/W+gHLmBghfkH0mBHqfKU8pvea4NTmk9lktAfuqn0CPfRByPeGcItu4ypB6orNh1y4CWUeZn7E7PN232AjR1v2xqjHWK194OhgDe0iTxssHpbanTGhz4CFK6uJ7XEtc+yEhds19giAJsamDfrZvzMfMDRDbLWvITB7iGz48lzUAj4+f/Et9mVPv+SMmwsvLk/a2Z9vhX3Z8fqn4SoVti34h851y+pP/8OFD6VQ/2tGTVymenx8vj9LBnwaPf8iJHd1ux1mp/eOXH2VLXo2YPELkAO/dij/yPV7uWvsdPF1+lxHEFnjrUF5AVnQEvT99+BaRfJ1gAZ+42cPe4i8Z1COv1ghrJbKyBuCLHRk/8ipJ0P3U4brGS3wZQ7/+IHKe754WYivTa9O31d1pXlCOTHRmvFWESwprDvGVjO9oU+pr63h9ZCdTdt6/080jN5Ei8mmD12mjXG9NiOw06rgRxS7b0GSZlM/4BtR7TElHPvwGsVRMKdEeREb+ouTD3XvPfzFpWmpNifimnK4PmSrNtU59b8u1gfGY58/WTlvADd72Z/MV/zHu2TciO2OUurUdTN5k0nALM0ADcQq8pf/Kc6vHGrDet5d7e6felnxP3wp8Xino+eCo7ntxpPd79aR/T48o6HFLGxe+HmMWI8hhOf356YWmduq13Cplr2MiD3nmHTKQmQs6cwFKnjQ8Hd2Wjsk/0ui6hZ1NLb9i1Xmk/6hv+kFcTPOEKtDSnvb+R0PiYZLJPgA1nMUqWNuzxWXsV3lgp7P1X8tBYvtboes50/mt6LJywYntHPz65t2Ja2wvB33e9HUThBe9dfHZDlvBlcylDHq5x6YjsqkPbWCW73Gk5wzdpy53ze917pG2XZ9xiAd+AtrsSb7kbjd3IBdeSBx+/QIbI/vIr5Kzte90qZqSYyg9z3zbxtC39ql+ZceWh6/qSk/65tDRx0VHTqX1Co3mBXmlPgXO/nsqvvHKiMqAv8RY9qgNM/j4nXr/HHKGi6TWEYSXdPrkmkYD5lnqBqxDkmkvu2Jf8dszeBoxF+2PIl7lkhPs8jFrQewt/7v91G03SROaW9tcI1Ws+QXO2Z8+KusKUYfOOtz1p87fjcUZisiNt11HYtUp9R1ndqW+p/ErhH/rYRWsOgHtvT5zus/tjsjssnt/kLbVjk6BmnnjaHsye8Wsemi+izLQFQL655AC4OUJdLC2S8KgAlMkuiDmFDTLotgH+Jk7FvKhgPsfKIicYOVf22NvD24nH/66gN8J3vtOVit2fC1i/wpUhNhEwpd5gK+d3KfLGZtAr/OBWQLn+0+KuEl1vGPmJ7Xi2cWSO3E2ELVHN+Oew2TSUPQxfzyHRp/MpzNEHUgfCMT3Tr3+COlPa+fo/F3PETHfYnPXtV83e3jMSAcBZM0FdAL0ZH4H7neCzI3tnbl9fKDMm7dg63MO9J0h9gRreZ2nWPU2y/aInUHPg4xdR+dJW9LYFcr7vt5d7QAzXIcw5vPYvD231XSvH1CGtsucC0KIzZ04SOQjzvAALUHluQhtFBsgLtS9nI8it2/HkP82oOA/RDHK6KgDCU8uy1fEF9F/j9i2w/TriAp+9QO9trFQZ0b2HuUh23Stc8ZnoLlS/ZRWV/0QWfPgT99crEGNVe1ZHFJpr3fcxyegkoAURh3QznqKTF/jlPUvDwpe+zzp1aE5B3XarWdc4P2KimQTv6MYxs4QMvgLg1Cv6zzb76BsY5hPSUJddvIdsaXb5JjC18arZJQtkWtf5HxdDvBL9ePA7N3H/Fo14oEUpEHkVYcOj0nsUz/6oF/EIf/z3Wf7CeWmFTDede0qe+AHe/8qFnMxMjeUrHSrLfL4CUWXn7dq3a2Ht36ADqliUD3xlbKF9rBvJq7JsaHxV8BnuQ7qtQes+0Roz0tZIpANkReNU6bb4sP0S3M5bwKQ7+UzpK/nBJGTH1DmMSCdOlrM3G8g/YLwp08vr7R78gx9D476r3W3yuRDwa26oOdXdN5bfP/RkUFeB/utOOvX47MC/lttJjV70SufhYkWyPm2cWRD0hbmr6Hr3+ccAmc6s5TOl1ThqL/3V4E9uIOPjhKDUBAfk/8a9L4dXY8PSEpzsZ1toxv9V3v/EcCGjh6DuSkq75ufwUrda1jjMfuqPmN/Js+6GwVrOUgsjzDjfNJ+C73vrf5HtvY+bhvdPfcbb/jmnNCET79CfdUaaXiDrq/nO7jcgLSvaUdv63RWt6K3dV6of4wfH+JPpyPQn7h5/xALsUQedYnrlT7aRj7YtY/6yEi9yyPvstoYr4JaqdNa8CsaOqAlwn6w0/qBvT86TugC3dF52bM4SLAHzF8ypU59Ptw/+NWO+vi+5LbHEyqLV3YbOWCMQyffvOC/yjcOz37AoTQH5u3pc6W+WW5kkdKHJseUeMDvFkG6qUscksYvUO0lJ6h2kQ/IU5qgvH2oPDcKPorBuoncIbqcDv99yHY+abXXIXDzN3Ug9pHW15y5uPl3YED1LypcjzHIvKX9us/Q7YMs+TqYbvGKzL3s4Er3NLzx9/yC6Ol2hQLHpJXfgs3+yofOyis6Tz6V6wfi3t7XVq8PrUjdyhda0aQzEdiUx0VdMcmBA6QzPyFvDAdC0zfovIC26AhoMw95UQ4T3Y7eVj1rQWRAw5fvoQbUM7eh9PNvPXvCF0/ag6sy/W7Qf2vUNvM6sXaOSMFweuQbFPR8R+If2sCE5gmVeFSCfNGBsEkN3qRF3DFPgn8QQCYbdI32RhO6qPTx6rAPB23r+PbFB5I/87njyP/k+9Mc0OXGhsxb5zVD4bill/h10LXXUR7iDoHenf9LOSD+jJNjT34l/FMa3qCPnTHm166fyBfdEZsd/4LIWylYyysS+++Fx+yA3oppO/lR5iAy14EuBFAQ+V4V6tD3Ns8X9e2/UO2qyhrnfmv15OAgG8hxKMi6Wg9KoaN291XascYlZfs+9KV/+u7nXzQV+avFcHhcn65oYNohJWP7L336kSfeVVn7TO07skU/s790eO5LJk9nuUn0wVJ1yIkueCxX9nFY7RfyxMB7wEuNGeubESaPDHjCTznUn54lT4zol+si74fWAXr7/Q/zjPYVU158GMRajN5OWaP+64X4LqJvEXLKx/jZ8wFyjurKkkJ9GrLVRH/l69WLDdSLzE9alpjmfNiX+bYYbjRjH+agzxLMH2heDL0gdqdfOMvW0hGet2LzbRtvwL6Y8iTVEesg9dgZxLbUFQ+yq47y3Hctb2A5NG+y90B22o7aQYWj5qfzK8anVHO+qcp26LrwlvjFxyOa7aSS6nOdFxqk+vvSm2sQ6e6TM6VH8s7Q+cA+igfozGtncg7aWr+Ug7XOfCMPer+e/xZkwFeZQdUfjfYe6R/6b4Xf2o5bCyLoes54U8/iBOHyhiDKJpwLz9x8Rzt/HSt/YbAT8EVt5EFs7tTrz5BhZk2tWGO5ykr7W2Pe+96yCcQuZPvgrNQ02s4WJzHxZvA7YPXzKBYgNnyPHY5162+ZS91qT8eM1wGP5dyI/1m/I5zxndVHd9ff67weRp5DWepB7OpU9aPdNC5B87BwjfQDWUM9ruS7/BXdpuRTBmt5lRPZnUCXtVLHWpf+oNeTzyEDn/AV8n4zZIR8UNzEuG5dZbU/Df4mI3BZMlIPYRt/uIRf7PMfMPE7z5KlgycHi/CBHgt+9qdjwPLg5UCiMjdILo86DuLkkTF/cYxDu+ZHHc5rTui4UPKIxDiElg1Vb55hR+KGRscvfcWfVzcC9xkHHyjzKLOwxzfyg7R1ecmXPPyKbuwOH9IHn38qdTHt19h0D8u8VuBXSn4cnMO36eLmSmX52G+E+o1Rz4fOUK88lJ6iNt4+xKa8T3uMAGWobqaib5OV9vSrdJV9bWf4AflwjGGYiI+bH7d8PuZZ7dv8KHRbgO05kRV0mR1n/Cu67DUFae+U8d+iPzC29lFS2GWX72pHRyZfTfKUpeDa9tmvJm9N1CNExgZkj6xAds+xl5cbDeT0Sc1G0u261rMHvEd+rHhNzm+NW/q+xZZ1sqW81kc2syEX3w7aoVysOlaZOxJz3R1vFzNGkzTE5u2LH3mZZBrllS+IfC40EBObdwHfCtsznvJAID4mFj0fUM4vFR21r/Ac4yI49GTe0cvUZKyy8Lmjx72PQ2Ss/Y8QX8+QOCfmdfdeFPlIsJSuN3wLsNFzCv9HHei+BGlffYn8NR5vRZf1FmSs1lgdxe6IB8r4xE/XEQfHoiqxi/btl4hUJ3Hey5Tn0zNGo8NydjrJV7nixn5a5dgCthiwUtgzeQpT7zamfJS/riuQy9fDWXYmTEjYdG7Iaw5+Z1f0VgyRBRfYU5BX/mHRZ5N8VjNPn6lL3Hf9D5BYxWb4e59Nz4gz31YgAu7Lwdn5F/lVB8EZGyE38l0OmPpGffpA1PnbMXiSLX/5M9/1biiecc0rME9yXWRPg/L7JeWHIuDUzO4THUfIvGVezjzpmGdoDyIn1+GO7qtlKM3NAaMSbP3U9pn41VigEfKclnOkHk3Pm9E2KHz063o7XI//msu7NTd8yAHavqBPFL+gNd/LUGSt9SZORyMP0NW/1xmsdvcyY1sg9hvFXyLADfqKjHtdITds8gq2bdTFxqSGx011ykLRGwq6j+CIZ/WhU3+S3utYXtBeTqHbu+lO/0K3CRyVjyjjbBq8xpEhKxBQYHg2OJAoWERkUKYLs//W1us4cM8+ql9t2u5WtmBoag7K3bfsoH7ItRznwM5lNdZGAtZ0xfWg/2OwxXzDUd234Dq+VU7KWNzy2WPebIF3bq7K+6A0qD6eZuZUeRvLa9B0pJe6kMtNRK8/w5xbStO1y+z9k199XIHM8DDnwkm5ywP2azCkbeUBR/qytuIDgItyKHVOG99bcEvnKiu8qT7q2xG/M+bzl0hVhABxmLGp5FWg17TaN25QgiH2VTtXIIM5HByN1S3AH/8Cz335TizyPcfBat/0b9Rf27/fz67b27wYKTaR77zxK3X06e3kV9n1cOQY7LhFI4+8oX9FdM+xT1lpn9vxI+AICeiWPoA8pS6PfMW9zTfGgFRyqA8/B4Okvh7pp68pqnYcokrtWPAAD/Pt+enymW/EeOawzC8IwsQ4k1mvOyWEr9nKTXtucurKWj9zoUYv8uwLNxqy9U4Vfi2BNnOrvkTUWOnalq/xsg1uLLl9PHeHNvLjkJx2kDzpZsdG8Q4V5lFU6+HFOCfEN/Ei2/YIrK1+yCs99RH8TiY0yus82FoKyKhYSvd4yuyYER8YGF+RZcI7BNou+OGi3h/78xG/8uOwC8o/1albxuaQ4LqqHzoH8VpS5Rn/qpNU62FCVpl41QPNxI3DdtpAxgH0V6LE6DmOzJrfrY+ytRZqjBLXfm7Cz+RDATp6GTjsA2tbMH2IjQPX/LUuQE9D+4cGw96slYzLYCG1DNbp6Ed78oH7DFrL+7HWunyRgSaMEfMkFl4jajMhkzKgfGRUHxtJoKqtckzOGMagQLQ5D6/yLmvjgO7Fewe/iH4Qmwp/v9+HMOSpB+RPrkRsbPmlifcS9qDW94N4z4l2bJMWE9ZAIDpcJ/864Zt5uBsMn6gjPtmv4atJdkjKJMo1aQvEiAkZeivmkw3ZBEW+Y77IhBjgI2Twg9W3GtqS6zHk65aUMjYeH+mE6m6/YkwMapGOA5HqnlQHPaovKX9FkCds9a6h/NCmZFvUVpv/sBtZI57gyr5hf6fEBFrf30xfy70Bb+Kijim/gc0mmz9Ea4h5TTx4BzHvIeZ7NOmT3+yGMjcYueIsIjaOj1tUg0zJeq/SgzpA+EIbOhw38XSi3TwipHp8BOzNvIHs7z12KFqDiJ5pyHD/ISN1EA7VQXisLcbVVHEJxc/4BVmDKjvZZ55m8lGmiG9tcFwWvaVbMtkElNpWERfb5OtCozrFGfszjsRmBTXXtTXGHmfmlfqhNuQnePjmRx/yybEYdYph0SYjT/3cLzEYfssoxyftYNqLZRmXUZebDxLKzqvbZ8UCelFcSLdPeOBBkiKRp8XYrE6OpeIE5S8JQs6LSLPXc5UgpVwHNtVjm+DDBfZqnj9IfNotT3oit/p7hLQ2tQ4+c+WRrTKRNLAsWWyrP2sWDGI+8M++iILsRX69gZzkvbx7kY7nuq6pzBznr6r53WWNB3PfYyOb804mKP/w4XL5oLF5/+5BJN3MSYZCqX18kAVK/3D3cPmgfu+l54PXvGzQIZo9M19bx7ck3H3hAD6eFEunU/HyJNnjKhm8X+2vetNiIx5Y+awG7x+y+RNyVftBBtzLv3dfni4f3hMXfFdsxbvNiYrFtEEOeSxZM8iU9jsfDPkLf8zF2gPTL3I8pra1ou5rnebYF9nqTpR9OKd35oj4iNHQWU+Ja46A6PD6GHO0biDkk/oTe+sUeQ9zXtoVe4//kGU5amOGbXN9yFE8Ki6Ko25oZPT04wtBlanveff15bn4HLyaF6xJOW65WZ8mleceSwk25aCKKTGqf8wX7CY+rlcenirLJ/2oJ9lK5wc76ILQw7zBLzqFR3aOtOaHBZoSE7xmnXuty78aW85QpFiNH8SpoC5jy9U4Emz18PdYj/FEZvwr+8nb2KLqvKsjH/JcGXt1fIfI41vInzAMmr/bIQuS9/jYz4zV5gMtlEnR6VFWAbvz6Qz5ThYh2tkgGfkLil6zoi/MERHSPMdILYExll+mJqRsqcFIGSTf63Bo9oHUx5OLFCNHHmLi9jT50Ow3Umi1x3lmskAbAbgnuLKDNMHmIF0B3+CXxJ0qFG4q26GaiAXKfSO5hdd4Ir+Dcul/O96iZ0XitaLz9rgGvUze4zjK2J0+qw+Ry0/yjqE61sGAEao401asJbUP0+pHdJ3BG/B5865/9DDXVpzpObMn1OcvtLafods8pnOLzUZg25au4fFYKPXfA/pnrONXZMYu+/iVevDVGxDpEp7IXXGrPj4nD9g/Or4nFt/R1aB/nwd9nwHY3f078zUoWTUTfHl5hf8ImUdHfVnrUNBfxWC85hwcF78OyqnLuLDq57hUMuWFwNE6po2xnDRkdnQbPJ840ZD3z4q39x9uYEYe8HPyqIttHymw7cM2739qrHTYbzb9mIcCDt3c0IqfC3D6cohgBdHHdRWFOnBaiATKMvTrukWKjckDboTqkDnK45BpQu4ywUtWpbGDdOuvnrJZIamYqI4YlI1la0EtS8Cn/4PgCcs0g4O1gA+ZP9bkzmhTm6qmfepYPCW/5l/5R/xMqrmjkzFnoUCse3wlY5ukjg3EHgZsAnaOcXO9bOoHfD80G1S/KFmxS/xk+dwTO9JOfeZA0pU2MO+2fvXno/dyN4zYSQ+5/sQ+SF9mpByoFMiXauux60DWZgeocSik7sw26h1b0sbTy73+FhzHEZNtwPZIrGut9LGpNmsadeRtx2A5EHeKLnv1Q5EkmEV151ZpaC2nDkJICWZhbOTFMIgBKKoNJncObDLceXdHxD6BFkgKxuZJmTwbuq2yXD8dUUdk0WYSA5PWT8Qtsybda0Hrgao+1e8W1k1/67/HXvb+Lv+tCP9bdbwN8G+x88ajQM1YjjpPvkHENGNVOmse4BObsX2r5mlP2kPVL1xEuvoyvTzFFiTOfWMzLXLO+k9nBuLL1yD86XuLwtdtW2F/BsX/lcCZjFuyvxeJd/xJ+WuR8TklyTwj/D+qX6nzBRmDFdTuaPj3LUi/Yxm1f7xVNrEIko8/XQYtbtWFcUObB8s8X3FkT+p6G/kj3hXw7MazEW0Zm/BC7NtOtT8H7CdXr9qIJ6B2Vx58GXd+8Zj9wGtKKe3ej1TGhr7nZA9a0WUSw+ij3HV3pE8A30o+QPkVAPGLx6R8X0+xLXRUFwp4MlbzrGBdSrM3g9hQ4Pl/jUkOHVV7bXfANVPRrBQabR5F8sR6HIiBIyu59SS55sCK4tEBezm05qAJ+Jn6I5Tt9UQxdq380V9y4S+bgrRzEIanU8RwQPUnmJRZVzTgs+fHJguGxKR08ifk65dHS97i3xAVpN9KnjODj3LAE/Ui8qPyENse1OWGgrWutwVH/Mn39Aidx/m2vr4GPR57eOZXdkHXvSL2hNa6oLcFOpdy17YRBnAY8l2pF0BtRH3SdXQlyXcKUtb0qbzEkffgtgnQF/4KNlcI+GMQOnEXzuN+b0m1NfhgLdFZMGVFOwjrwlMb1z7Y3d5vwVGM1tjdiuW34MjmM/lHujMuwVF5jhnlqm6oD2QzofNkB3iiD51HB682Ijt0G2NP6AyrX2dYZRzFoyP2vwXh7ZT6FanzEzFIc3btB3p+tS1r5vdE4r7q/q0Q/3r6Vv9Bb1/R+W/xgd/Tx7fKXf2+ReF5DazBo4Ni8JptR3GZNoy9OOi2BUfyqctBosvvfXtb2n0wbuJyCPRBUGXvN6QjvwL5xCJ2rnFZbfdFZEFsKWyHGz7V5JDlV7IaC/n06SkUfbZnHDrxKu3E6Ahcp+tj5bSrXzvAzuuab7AG9YA4z76d9mFD9CtZn6z2/BHS3zQOx+xr5Q+HVJHy4rSs7F3la7X7mt0O02X/wMjbRGf2dkPAfYdPYMpa0OvCA63zck+bbckfARmhjX/jxdbcXASdL7y9/QyRs8pakbqu44jvNaz9uu7VXsqd/1v0vYbI77Jv6ev8vX31o+eDVd7d+ve+Q5RTf0STV/KgVfAEi5o7TBbRAfFUeS6eIZWnyKG8huH3SzgkK/WTZ/og4wvv50BPojpIf+GXML48ir/eEUN2gcVbiL1rENfyW+HDT+u229Sryki8AkzrdAa3LU9mvgZv6WffT+xw/YgN5scF/7KJdr1c2HIDBoo3N2aj76C8Jwl6PGInI2VSW78YBWscwffEhpu2WzduAL7cwJF/K6XvCurqPcxnE3n+5b1Z3kFLPhGpS16R15YQ2zutSBw7HWGN6xlv58mc6bSi6+10hqN4gcyZAK4jWnEUI2hF5ue3gH6rXO9vIw96jLgpDZ3p3fbcsZ8MOrr4dvRDYhCeIz2v4VafdsSZuJpHgzqQad83E6+w2hyfQplHzlNHefhOWR21jlQp8l41kP5vwRkf9djlJ93o5SZ4EGszOmzf4HEqytznsAiiwzEZn5zm8HUE89GODdqPEMO3egS0Q/6eZsUDylWXdzin/iGf/rEXop53hCOHQfKnkg2xubCN8L5+Q3SJQwWu6ZKp6zm1fQ3402SxoI7U789yXSH9rFqp4RUOv77JIQV93MgRB8sqeX73dcZGlcoTAf8yIjqGPggebhhW5J3x+QS5/e4R6t0fbZGjm5pc7/r4zdiyw+tcAvnd4itgaI0XVDGtuBb25cjc6os8rxRjtJtUJCZOh00B8VoRe2f/4R/o+fCx5rLuOgXhBz0f1JzcLOG4B9WiafzcNI0bJ1Cxvj5frGunt62InavNPX+Eu8dPLxfo6VGLTBPx84smhfugREdZC6QO2gs32h1gEL61LmAA60CrwcXRQXHOg9zKJrHDw6sY/HIgh2R+MePl6VE2P/k3nfkFisu75zp0Q9ZBnknESOzRxwQdHdH7GlY/wVp+i5xvxaoLrPqOeN6KLsvh3KE2EF8cINX4oq00m3OPcceMrzah4C12wrPS12DlT/ko7bw9fwvpt9IZ3J70gC9xWgnMi8I34mxsOmLXkW2/Fb5H9q2+iRPo+begx/lrsPY5sy/ys8kf9Uvf5Dul3gfEgVXGGbITdlmv4S18R350rDI6L/P4qG/vkf7rRfroop39B3Aoim07nRy4Glb9yMl7peST7oj9i4Od4AOEFhXrin788t/ulQb3Ge8DQ+KrVp8SnGIDcyK02cy1uK7DPiz4ocSwt+kA3Y/YuR3o+G6Q6o/MwDzEQ6ntiC3lthFZkzY1x7BdJc83+6SKifctyd6oeOdDslNgbw5PLW3ALhDZR0hbPYA7h3naODiVup3cEYTIDPWxw6bc7JLmT637z60vcxckXdHlFxHIfbx4xxzQBEpuu6kaA+r+yvbfaYA6YkevX/Mpx/4QWOUFaQ/O+N6K9I89R/J63ZbfYhebuv2g91vtvnt81uFZ9Onp+fLpUaT06fnzhSfSXkuaXiGWVP1mchEHn7lhSFiejkijlZq4s4Q8mrWIimrg+uLsLnteiDQFK9UPzcfLe+nkxo+nzM+Pny5/++sfLz//9OfLL7/+dHn8+HH8Zq0O0PDLqlq0peToAA3WgKW8BusMfRNJH6qgqydPIy70Odp84vfEqJi2cPc8eHZ8QmR3vNUHcMbbZU4exlx5LlL+9RWV/fKM6sKTtF/IgOU1BxgVX2xGvo9S5Hmeia7jRjtPZ7FlyBTlt4cnDQnhyy/kQOtF1PXScaQvsRiXrxnzI3oTxOebD2WPqONQhzbPmtcrFZC9xv8IR/pAYhRcxUO6Onkz94Z+TP13I6A8WYf6U/ejMrSTlYNIsy9wbN6A1/iOZHfQuxNAJnMje5tlhISMXWh/SCr+WlddN5veETkSHhMoMs7Q2zOO8bH7Sr5Tx06G2mL7Sms/kDqWae1lG4/rVmjMPVcGH2mnYNa9FG8olnIdqV/oq29c8NodbQE2B47pkJEHAn3eA9chxU8hRU7hG3Xqaz7mrSaD17ko48VT4a4z/CAxDGJLqCpr/DsfoH17crkhB+dRKjnsfYzDqO2wBK0xf5o7dM79tHXIHpN9ZrVnRXyDfBaQaMYj4LzQ/TSvfGUMC/Jb5bqR2Mepo9eT7zL3+iqljWvBej0A+cRgypxjXXm+2eLd/cPI07adkyB2M+9ofMI46DPkryrk6wTLtswNEJuT35PsbOV6kj7IG4/mluJICiJnwtWjr/Yf1oZJdT02HV3fxPA3WPUQWyj1m0UFz8cxjwvbvrbHvj5xdX7ReWUD9moN+pUgYjOvIwOjbcej9pxZobrWtFS8utHToef5y+X56fPl6Ykn0DqU6vD8wuscot0T5zlbhJo1rX0LYFCB1lCMYCfwocC23kD4/RVBIvfVJsnh+a9//uPlLzpA//2nv+oA/bfL06dfdYB+rO/b1GR1EER1iB59G3qgp59vRDaLt2LV/RYc9Tmy8a18r+GoT+rm0EOq84apymyc/thUbc6zCYz8CvqaTtpew+z/FbwdW1kLZWRXvpTXesBmEyLut2jt25EW82kDIlZdX9LI+j1wbl0h9sSWjqO6r0VkdFmvyT2KRe/ztbF6Lb6/hZ9niO5OR+hta/oWsNb6elvXXh+Ht/jb7QmO6o6wyt8uiXufVr6UczGe7TnspE5lXwur1vyUOXzlU8580hkk3+v64XOnT0gZHj8K4uusuKBrHUcGMeaqc+RT+vc2LNy1e/MkOhUhn4U4NCrN9bb338sKfNsw20i5Jpeadm13qQ6V5iSm0Gjf8Q1Z3ucru0NxFR/tYcleyyHFX3vqQ0ygPIcX5aLnGn2mFMqf8ukMsXeF58g4qONr93GHnZ17RHZPz/RFdvRA/Yl06sCZnNSH+rWovpa3/Ao2mcc+5Bp2di37Vryl/3lUvw09fq8htvmwfGBn7A+ByE56x6saz88cmHVXxCGap9Afny4ff328fPqk9OPj5fHx2Qdqja86asEpJf/CE2oV6msT8+RRC4Y20TMfTahdZ3Ar9EcWSv2UcUyWGJcJMA1V4gPYMDR8lPluxnttUv/0zz9e/umf/nB5/Pjr5S9//PfLrz//JNt4j4ie3DHXwfmqf9Mf9DwI/2sIXyh+dH9Cr6HzsuVBQfp3nk5HOKvvCA/e+5MDXwyKGIP+/dqhz+rj8RE/39Wa77EtW+rjwNqwjze0bnPinjpi1tF5g7UM+riuGxHofdY8tHuvbbRHXuSEN9TrjnBWH9uQ3cvwr/MGm5IP0e7vrmx8/VBwdDAIMW4mLkS6EDNG9a7ZuBHW1c4XbZ4G+EK91a1tfmrwChI7EBsCt+XJRUgIT095Yph3MFPX/YcSxz7+vT3UET7oCOnT+TrvKpNcStRzGIEyroyNBOyIv0YX8p457Ad54kXYK/SVd5t4Vv0gdVCPEVjt7+htt/r2/mnvvOTr6Ws9sqhZviHyOtI3xBwFqz2d/Evj2p/yugGHM7p5/ivvA3Pq9DNziO/3neMSHlKVVzsANkQG+cwv2lkzn550jXx+9ruw/F0Cp+/5toVtT4GflDn+qOsXZehZ/bo889h5rqO1l0HAbUKvU+XlSXMm3x/v3yWRTuQF1pV1y7oX4hsxICbEAPj6Kft4J/eZh1Aq5/3c/vG/56Xk2hbtJphcZpdcYL2DVrieQwLXF3SM1xjCu8Vfc0hs1Fd86p1i3pHl2yy6P8QHim+Rhd2rDZ1fHGqXF8Tx+UnnnU+Xl0deBaVcY8UcS9mxZ95JZOxiludpMKAePspF9Uue0Qsv6fuH+jsVlLGTPhULzlxPdXNmkYz3GHMh87Xmb+kt2fimSg78ono9W+10IgasFWwf/MDzni4iEH8zJ0B4V9RNHDEswk/7qpkF9bpOvuE0SQYixjUFf+0zIYY0N3fvQouZ/vwZ/B9++GHEcrOtj3PGt/uadsr92hrQfiQjazm8jNMdP9LBX67vfDXyWjGUp9A1qJUvPikmAEo/T55yPEGrBVvlDi9yB5cAldF+5UMgmJSBndcobg6SZ+Jp4avqX//tXy7/9m//dvmX/+6fLx8+fHAbk6Z/32b1xV45M+4iUx+5SYPo/4+OGodz6n6uPq7oPKREwKmqoCxkxok/fFI3TKUH0Oay8tG/LsDIB1msHZEVRE5HL0fmSit6ny1/zddxJOdr0W3KfNzPyw3xdbX1qB4QPy3nKWuVmfzaL8iY/kfD6nPoe9D79xh9L95i26qvl8/6vsXf1/zo+2js5MFF8kc4sm3lDU/SVd5ZvyD8k09yLEsHsg7sr926wFzXyvHHy06Z+6r3DSNtEmcepdQjkzWSsg8OA75MDKJv9xtkba2ITOtRXln78SzZzzpY5QAIHxfbIP76ujquuVs9B9HKB+FfKf076gBTfdLOdVvWlr3Dt8gAFT1RO5jM+ImfA7W/6hWudrgOIudqzEb9MGnjE9DU427oehwbsacjdiddgQ77VKfLAjf1kbcaLaQtIO8bWsGyRMSPcXx+eSybfS6qcbU/fR616x8IzxkF3Y5e37HaCna87SwTJMc4rn1XODzzzLe3LdeoIDxHvEdY+c6QeXILU+9SrnWwP1euNr8VZ34Qh3697sSxnteHTZXnDkxG6T9PQj5rEn1+1qbLax2fdDf0qAO08hC2s3Dr+S7TaMvrDO3Dld9NQU3jmzxqmfN+3hVv5DsOLU4MDRIQGy+n/vmf//nyr//6rz5A/+EPP6oOfrVrZkD1CwrS1uKYw3inI7wW/N7eN4W30JuhGOePwvwe2MaAHzWGoXrCrHHQWLwohfhLgXzSkBRXGKd86gB2cZGMsU17sXYKrkf+GjNuWuw9flx46+LLBFdP3cVjM1MbUsGUOVemVZ/YCecKYgL1J30gc+VsHNe5lPmVBbguxGCNiQ0VsUFgZyh6e3/6JcbgSL6kmLzOREdTqvej3fwDI4xXYG13inyi6shyAz3yLqst5CcTg58yga6DxEbvVAelf55oRMYZ+hzs+SCx6bE9oh7DDtqCjF0fP3r1npn/wZHcLpOcPwlSJusRykAwl48GhMsJ1BFf+lwKernblPq0JQ3Cy1zUSDh/ix+kfUcHcch6Kx6uJRsPejvlr4c5voPS5nqlK5AbhC9+9P5pj2zSqWfwEFP+MiCHrRy6NnrSmPnCalldr5/cWoXWzYhFgFzKyEhbpw7vacjBFsdKezpPUQdv+bHp6P3Zi5z6395niPa+X4FVhteuopJ1jLSiknML2T+7rkJSIXHSOO/WwUBsSRpbQ9eoFVLvbh/wacF95gmzDs7PuRkaT8ih2n+X84QsSvueT40vki1yfrQ5Yu8efIOyi+WA7ZnzY4N5o2Mgtuev//IEHWU8ROSLE0j9QDF+i48+zOP07Tb4RlREW9oBPCGQdpcaP6qsbsDrhTq1dYS/xrqN95hHue5Gn68tg4+4+MHu2M+ozxPt7XpzjWljsyWrGp27dJG5yS3y9SvGgWmoUhumeJNnAjGReHXj8fHR70aTp+7pUe0+RaH0vQLPHytlUmghi6dk1GbvA/Rw2sRgow+lY7JABG3bQKsf9Tw1mRh3XeDDj+8vP/7TP11+/PHHy8N7nJZNtvtpcBRwOwPbA9kJ4HPoCGnrF8MzvMaz6n4rbtl3C2/R1Q+MvDnOOPnP2kIKOwdl6uCpQ/NmRz49AH0Rge4rxLRdeW7hNX/jV9LEKP16/+TDu6LXk1/5uqyOs3qwykipzxH6r5T1kvaO1bYjW29hlRec1X8rVhuD1dKuN/lb/uSp0RHof8uPr4nTGe/R+oY3dAtrey/Hdsh7cSvP+to5r0Bb4AuQ0tlnkQW6vaGg861YeXv+CEftkZ19n5v56DzSTbx9eZMsp+whw45+0KO+w7JUFXnkzdvERx91IfREJsR881NZUQ4/Pq/QJv08beYA8/T0dPn06ZOvkZY52kOUgVMOC3Ie0+oivdkSeA/wEy75f48tWxuRICqg+jXZao2sjH3aEsPAPlOntMfWbf5ZPEFi6PzQEapKX3ErP+yDPzLcl3MDdYNoyrx2e0uPwK4Yffi90/8qtjNEdKQ/seLc85lXJ0hVxjriAu92lhgyVEjflfbY+9ux1p3xdfR2xo18xjRtnScpOKrr6P1WpK2vuVt0ht4f9D60rWDOEVOvBy2HxLfHucsDa7kjbaHY09fo9RgWOCYp1EV5NyakXjU3RF94HUOH4RcdnKFn3oN+fNEGUe9EzwO17op8SGYia3NhMwzxhDJPoqHwFEkNJM1YAXEQy2YKupOAPrzvRfnh4eHy7kEbT3O4+ok4aLfD9tHk6ljLHUeB7BuKN55GSOrlgD5Qb+vtKyznhl1nSBxWu5kcNTmRqVgrqfiPTwkGaUj9isZ82izKU2gIIBnqB+eAWId6nDqO6pFsUlvi0scl8et+dV9Xf98KYsDNA+jzo9d3HOk80t3bQfKSfEj52qb8rX9GZr521Cj8tBdF9lY2uJBxkZYLZ4cuQDv0GsJ3RkHi1+c41A89jd1lMHnha6km2aQthte0Ys7vhb4HGdPYAWJ3kHnq/EEczpA41p8HrovFqm/V3ZExuMXTMcei0RHW+pV/mXVyUvWizgdxcMtT4dgYH/GXfb+3QR2rPAif1zrbo3p6R0bGPjHiGz/mfiPqurxPakYxX9l/nY69c/fOJOn9e9e7bszPHLyICtst1yne16y9Fwz+yBl1QfiQ5QOceNBLPXWU2Zf8wEP9ZvyJu9oS0/kX6WQX8249OE+wtgSPAK8qON2PwWrvdg2v/cVx9cF5j/CXz6Md213eYll8+LLpyJjNb0uKKIE81x6ss8XK14MerZ3RL9/uE/uYYxBAB2MLTRvUBL086ebnBUtqz6obJ2LnE4xqZsQnZrxQLFgevemncePd58wTzyfaRcXLmNa4us5hauXs/Q3Y2WFe9YN4tdV/F0M81jXSyIMoh6yjofOtVL5cE22Ok+QFfb+j3fNTFFn+hVu/+z3q1Pvu3YNclxN9LrXyOi9XWG7D1OVCxXHqO6HIZx2FUqdx2xiPEMPSAcqT6CcfmnWH/fHx8vHXTybyHKK5CyQA0uU7c89YwRNZQcpL4MijjknvjymVbrpULwHVNuxjsbWg+05/DERAX0B78gAXz/xc6yO/o8t6DfQ0SUZflJmgoSNs/m8UnPU5Q+8bRMaRLMIcnbURKf4QeSYPKeNBV/Xv0t9iW2SHXsMq89DmRV6XC3/69L69rvMEvb2nK7ruUK/v+b74zhBbzghE3hl1ntcQmSvO6n9LZDMF3ccjAqtPufin/Qi3YnCrX8cZ31t6r31PZak+tCI+dP9nKvbXfIzMWzreilu6VtuO0G0I4YP3FPYWbhbGGhlnjwIyRdQzb3y4UV/QZQW+zrT+5Klz/ajrQG6oXap3egJK7OPMP44I9OEX73NQpkyf9V1h6vjlMA7Q/X1oZrJJhwJ1df8VsS0XfB9S/Ntg1bcf1OoAw0GkbOvy4kt9jdm1LtrtM4do2viokUP04HMcR4q9dawc/RrtkMOP0zpcFUa9sNlZdeSIJbxHr/aAdqwwpo2WVelqT/SEUgfgy+Fv7Zfrtg/Z8VndzOPDLLOXsa9PB6bPgvshV1JIc/MTHaGjOmg987hOqHWw2d7bkga9PQRunUcSl47Oe0bxo/sTHOWP0rUuSFuv7+MZSv0R1v63cCaX/tsIC0dGJZ31LHAtVEhz22uLp5KPyvBbxBymd6SD9JPa+FYGr0cNFlKheld2HCpeMI4FI3mhsZFCbEwhyoE3EGE6NAYMkFIfP1as9fBPP78STGRPZuWPJPS6vqF+D8786rjlj/sznpoGk0a8iL/3Te1OJsZcKe/UMY68D12jEI+L8u7xfAd5IHK94Qzq6PVXbdLFIvcFS23JZ7wgNlETPt0CGxGmCrdiA9J+iy9+rZS2jrUdZN6sFL/mRkR59AFdVqc88QqdgWsta69j7YfexPVbcSt28TE8pH1s8X1CfvV5MfsSq0GK1Gjdo8eBnEvqu9V+H9DdY5a05zt6ufsL0q/Wzr4fyLt3eVIHGEvWItR97djk7inIuHcCnWdFeJyOecfenP5pD1bdncBRnw63NR4i5Keu+D8ocxWOlHveD2haHbqZN50C2mJTqIPyyhNYruavD0rwjGsYjx54F5WnajyBzKEX0D/XO/ZaPCQfWaSJb+qkqXzRT6jmxhbT5MPvw99o80EPm5GnsvcYiTRNnmu/g9TbBw6LnbBLzXfOX8NrFn1DT8KQuujdDs7ky0fTeHLoltb3FqbMhQLrVuoYKQe91/g9EDflacuTe3v4ij6A+LoWjvgP4ptC8gQasu5GHb0eXsDfsZjghkpG1e9yFa3oMl5DeEjXGAUZh7Wt9+26eh70cnREVpd5JOeIQJeTdRJsvNTVvAHh7/lOHdGT8dq989yR+t7uzmPSRjgvTvPFP/WYXhu6yrze8fSJd76e/GoH3yHtXzr0yasWFfb7EBbSQNR7tTUofgKhVfGsMn+wxQdzneYgDnVPn+uw91n6nl90qGNy373XYfqDFtODZKCndPUNinvlgDjGv4P5NkFTj0PENbET5q3sVfqPQjaTIBMn6L6swCcIGR4Hp5VPPbglowO+U96xEX0Nuh9HmPaNu3WA3b3fLp902OGNcdCKI91nvqU+fd4aL/hXWyF6WwLrC1kjRa7LDYe6xrotP3klxLU7Xb8XrnXUgQAk1hwgSeNvCOBPKOjtR1hb/CSNFKLvyP8WyJzLfpC0Y7W1lyf/qDtav67LjR/z2nO7DilUHo05dY4v/mrgkcNHzvZ/sPfY+uDGOq+ZNmWGP306wtPlrBQkn4NHpxWzPmtYfUPBtpPv0eN/NBaZ+wAdiTcpFN0QsfBDA6fXft0/fNEBi68cu7/88P698h9E78fTxXrCbDlczHUN45fR3E91HMgCYovMzzxkEi/XQffjminccdM0xhk5PoSPc2n1k3zbtI8KMrg2c1j3k/Bx+GKUdWFUH/jRBW/xOzMQP/2HXgRzq912DPLeMuD+AnE3uSSwX21iG4Y9kpNPo4Oy7QjX9dELtldA1qf7kinKvunzwWJTyYn8z/MpsZH4i/wLY6rymUd0hRkTNNZYQsjqlPrcFIfKDkBaeV/TKM022XKnMUxRSFvW6rpmoy/gIVhBc23kS0fZ4/E9wNwP5CdzsWJWPnf5PZ/rcUeXn9gmD3r/ID50AukP9b1i0wAylkpFvc8RHemCGLv7/+n/9v/4zzKH4dJakhotQgdG8km9wBFUKi0Qc/gnGc57noj8W6jK+qME0QtvdOuki1i+Q9EbgQosdP42vXr6cJynmAwBT6r5yjwseHev+srKECYxA6qC+L/I+Dogq4lJqIPzl8uD2nRfr43Cv2v6Rfx8t2JdmtXXUtVdmrNwkG/iR+XJDU+sCxAwD74WuDldX4EEyOpELfyk3jTspxKyorN+IAMUnpEYZClDXBT7xcRoE9R6xRN7QMZ2GiJPPbryy/aJPBbuJ/m60vg9M/XK2JucVF4ts75min6qT8lVUWSdlZ2Ebe80pkhQ1ojPMHgCDxl+AuH4lz/cOKHeG6AYNkI/7fHLRfHhlTW5qlLNCgmp2zC1oYK2UlN8ap+EvPCJ0Xv91YZPuySLvEGSrwZT1pRli5jT21P61G40uplYH7jhJ8bym/FCkr8VhVTVw2sDGxgHMSNpEJAQC1WqtZiLqGMkgs+htqSR55eUMNFmVj38pXv4hK+hmjHmg0q3CFnz9LLVrzzKuK7GcKMxBaqsNp5soa2e1JGTgcTTFikPm2VtcafKB3VROEtoYefHUn8FVVm1DEOumJwyozweirP/EW+hr8mk1aIUXvhoow+xVqFklCzGjrk9mNRf1g8qFSXNVojFJkMeW0v1nCiv8a/mX6L/mXlgCYU+h0ujxnUUGIusqyFZ9TbaVnY5SPAFR/8k0WUY4j9jYX6cIONxxa4BlNWX1jqG2OlX+pSqWDs8dhJTldMvawK5jq0bdXVQ6qeImgjEA/E6XTof253iz1js6HvmaW25eHlRp0+6xn385dPl7ueXy90visVPj5fPP3+63Os69uA4q06y7/juVK6tKv/rP/3h8t/98z9dfuSQLfsfPz1dfn2qX8R/5JKpayWBwSR/5ap47r88X358/+7yhx8eRO8vH9Tw6eOvl19+4e8x8Fd1xYxP8o3fXeJ6iwTedwVOmALymafgU/Y7/xaLmqjTP/Yj+cu1yw+viIHyXG+JA+1MAB5IEfuS6VsLSSReKCNeNQ781YVq5XpNTQUPHbD6BkD2ejwU23sRnHwm/cCg+Om4euIT+ixDPz2e4pUc2DL244QgIvaql520sc96/t0/XO74juAPP17ev1deTJ7zkuf17cNgyeCbu/geZs4LfG0fT6B57YYbGc9h+1jrHMfv5Dd60KFqC+GXO50nJOSxU3KZB7bQ8cQH5MJUfjBVbc9YB1njFkvslKm1w3ytT/XZH6wKGWrEJ85Z7qv6ALn8fth72em8ran9w6Qy+ym/v4Zd1Z9/2MA8ganGArmOv37cazDtQ0mQPZqDFMnbJ/UDdBh+WY6qkYMGCcJAE1LwFSFUAa9Ojxfxw2pk9f70ST+l6svZwbFTrD1/Be9EvqYhu4STUm8fiJtKPos6z3zDfvlvlcRWFWcEkoLKV7mCghFSgVIMtGz90ITlgMyh2nfEutvmGzk++68YPl1etEPwS4aPWvS5Y+4668OtenXAjuG0nOJAx93pkwLP02fO4p68OjRDl3fvlX5wahr9PFgN2Imu/jRql6qanh2+6JEOG/lpGuUV8NM2++3F/S7QGE97vlYf/ULEHj+diix30IpedRyJPbxYG72Glafb6UPFEYkv8mP3kT7GmLH2vBVypkt5tQ7ZSVcKoqfTWt/LHUd1AdsEGw5b1i5t7O47ZJzJ4YJTPkuiMivv2u9MzreinlIIbA5cqIid1uEaz9C3IOMXrOV5dm/out6q17EZRA/K6XnL/rSZep1EQV53I+zr+mPcoeyRHVdjN5q3fU57srL4P7bvaUcQGdEDenuHbRv9yQfI4KASWeGxnKTDpgBer0eloWD6rH6duv6V9KPSAfyeH7mTd1M85Caw7MyewsHQf3REQS/9qi/marduHd4kyIdQlS0XBuazOpV+LuJccPGpeACHRf/CpHj5M81cI3nqTJ/u+wYON5KBbOSigFriLKH08TmsHDOPrUSeyqPa4FzxXtdE+H244xCh/vhYNwjYr7ksnvX93I668coeQjp0j3XtOUwfEXM3/acc6h14fGsGCsVT89XRv2ovvfZzUttbGmjLOQN19CNNvoNyHbLj+4ix6sM79UkAacZ01ssOUuwOtraNtvqt3bFITEgPsPY/AvWxK+v/EL6W1G5Qe0yVsbz7nJSHFcjN+ciro8ebfCuvdlrHK7YfIbas5LYbYrxupcdpsasf81b9ORueILL72JPflfNUDQXlDIEUA9mxUKFsPBI7qFBKCNYWMP4akfvy1FmTFuJu+plfMtThma+7g/gqHw7S3HH7j6twkzl0ecDV/8xBP3HU5KqH2RpCEd8HCpGXtUU+5e8nP4EE5W8hbRsfG97WHiAZcoBujdo/GHJ5Yr2oAtah1ySp2kMzXopFvSqzjXniE2nEhf5dF22hwDytP3AfbcauIb4jzp1nRcaixuMY0bPqA2f9qM/i/1qs+o50QllkqUvaaa0Lel3G7TVgRSxJXy92VR4R/vtj3MHrP4igNP1XTD+VnpkDT5bFkYxgjdnRfHoN8SNY9XU7II3GzeW6yguQahryIy/lcyx7otiPxjFzyJu781RqXagrW+A1OGjUuoFidy55HMjmqxmv2MjOiIyO1b/evtaHjgAf869jfVACeR8aseGw1tcN7asd3lsGrYjMM0TWCuKXvlCuWbE3aUd4vcYidxwaQ5HBvMsrE9thsyh8+X0eyhY1ZDKD7O+oj0zK8HD4JcwPonqXmvVZcwG/0L3JrIM+r3G4rzrWU7n9uCIfUJfD8zougCts7xukfdO76ei04oiH+RE5huogj//uoVjdoATpD+gfAjUGm8zuHyk+840o/GJn6ruspEVcbbdxA7u8BoH3syGNcPFDErftDnsbe/9ztGunDrQdvf9rsjbfal8pWUX17SkbEW+/sqPDJ0i/6O+2183tdsO7ovO+Fejr41H6JauSXX2tm0p7nGc/5o7IeddzoOZucswt+eWy27brMA9vs4/vnjyD7lAEH2Hj524v5rGo6+5vlQll4ecg/Vnk743+VPSsg7X/KMvYHIAXsqx1WYPE1rAFAOfuNDgM0jZg/iBKEfAvvamu6mvgE7DI7+j+kvfmM8rkvxVHuo7qvgXdZpCBRX50JA+x1MNDykQhpR6Qpo6U2sh5De5H/8EfPR2WOWyBN3iLjls8kRkKiM8ao+/FkR6w6um6k1/rfmt02Z2Ctf6IznDkr9fISZ9b8o7i9xbc6hN9nb4Xr9l4S8db/IMn+x3EXuX8EJv6I5zVY9P6bnP2r17nvCjo+ci+pR/0PsEqs5fzyR2gPrLDt/KDo7rgrB6p6df797I/MR3mkNqW7q+uN9nPoOyJ3kPbPpcDca5v5iXl/WYeBKGHQ5kuvL74RyfXsvHicj3ldtb8HXnCiUxf07hGSj/nGXQjU//HQZo8/rmnLWVXhuK3D/nyov7kNj5Rp2upDwulGz/Nrzx2crPNUYRXK/JqSORNuQ2JWfJHKXBMl3KQw8sRoq/3NeRbtVV9XhGrQys2tfOJYgBr9wHKDQNp6gBRzLoMZp8Rt47068C/7iNYfUi/o/7B1mc7uK5InX09aJ/X+pHOOvhVRn/6Fm3l+bTaP/f6e/57EVnYEvIaGvmOPjZpC1/KsR90no61bH7OnqNv4lARaPCCFu8UjB6eIs+OQzGWkjdpWjEpnRZ50dJ58gzK7BGxKfCLhLzOwRNo/3KhKH/B0KQD9rOo/uw3G4z6yUbuhLDxs99vLmJA6+kzE0LqaMd8iH5DJzx+p6vFSF3mxr4PKn4gQbGpZsMxamXQ4xOs5Y7w36K3ADtjc0BPyE+SWznkC4DaiIHCYSreiqHr4FUmd1vmHXFLn1BtxyVv8rY8RLt5BsVHNuMOfMk8PItDfO7k+kGbbJVbd8awj2PsfzOQObIAO1eaOrlwoq/Vdz6oNvUidbBM7E6sJpiDXPSGvZPU1LgMx4NU5CfLLe31joVKeXJGv9i1YvokOK6VrT7NAKz2BWzwx+eMD5vQjr4bXt3SUZQ4fSvW+RHMmInIr/Q1yNwsUlkynR7oJXp7WkCs7fv12M2YG5uMfGwJSENBt6/jiK/3X9vBUR1S59xtejpv0nW+B+E1X/YkpVDayU+eUbfSFTQn8xQq7d6vEgu15zCLPcwV5nj8yOE5eQAPhysOz/6EZ1z8QQ5qe1vKBhBZXWZ0xAfevMBtP1pS6sO8lOY1jpRD7DX88Q8+BX7WtRV/QOThY7DpZo+qGHgWKesDdOSm74L08X6v5l06ZAPqNt4qk5bcGovI7ym6b6339EsfYL3ap4hjb+9EQG3D1m2CejE1/i3WTIbtpmbTrx+T8JIn0bzeslpu0aJ1n/H8EVnWwIzdSIE/SfYIFbjN4neWNnj01Ic5XOSyHPV1PzKZ4yK/DUCemInYbegCcabqMA8Ba/Onr6Uj+hoc9vfEL3JZ6DENH3XQtF2jAOF7UTDKY/zrqfvoN/jwk98o0BhtSsEM3ggW6O3M1bTNF7dnvviDje+Y9KPk8XoH73w9PZt8YOZr7ljcj0X+2jv/IZYcpAkAQcFJLptsoBzy2EJ0kH73XvX3mhBQDX4/kFj/SKc9J9jNvf/A6OMEVp/iJzGgxfNclAM2ZbdR7x5Vt2KdL/TpfO4/ypmk0E6/0lxcznA0LztoXymIrtBvha4DrPpDQded+t7+eyA6SbtNnYLX4tN5V9Bya22sfdfyLb1nuGXPPwpr/M5w5G/nJ7fWnaHzIBfytyhoFFxuIqgrEq/69bZdfsiBbmFtT/msf3w68yv1Z+0rurz0QacPywemH0ldbTTGRZ4W4sK1yOXhE4faDu+VEPvXkbjFRmA5GY9xcCYPcnhzHQ+BOAS0i7UPBR7FyK7rGNc6JHLw5sG1D22qLSjlhkp1796NG/J5uOQard0XGdLtJ9hq8sMmK6yDV2I1368mr6R+tRtZki+9PswNV5NibfJB7D6iDvvd6pI/ugaBzls2x89RzwFVPBUL4hy+rS86qUs9WMvod3iE1DsdNw2MZ/pkbMnn5k0/XBe4bV91iMi0jIF9ueIaHOW7jLTS1smfzrdV09tmuQ1CxrNQ87Nja9tjb/vXo8vtfnW5mQEdOz8GpXyGtJXs7fC/1THWAoxM+Jr0tcDme8cDWRAckt9pxeWwzIbjo6v6kNbi1KLllkUUuSH6mOQlpMKmK6TDdP2SIYdpHaz9ZFqHaF7t+KQDNKQ6/hgLB2l+K7SIuyc2n0GyKMSdAhsExC8b5q7LT19FgarwYpQa2IBE+NgpSLBBz//eYBCxeUVsYFGEvPGP2CTNXw0MzfER0efMl/ylp76xYUfFryivzITSbh5SXxwKnkcHqjJRvVFrjFd7aEsaCs5sj38dFZtROABNad7p4kLFJorxY47copVvJ8ugTvJ2dbJ5UEW20wL5Ra/uH3KIX6hM0A/xON/oVahf57Xv2Bxa5HQfOmLf9HNQypPgMefbgD+eK9jVSbLAat8ZkNNpjV/S4MzOW/NqjpH2rOwo0rZQwTYr9t2WHMSgfPVZLSmYQ8dIPEBfl+u4zLg1fhC9QW/veeT1uZh4sOdmf1kJzH1C1xrIX2Mq/uxjpCt6/+BK7lJ2XLlmjDKYvLah9tdua4CfvWyojlcxaIPm+8Uixsg3PJzihFxnwgsFvQ79yly1z9cLJI7v/WUG+bUKrrvkJd9Ph2Wj67jg4rCdRobfkp5PFreYHsy/MdlJpogh5xau4mNsfoA1rrkuO/7jAOo4jHYjNz5uo2XbC/eyKk+cIqfvu9aNOf4NThELaJD1u3eBcuaf+wxY5oJNPj3q07j+7nMOrP45zlKdiHNf65HHV+SZhk7bqDkl7kEqq3/WWYAf6WP7GXNRPVisesuSDH9Krw4mfKB+tCFHgkSaO6nnLOE+zLoRzwFscao6t80yJW7u3obZb6QzHoPylsH0UdJDtlH9oH7VdD/71EntQ0eheqQ/PHWOVC7GgMnQKMaA67UiwQoC6Hwd1Hda4aeP6FE+F6RaCyx4OcsherwjDeWjJhMHaB2e/UdYXuqrVRBHyj7Bd0Br1UvYCMzi2+7QTFlcpP9rxtjjlu2poDE3zbxSYsBi8qYQUp0X9htj0eUyGxLfFWwYHWdzpuOIJ/JXPX2ehYIj/p7/HpzZENzS073r/TKO34NVb7cJ0B76FrBOz66fq67guPa3w5ne3ws9fj2OfSyPMPtoX/oWIDsHMghEkkvI1z4YHI1T7dybD0f2v+ZH0PuCtV/X0ekW6N95uVb0ft53WvsRBWtdzyduKYO0dx9yGAkfbTrGOM0YAMo7Ul2ua+EH0cEBhsNa6jfomqWqyMmhznm+Foybp34o9IiKpCgHMlcL3tmHPnh7X8Axpp4ubvMRXkCt+0iuU8ni6/Psz/DLPCPvGzmRr+f6aRmqLwyDjOgrqmv2OKwNWwE/odia+mOkD4dS5gzvdVNXB+acVwDlLovyEenH7iAazPnQ2mx7K3M9rXQP9IbOyh07ewac78oO0PkBNnddIewk7UjZX1U35Oz0j7F9DdERpLzX9jq6DIAtO3sWX8HUNfquMl5r63tOL5NqPbAIxqJjgo1D61wJ4wky39lnGp3rSXMhT5uhen6yPUOpXzCofv5tYh77okOhM2nw/fwEuyXXBA9Pn0U+RMDP0wFM0YH56ePT5dMvny6/8ifBPz76K+94Co2pHKb5GOpJffjLh9yDRxsvJnG3zZfXv4OU96LlzqndvdGHvlDquNOt7aDId77QQAYylGD/1lj1EDi8Y+dhwwzSHhvwLx8/UMMBOU9z1NNEve+scsOhsWHcMubdnylf2r2ARcS9WFRPm0jBLoJPBI9m2dZvAeOdgyPyg+imjRGI/gnmrGjyiQeK3eXRBvpy8VgxYzH6nYH5Gh1QlkvsgDrPUXvk4wUXm1D5xp3tNp6zfVz0+oVvRbe7j12oAxnEs8f9COm3rYBNd3yEImvuIwP2faBb7T/5fmBbxaAIX/2+qGjKJjU7/tXeQ95xG8OK7zPWHA/ahTP2pj/pGW1PtrZyqI+F89gsrvhC/Q6UQ0L8XuOl1WfifVaIb1PwNyqIfIjBjjE/MC8i+7iAVX/sqqeNtT4S57fAujYzs/Sv+ocv/snoHfUniiDXB77xx9/6w7ygjvUolvCiq/MYyEDeOFB2uUHqMl5+5WH8Qlgw+2GfUmzsvsUm8ynS7P/Pz3yT8eYnbdiMfZTh51sbdt/cMHjRz74cuQCe6PX+KcBLfb26+FQ6FKtH6WbOMOYvL1UfnyybddHmPXIm0CHiUju/mk6pY6s6j4Uo8bLdItYMKbBdjgSk/ODpmP2QI74pi15KkYGvAeXEgvq+N3hfhld2R24n9xm8gDr0gV4fUI49SdH8xDlFbTU+mw/ESxlZUb/gGTtBl2Fe9aed/BHgNbE0KBM/SHL5lMB7lgZirjf2Buriwzh7WB8SsA1KXaPoIr+CmDqujP+YA70vOm1DysNa1iSzK9j61JkKYn/Z6jfdR3XoDR3hjB+kbcZUxNhB3ffeh9Tjo3z27EqpY1wZu21+MFB+Wj6JqiHQQsVsQ2pcqlMDPNR4QY5yXbg2ozrS/6gN9HbzjAmiQjmjLAvYB2l+c1lpFjXk96NFvAvNpsJ3Rz+PJ9L+XmnmoIhDsC8UiglqdvZqwmUjZ0JAYPUdnPlxBPofyfgenMmLrrR6QUKqY2MD6ZunyhATwKT6eBb/QeQeYRdDofdbscYtZRbtW3FkR69Je+eL/Wtd8DXj+VvDdkm9N8YFWBgrGcfYTMqYvgXdN/KhlIMj/R2dd0Xm2S28RVfn6Tb2fE97PEId4buFLv97sPp/S+Zqp22XgCMfOtiOaefmgVQ/B6n+QN3OJvZTgXVusN81VT3f8VvEJjLOfGP9r/vNGZAF/05m6ADxK/xHfqaNSyXt2NL7cXEl7Z+Y7Wwc9YyDL7dqyoHC/Qerb4o4hIyxCJA17VNKLnuiy4OqvF38n4ddQeqxd3vAVddoEN5ue++/1TOr6mkidVf8ObCNrl7/spcylKfRlVcKjyh19Hc60Mck+iB/BN/a4IM6TzWUPXusbbVmyhJVd8ENiQdp5KfO826UJ1EWG4TIzKHAasZh9mtx5ecZ5OPOJpGrRwpWGa/J7W3Iec2G19pX287wFpuSdlld9lGePr3/kaz08UjPfKH67OvSR7cQ9S5U7npqdo8yk2Y8lamnYEX9SbU3ZzYGd9vyeaIdRXknepJ4OrGxhLfk8Py37gJCfvRM+yB4n3VY9gF6fN0dT6L5s+D+IyyPj9Wew/bYdCICNbzi8SLyKx+jTtaauIuY+UmFDMRKvzVek12x3vhYr7B2/uQd2wYuCnWYZrPibvJ6M4rcYI7RCbKhBOGlzpvQ0rfLXgFv/FvBnAnSHllHMlc/GOjYcrKfGjT1ZnRxibll91sRGZYnuauvZXOty9wEgX6nvILuEYF/IS7q3uQbWb/uor22BqGrr/WQnyyNej91HSno63jFVT0XNS6i8wlFIWMBej5IXdKKTd1M5ONk+zOw+fH1sCzSVyiIf6uNR34EsdW6EMDTQdG2R/LEuQ7IzA+n6nKvH/zlNaiih45tnbxFJ4DvyM51/QaRf4ZVb8pdZwd7Aeh2AMdDtJujwm5PGRSkD0i95Sr1Q4Jmy+QbeiPX83E5jIVHrW7P01IQcyITijz2VGxPO+DaE4Q/NdMW69rKvl6pnLXb28LLRxF+Ui3F6QOmXniV5pNAP+m29eonoXz7B57FJrc43XxFrt+zdalQEsQn4XVWUN0w6TV0vuilyj7Kl6rjqS/2mm2UsWm/b4Q3dbE5OCy3cSZ26OXVGb8+M0DMcyMEHFtRxsIxt31bnzkmwtQrXbWaV+pgLy2/594uUUU8nd7oFNg+5kCBebDNuR0kJ5+2H9p8gKP1n1j6hovxaX45lI7RyA8gAoq/IdDzQZ78rvUr/PWJI2+fxmEudqf/UfSLl3Nw+BK7LYbT/yEXGnKKaetYSGCTMg3STl0o5aDX9foVaQ9xgN7dNatsg4WkIPz64QlGnsOxP9bSAfrx4yf/ARYO0aaPeSpdT6Tdd+BZQaOvD9HtgA0yaAl8x9fW/16Irgy8yTWFHLBox6vErg6ytF1NpTchcoKeP8JR+xzbN8Yr/nUcHSBB+I76/LdGt4kLVzbKIBclOLyZDoIX6njNsz5OPf+tiN22yblvR2QF3bbYutZ19Ke2XVbvt7Ydoct4jbfjiDN6V1vPEH1nupkLugZ5HmT85/x4g625cMFrizgsKOEAkAMs6HZ322/58RYf41doRZdx1A7iA7wcYALzj8OjCq4zj/e2upZ0HNkAT/gDH45g45AxqunX/7gI8Lrl8Dk+HsYGH9bTX4gdkc9htR8K/QBDfcqGfvipvp3q6lt5xpE/A93/mIcqN8XKx84NW1tkJiY9LinT/+xJLbEB5htzst6/51Chsrp5rxqHDHzrkshn/wddP6gm6irmGcnYdoQ6RJMOvz1++Bn+NR4lL7FIPILMn94OAfh4/dOQs1YxUh+olYcn4SPfKej5YOV9C88t7NrbuHV0WZ1WvzvC87U46nMmJzp6+5rv7dcjvB+/Du+hkH5Yhq8nbU2oXLdLdR5N/8iSLk2Q8dQDJk9THV75k6EQeepKwMZLHbQ9HSmqr0ZqGwbvTQzK02g/kUYespTLu7plUN2n1Z2E6nnhX0SZhch7QCEOu1xU2MT8kZhf76Ceb+KoXzKsQ/QnP4XOk+j5WgfiRXzxPJS7z07zWZDGpkgTSptK0t8bGSjH8gD4novqNhm2yRV0OSY5U6Owbd7QikwkXygWeivObAeWr+Yjm4PYENzkRZYoOue8HDLSDm7ZdYZV91Fczog52sseM8U8pK3e9WDaK/IBWqOj2ee29A+OokFzJz8NG9TrA2ScR3UDPLlhqViUXdkPEt8eZ4ML2dmF+BVkznb0cagYEUPN4MbXebig7+xZAGenFd2nkOuHDsYjH8t3G5JP7FcgJ7b50KG6OWfFz7wAlj9iPHYktdemfgvYp21sXsQrlsNLpZRrVl0jtnd/Jlrb2t7LaQ+hqw6MlQaYBGFvKPUz758F/OlPBkFKq84zHPMp8j5g1KGtgzIHJp7VesxU5uD8jsPzgw5uHJ7El9cAnV/kRya+571oqB+wrX8ccq7QDj+84+2D8/iau768iBuzpfzANvWzfd5l1MbBUjLcPg6+w6fYuGLa1+Dr7+gDERdkpRz/Aq+d1h50np6v3eUkFmDEqssCkX9ks9vwdml3WWIcO9VDdXRivsoPVCiGUOQ7z3wYv0NVKxghm13mu0Id7DvCuyOxJGaAfQAtgeejacSAMR7NlONP5HUkBlXQbJFwfxIhGm6qM7Ooz+ExIkNfl7vK/y2wyuy6oPwujH8fBrtFDyOFEmNGxbNIezTxJAUcln2GHfzlPze5InSNQ+I8r444ofuOTICiLOI9sUkTtMLaHiS/pit6+47Hh+lg20xiIs73YBIEDtFiNIWfixhEsX7J4uXyNP4MOE+g84sXzzpIexMZd6q584eIA4fzlI9wVH+L/3sR2SsFWVRZcDNuizlMhe9FJq8n4ii/BbvxG/mv6bv2if89Fmva0XW9VW/wtfwdqy3I6uS6wcJ4QRnHYNWew9otrDp+K0y5o/y9eM3Gtb2Pd8dZ/VsQHauuW/AYLXYl7fngqA6sujuxrjk0m8/7mvqyxympnasQmTlUctGkFzK2Mvsd3Yun77hHdr6GPj+PsMq5JZe23h7/AbW78uA9ot7esdYRh4A4zAOSgB7yk7vp7nYkn7LBgWpcjAHXEgggL3YwTslzY1nj1kcUUK666ODgDT/y5wFoHKrNO5zovhrm2fi6/yCHAuebP6scHxLVDjE3ISwZ1rg+5brJk7Ymos+Z6X+jXp980OsPMeMw/JBFhRafwLzDXmI5fHoNk49xHmmR5HHq8qlzj/Qx/4Je39Nef4Sz9l5/1p44kV99T10obb39iG7hrH2dg2CVeZSGup39AN15OlJ2m6bRPGj7/pJ+urV0utezkvvMiTieDtcvABZlS9kAbyf9HJM5cpIyNDU8J7C+4jU40Q/DotOy4Gl8LEIvVqXw+qtoXngyrbLa6y5pHLx1sPZ53E+i69BcT6DrfWieSLv+We2yp36Lm82piHuuWS85+Z5of52ONq/43em3xqvy5aDvigb6JhXsZShKc4NRVkX8rCvFnhTlivOI/6kNDR6HhcWTzdIkd5RrnCsf9HzXC47kBt2m5Hu62tz1BHH7CN3e3wN9zLqP0dnrznzh55GFfjdPxFOppFykSSFwNGeo6xRE365upN+CxDb2dLuC6AQ9n7HttK6Hjt53xVnbrXl3BtsxcGVf6qSu6rSxjKc7vv7KjnzSAD2oLh8lEvPUQ68B+atfsQEkzr3uDJ3nFn99YrgB3k5BDqqncScGoy15KPMj8nIwhbr83v8W+vuywDKZQUNW9IQ8BtqXTMrnUBy7ElNfgHWQIgXdTvt+It8Ya3Y9hLF3R8aOX5j+jsdms6wDhSxldlkvsByySvH21vyODm62OhtjJ+HTjk4Iz01eHUTKluwZvgZhgI04QvldOgo7+QZxrdjaz92s2zDjsEP17fJ8GBpjBVKf1HMuYzKoZNdT5/Tv+raboY2295dVKtFG9hnqfL6RDMhtyBztkRMd2Iee7gugvfsTpF9g2RIsiaVDP/w0VuV8Jzn0wJ9+HwdMiNdz4KlrSvORs0Wjkr/XCbJOgtge3rN+QdrLlk1PyJ+kNFrb7W8r40uoj4t9FkWO9fFJE/UwYHhtxzUAc5EN2/skvlMhtB6qjgJwhI2fV0JW7C8KdaDlKfBTbRzjdRLyvNJhBwY8+JiAbG4ERK6jUXX8KXDee66/WshrHcp/evYfYOFPgdNe9wy1MZaNtWFtNqtB7bbF12hNoAM3J+83AHlH5LZmB8STJKgfiMLvOnjYQEf/TFpSpgq+9MkSZOxu+QBP5K7wOIw0+RV9fjCZO4707ueVvBZLnqCB9Ena5wZY7TizK3CzNoCkTqS6+5yY9/xKGZsV+AGdtZ0B/3p8bvGm7RbPkf4jdFnQ0bw5Q8Yi82HSqI+sbGDR0dHLR/MDnNV/K87m9wQXUiHj7LFxjdYl626WF+TgMOxd/c8m7jiLKB9Bt/bTxm5rdNLfF32hYlN7GcHv4U3cbC+kNojdGEp5fkrnn8fY7+DitUwOWpvCjP8teA4MnqOxJ/V14KXtz4MNn92/OznQZZZvtY9x3euvkoDoUmbqyHp2PFTm2pk2EL0QF1nX6Rq2XUckYfAigwc1VSC2OcxWFDnIlGUF9/P1RwUZUXo0O9D1rl7h8GGOQ51vDMqeKyA3gRByg8avfVn3sJGrywbsE9nOkonvyW+Qrzy1GjJLf8kp/zcK6ruEZS/7rdiP9qTrfroGIN+y63pgffIiNvJq5VxRjsd2aA7FRgjuTT5ATsmV0JEWPDZZW6M/ZdIj+9O3y+g4qu91mdtTtnTxlXnxA6hYabvmB+7np4kjFZ3bgq/1dX33OjjDFwrIE/OaM2DIfgWOueZw7I7tkb2mm1xSbC7bxpXZgHfjT9/ql7YjSvsG9m3SmgfMG9YUPLlxSP7+f/q//t//cxZRNsZaELVJ5O4nDrIB8t3MHhmqqtnoBiUolHIX5ZZRB7m7F4x48ZMfw5ZnHZBfOJ3KJObnECvjyjrL1B22dWihuJvyWfRy3YSTVuS6+sedHz6wAfk9TNE7pxyINRk1sLSjs+x2r0H0V4Nkfpa97zBuLBir8T/ZS510z7z+gcQxSLymk3LkC84M2i44pBuVvOi0C54qzyqR+p1tyXtxPROCLUZEvdrTlzGuuBXNf16Uigd5yYDXqdWqLylwuZIRCkumDGoLS7tiZx4zCXX3OvmlpEpK0QHzRNllJpFb9MN7pMgLipR/6JGB3h/0T1Pe/3wnrTb6Qkhi9ZdE/bP/5Bk3NkD11YWI2CKlUL2J8mZNZJlxR8yR5C19pISg2kun5xGV9kUVaiwN4lfZ89QZ1UHmEdTPXHQS4fuOaBS/pxPs+jmmlolmAK/TA3LMRB4/OvSND4aOLlzkdUT18LnGHzuK2Hppnf/so1Il+r8BcdJbK5C+iY7NQbrDUr0YOwKZMbPIIbDsGgUlNc4ME/0jA3mkXNRdP+o6FV8dpFhXfOMvF1Hff9OOXOXNZ9n6gQ9K6kkGT01aTAapaW7UdHTMkeJUjZYtu5Sgj7/0iSb/xU/iorR2gfrJwwff7LuGvvrvhPFTjUOlkvtJLvsWcsVBbKsfpkieyAcd/im9Uz+Jqn5iYt9BsuOGkpFn/ZROCzIhiwNe+KhGEnrsD4NCWRZ4jN0HHmot2Wu8YMnmYd+IH/PmmlT/hybHmULNHRE2imyku8Se6lM2il8xkmixfPFfZP3l5fny8Zeny6efHi9Pf3+6fPn56fLu0+Plgzr/QUrei++H9/eXDw8Pl3sNJE/w/vCHD5cf/vCD8rJPJ+eff/kk+ui/UWDhAjZC95LDzHqn6+Hd5VF2f7n8+P5O9N6xf3p6vvz66dfLrx8f1Z8Roz9+I+Tef6UXaYym5zjX1Aqmy7k22Tt8g4+sKrwnkfdcHIdy5dEBDzFgX/AQOGWkVEtnhxIhxA5FJcvfypB6FS0tBzn1Jm9SrFDvXrTjFuVRWWMou78o3thhYgzdY9he5HOC6vlWLSzkFy0/6FBI/BmPd+jTP09dy0EBBfgRUXXEm3difXCzaOykrLz9LZ/QKQNUrrQYRhs8FKknrorHne6wSOHPU9Qp0LxlR3zzulcFw/jCA0jzwU+SsdnmdskZfamAVy3Md7/qANkPYkG9mjFP8al6dbK5pQc+rxcECoybu7gvMqhUHjXBuJlZ/1E3CZliQ0Yd2MljMz7SrPXgMWDO0KX02UdsgEc5X6fIq93xdB1tcA7/9MNz353IK/7olL9wei9wttpDiZOfPnuz0e7PHTcbrN+nEnGoIuXOpu5upFpEHEF9dY0E2LRrVBCLOnqZC4j1L7TC5wa31bGveLSg2Ag8KHtQE5pfkacu/qhN3SwLUaKXTy+Xz4/Q0+VF6Yu/8q6+tYM/xsJ3SeeJAfBhr/mW96eftEnxBx/CV/a2PD4M14/S8LP5AJlZY6I2CIQf+OIAqe5FjjJeHJzpTfqsgfIY4j3yVR9Z5E3Kd1/O6FtxPTLXSIxAdJHG55sYi8fZYetKwZktnaegmHoc1ENzy+tBxpByMMg4OZ7Jixg3rx8OKZQHeWyjYizWa537OHjsraH1bej9I69TR5cbXPEvfVZERnxN/mvB3tEpyB7S67p86nOAPEJ8ThqsNl6VxZ55totHA32OxgCkP1LneM2NV3PFbbVOgXdM66i840B9dJurgL8h0GPTEXu7H0mTz9z3RY4LUZMVHmB7IfmMPxDz2n6qvS6RlQ/fiuil3YjQ5Bu6brCWp91Sk5YZj0rcx7GMXuKu+nX/SHuvJu8+C29w5F+QPv4Lt0qJTeLF3uG9gG9vUhmLop+Lb5GuJboAb9iMmLaK8ikrrycir0g6xrWm2+6yTC6zax/LU2mDix9JW0yOHrpkT0WOnljNtXW73tb1X6kCSxq4fvTIvPBTZ+crLcgHtflmTeQ1EbuuEPnwKarSF3+n3xA2Cv7FWrpIX2zLeQVwYzvBuWXEFjB3IOc3twYPB9t+sISPNUSsRiydDn9jB94NWU3zdyH2Zl7HpdQXtpWeGF0hPtifbV4WNj+2dPi507PFajswRxeyqw7s5V9jtbHzV1q2MrbVRn0R47Ii/fP+PqlfsRjjuB/Ljd/Q3Ji+j3IofNCUxeJkEtYEhMjXhIXqwClRvmOt+oKcGRGcyhek/qg9ddGTj7JCoPMEyZPuFlLj2cG2ywdlTbCpjL7alIq2jam+pSOHYt6Lfvr4ya928Ida4AUK3eXh3cPl4e69LojcRCjAzGhRPTBRoFWXvOuZ1At508EXfLDkQt4dJMQVZn6Ip0RN8oY9+pLX6DEydHBMZvugrwVjsNLX4KhfbNnRaDuTH3+PsMqf4HazAT2+IVG+RrGjeOFxOqK52bcvZ+75/k072nwXfrTlpnMa7quT5gNqfLDatt1QHdBLPmBuBBEzxQ1/SetOu4japOaQrOTTBuW3qmfsBh3G8RVg5SlJ3Bl1HOklDnNPFm7ZFj/qsLAdSq50jc1w1c9F6YgmmEs5EA8ykNWEZewA9uRbQBTpYR8PDXjiw3c1X/xpCDfkoax35MT/xGD13/KUpl/aS8+eN3B9DjfIH7xxgTrvGWNfjB0dqfPeJUrfVSflxHGEfdavvAG+EivnB0/nX/v5Yni/zeOtfawqbBdRa9rxFEpfVmEhPm/8atsdBlWjasjrljiw34uIiXcLb/6C+ueC63mksr/RYMSjdEHFH52Q/RsToOLOHiSyGOxSvWQ6r0rvQa49RvqAnvdWJVrHfeoY5Yx5kGtLDW5RX39nmPEYvnkOe7JXDKLPsgWs2KwFZSPc7KXEI/yO/ULY3GPGuFWejjUQpSt+VHv4e9rro9NnpAWzT6Ngu64HxLpSE3HoZE/rYFr5wmYP/XcCd3B8RBv/8GHsa2WQUsHnuqa7znlDP6ntUUJ/Y7TZhtT19sr3smoGFXp78nv+gj/FEs3547qNv1N4Qn5aPPKT7/5BfnO6xjONpcbe5LmwyWaPqH2bb/O49/69/wuDA2sZHNVlrFL/ln4r73pohrJ4O9LW82c8R7TCdTr51LwgX+Rv7+DVjWcdqJ+eL4/8KXC+7u7Xj5ePHz/6iTTvS/N1eDLdXxV0f89HaPWdj/MOXWn8YFAgt2s++GIyUtTGvuq3t9cHoUErPGXFy+bwpBI6/BEtddLtTUP5bPLoRLLTURfZr9ERup0dr/XrsL/JD7vmxeArcGQLdTfleMFcwzY16uh1SYl76rfx3wgkVXSu2lb0+QIYwyOsvl3r2nhIe/4MvW+3ca0HzK+t9vdB7D6zeY0NfMzrFd1+0H1bkTZorp2RBynPi3LjD3Ww8WIXr2j4Y0RtOrnQHNEtnLVTz17mQwj6lPdN0sin3qQydUey4lv3I/m6RFZdR/gC1jBg/1sRnaRcgM6AnSA88Se+2K8mC9h25wqrXau/tEdP0vKTfXSMreosV5TxB9gB/PRYF1Ne4fDv5ow+7C06ISvdLtYBM4dIBt2PzscxWF13/bEvfvFzHgbkwQby8G8Hh7y3aYyDbmTZZ41VPzS7DkqXVp8ySB/8DszndNg88ukTP7uvxbXFIvFJeZ9yUFv7V491/nZa+/hTCtUHq7y0MduAPzXa2D1ndvJ1Ma8HkBoN8XrNNf4jHPnxNtRqXNHtWakjeqttPMGnbhicdmgtz72Dg7UKqQ/W8i1kbof/rF94vpaClOd6WCg3fFus+noqdLmW5UCYFAhuPQcQpZO1fhbBbIwn0GAqGofOEOW30GboprfK6JZTjWrxbcEIHykLN9QRHjAvLEp98ZB+CJ5sHDx1VjKfQPPKBk+b/cuFn551gH68fPpFB+lfPl4ef63vj37+xCEbv4mhBkHECi45bMBlN+SP8yDl/R3Sw3beuZy2DxkZF+XqoqGmDBobBBEjHC8aeD9tVuFJ/HyOwEGazRwqXjbC4nGeOgT+BwA+nIG2UHBVVgz7XOjUQby2WbbHLRvYIDxKi8yai5qXOgyRQolr/+1jxmb+efhpW9mSC/RK4fPFa+gBNVeGDvSJNplbDJJCmTNBz3eEn97ojZwVm4+j4r8Run5sJeZFo1LYzRNiBamu1/sg0Yh4wzfXSyh1Q84sj72Dd1fb9jnXLwQ4OLOWif88yKrRKfWNfy2vdbs8KfqgZZxDdXG4Lr8Fa5wBc7Tm7lbX4fFQTPqfkd76Kj90x4b4Ah0diknXOjCu86VvVJPvBHqfFbQRzxUaWvs53yPv8pqtd/fvEXJ51vXik659j/K5Pv3TfNIF2XJEXruiHFRKFtEQpyZOPqFg9uUaC0/Nr/p02A+alJY9JYex5AD/7kG6OLAPJGa7sR9zHLkVu9qT0LHpqvwRqA+V5aLh24p+rX4N2JY0Ywo2O+Lv5nfZUXk/+acsMeJwSk8TedeXrQr0tDZ6Nz0b4ucR3C97hn+piNhey4l8fFqpxnpGUbyqVMorL/XaC+WNPt+pXsT4c01Kv42C4t/5Tc3wJzbOMte3MlMQp2zmvd86FDdSa7GVrba/RA17CrRtWrf6IE+OA+an56iCkoN7gH3E0OTVJhplrNm1n1BHr49eFUT8yiN5n3qL2aidwTRlETd8d489ZkAG0mkGW9QXGYfldcF13lDvM/l1eF3iZfR+KXckAEc469vrwOytuu2OsfyvAzD8pQsbfaB+5Ck0fwK8nkJziP7l77/oIP2ogzYThQGpX6wActMf6aO3H5RATVguxKiqOhZ37IotMz/8hYdq+vOuc95vhpDtpx/oUz76fBgSP33dv9FrWOPWgU1pP+N5DZYxbJn2SdaMU5P/GnX+5IPX8qS9PsC+TmfwNsG8WRC5EPNhrpsDXcBtxGHwQHXJPObv8joFq/1HvFDQ8yA+JwVHdd+LI72vye89ui+m0TXljpQz10LrnJv7lDDb1Cdra+UBO5vZV1Tm4Mwa9tc7iXzR5KLV+n0tDuMjedSwX0HohFxWiw979FPZHztSVn5FZEe+12WLDbjSLbAGvJbF4/1umetv9RebbOukzQf7N+pXG7r85I/sDOyj+JBPTAL8dSpiP0UWY07a5Vo2n17pMIC/Tzrwwj+OujVPxELsfKQWf120q69laY4EU6ZAG4dmYgjcNn6Ba5Ku9RyYyfd+G9THBw6R9ibyrvUhofjr59A3fPS6GPVgHhOGjsSnI/0TJ9eJcRzxHcuysTr7RmDaqsOIJyKkvKg0cmbYfudorjUe0I3+nm+DQOLQET2O4dKefivCS6xYM/7rksw6x66311xEh88NPtuOc43qaOu8K9F+Bvu30Fp/tH6/BpFZh+Rhl4R2G1cqfvLq2w7OX4NVZifGPaC8m/NtrnO9zXgEs62h15HfqNZG6mtnoTzm+0DvD2bsvWmwgH1YLHIdKQmLV/l1Auepbfg7RR6Ucm9LSl/ABKjBqzKI7BVxPB/nhS93pkH0YacXGymkzQ1ym/jQnQsKIUOu321hoJj4Wl0hxKOGr7TjabNf63jMLxg+1dfeifgKPD+c1+A6fNpE8vQZLf4mDEibxbYRkalCBpZ/wP4hxy7UBuXDsvJ5Goa8PG3myYdlp53NnU1N4qE6yL8NW3w3+hoc9csYdgrMuxVtZ6cAnl1ZlJsEl4e++Fz8+F08LjtVfMQKt2n0Y15wAe9U81SdhKT1vl3lAdvlERH/GhP0FVmfbWgkPYw1SJ/Eb44nhKzWFrqFtf2If45H6A0gjmek48T4V76sFLvnehXVuqv8ii1OgdbYeJKBnIxvAF8X020DvU/Ze2xnb8sahGSlKXHz9it7KoWGPyOW3U9/0seGImJEQ73si9MNcuw0gb3PfQUS91AQP/wecXuXGHQ+MHlFrIHwAXhnXInZyK/6GLnad1kltS+v6HJXIItxWG3zvr7IWnlWuXvdskUC6NO/DgxtxH3KllNel+Ql7zNPf32gvtTvPKDDdYrlg+bDe17zq33d19KaUS4HtksyiQs2cX1S90E1Jpm/5EMgdp7DUs1fX2tXBxJs7HLg4xrEtavDPJahfY0DpQ8flfc1Tvy53p2hx7Jf80H3Qz+c7/AxnLk/YDnq0vdaR26MQz1VVDtiJRt3oJhnffgvr4qqjgdgjJPfbx3vytp32nQ1cA/pTj11ATYxthC2SqvH0UReNOcPc8kNw69BeQId8vfBy5OkirD4ivCYuqIFss21Sp1XUr4jR7ao/xfmOXXMgbZooqto8OtnfRJe+QnZaFqQsQ4Sw1BVVr8qY1PaK74QY+Bx4PUjYq2zVeRu/DuLjD5uQcq0lQzaqi7zpPfp9tfML2x/JEVgLDpog9aDc6gfoDuOlJ4hOs+MDY7qzN8GrPOQX6nbH3DoTr12wTEfxwWpGMwXoFPDMfg0sCKeSvMKx8dfPl5+/eWXy+Mvny7Pj/Xb0cjMoRlEt+3wxpShYDAkE+lNpfnEJgu9zdZWK1K9v1FD3V0Hj+r6hZ22bBQm2odcQN6m3UDs/T1gvzrJ5tj5PbAMNs43wPE90Je52JG6np71D47k7NAGoMth/DreGhH0dQq+xse1f097/q02fSuiLzqPwLwB+Of508ZjtS+8Ae2Zg8R79hsyVnKbf46+lZ3IRl2HZpTVfsIexUU/H80z09/p7vprD7wrag8aBSHXve5m8tuGX3XpF79Sdrts9x6ntMe+r83etub7vhJ+0PO3EN3YYntIVccNrHUNvu579AfmE9Gno9sfULftwhvQTVsooB4ggXrr4qnwgw5bDw+6E9BFWY0cnqnXxHA6DwAqA3+a2a5JsRmQrjpp4VpFv+fxS+3MpcK1nSn7MGux6E0MFRnSMWczd/saIZ9xVKP3VI5M1Jmia+y1PJShzutQZX8FpHTm+tejHNs60L+h2mzjqD9Kp30NK1+hfA+sX0XiMMvDHvoxTg8PH+aBLV/TxzzsgHeSulvGOBe9tr4zj8De1iFnpD2f1Pmhp5PlcAgeNoEue1cnPsa08wZ1cC4ctQe2o2Etn6FkjsLEdnBO3jFfqNvS8yuwJfyh4KzfLXlBeO783bf2F8NqgqCURboelosUcFEOaNR1ZHGnfm1fjctRzxvJOGz2TTELj0kLIS+2bfbRT8F2PjbRxp1t6auPiXRQflb6Uv3Q49+eFIufLDrQTMAxCQXrELGT5HWOOlxrI6ENWc+y6enz5fHTcxFPoz/yS4aftMHxJFr28R2eQ4a/U1pVX4gTfSV+O0hjQ5FWruykDUtU5i6aO3zleTb1rHoeqvNOLcQTuC+6U+Y3SKEv5q9NjfcPs7mBelpaPt7C0WRKjCMLXI3raKc+dNSvbm7V5hjIB8XpWTEOFWvZSkzwnw3cffBZP5hB5mq6QP9Ik3yIUEOODTGUPI+B51p8wbCaQ6R1F8yQ1EUHbH40uwa6HU65U5bSmu3Vr8cBY5jh2MfFN3bnhshTUJRv8UAG/aMnuhJfiPkJaIs80HlW9DbI33u5yO/pa4htoTMc8aCDvckkO+JDeGKjRsljOdtEm3UaF8ZG1ZN/kMvEu/Vxv1HG9/ByyOG91r63oeveh6K7y3vGTL2hDJasrYO0R1YyB/pFc/rXCP5QENtXwgZkJyb075gxEeDf9kz1Fck513W/gHnGPtlpBWMC0t7lE1vmKfOVVxrSBmpmVj9sgNiPYy95ENtn/SCefqU+cXIbKYVhAzp7TMgynttY1voGliXFPKv00zURsX2vPRXKmDje9Oq+muSvZD7rYPvp+ckpezR7rV/l81PaLVbIB0899mxIyhPX+mV0aRRf+CmjF3r//r3t+qC9/gflf3hQmb1fosKTb42q378pHdQzJsikDTsz/uiw32O9rWsuKahL1uDXAZNfnA/5u4tH36TIt13DjtQlD+GfD6ytT28PAdpC2dND2ec7P7rxM74mRiA8ytn2+3EW6rYElqmZ4EO1yqzxzhObAQdor2t5bSI/mosf/YxFzUOaIHb4F74JDRZi7Af81ZF+6MCPeq3lWR2Ujq81LP3qqH3PtloPlmp3GrZZbgPXt7KlEF8AfdKv81HX+cBaDiJje5pdIG4Vu2GXeWp8QgC5xcd6YEzqhob2tGUMug0Z61DGvGLX/S1bev/oBtd9nzUcBwLdSdFFSAREaASDI+GkPb8i7ZNPgbzF13FUB3wRWBC+I36Qets5LhKXF01WpYwj6W7TVdl1Le/JSF8Rcnyopo2DscpshHw7x6MP0h91oH68vDxqonOYVjMf9fjptVJvzRJp3Vr1JnSMybINM4c96VDKAvBGMcixJK9+OSjvDswj3+kfiT5/um7shvDLvi329XStW+dkyqnrc3Il2oLw9zT5IP2OkPo1BWd96iPPDau+W0AmsZqHwAMdkdfbO9+xVW/H2639fhz5mLnfsfoET0dvp+1W/IK0rzz9AMe61dbrNHV1rBxz7B37g3h88RjlvsH8xuhur7av5XlBHwfYWW6IjysiC6p1rDop903JgnW84EVm5mnSIPpiS2wLfMBdeDoiLb6GZdo7Uqjvk/Sr8ePrBLU76xAS8hijV6SdGWG11yt2uQ5EDr4+6Zry6EN0XcQBf6SDgzGHXw4AkXdFYscWfKMMIiN1ddiEX2PHhGNeNRmg94WwkcM0JElu22HwB/hRY8fxb+w7jYXYed82j0h15jdTvVIYPc4G3DQtiH8yYufD96AOXF2ertuyrT8s2beXHSxVhjZx88Mzj8h1n5WCs/ojdJ7O2+tWeh43Pv3sZnKPtyF9ViD/axD+pKvM2FykUeCwOhbuVq84z/xe/1ttPOLruG6v8ryRnm8zZC2tNhbd8dQNQiDEZAG1CFQfYmXqjoy7IGi+t6libZpsQFqUC6XtiEonm4osUN4Hz0FMcChlJjrk6TvqSFmA3mTowmLk41DpDZ+sNG1yEzzKWMGyrzsJ6pmAnx3EavfrG6LcOUZOyPxM2rFxMomVqSfKopeP2jh/1d3/L4+XTz9/ujwqfdQh+gu/YAixgXHYhoaPEFZLpGPsb80Q5UlzeHSFGvG/Jnkvni1NPjTmw++OxOkIjt+cB1ssM2/s4kJBbebyZJnQoJdrdDf9kYuOaZfiaHnjgt/l1Ptdahu8WWBdB2WNhOdd8YS3+T4OS1xwoegwZNCubHAXXJs+uG7fgIa3kA8LrRzge2hFfKAvdAT2v3PSgcN03Rb0cQ1WngAbGc9uK2yhoJ42E8NiPGqXhvJNLdjQafYb/of0w5SDs78xQ5RfBgyVdI2r2EMBsm+NJ8h4vMb3GmzzDXQ/kybPPGUMPF+VHtkd/k4TrCfxU9P79fFOfd1IbuMFtrbWQcCeoOvLnIHWPt2+Pt7zUxw2YbUE9l0y3suuD7ruvVf+Qf5s38vNGEuArg336nan9AtPAMd1AGADn0L6k8inp8ujDtJ+Ei0baIM8j3WImLEae1BsBebVGqpPLWX/kI/+9w/8lbzxbm7mu/aasnEbLyRBWce5PpeecT1h1kqH04HY0O0BLivl4Bx+19k/0Vigvc8RvMfBT9/Gm/hkPCewjziMdo+E586CwRdM/kE7IE9yZh9R7Dmy617+Mjfq2lCRTlueXr4OxrCuI4bGPesidaRX+cGXeuYf864/re1gGLJf9utgkCfjSBsSp66pY4Ayuk0qW1qLGZQ+mwzmunQoRFz/fIRstOet+EH3D8rTzkF2HmYLdV0MbXYe+d/R24o3a551UPHTD8c06Lahxp/YDxvvOOyVIC1kDn3KszZ9iBltb0X1HYdJy/z9KbiVP2pLfW+X9UUqv8UHNspdXZ12KwZ+PUSDM/L8cuFnfrGQP7iiA/ULT6GVfn5UO3/hkF8y5LDNx2sjhhyc+biTpxd8tMfTCzZ76lkIWGu7a+7MSdRhOxeEz4vmuvmrcaT3qG5F4oYv+Rhx29A3Cm/Q6zpPcMYbJF8Xkb2dsfu1WNK+8qYu5SP0tt7vCNG3tlPfaQX8oTOeYFzj/mE48/Wt6L4wdOeeFez/yK/IIWKNUbdxtTd8pKwfLp1eR4OPlEsxtPalPOtywXkDVjlBn7rdfrAv7RE7fGQYqUmdsOjM/iOs+6Tr1C19o+sonzT5FVc+DbY+Z91fbNnHIo9xSZ4DKSlABv1DanCsuib3VcWDmHnyzK8ozRgNOYYu6nyvkv/gkA6u+fP/mROJCft09nSXJdeXCtH8hHGg2lX2IbzKgduQwXVnyAI5nMgM0eareox0g/1f6ruOxAzCDtpqby472asHY6WeMSXXenex3uY4vbrsUCF86FDdOITVobTy16gHR2vbMW+DOlm2iPGM/SD1nQA3//XUmbyTCWKyjcOQq4FIPu2dD0R2R/qcEYiMkvcyxn0c5mQiB9Tw9nVyhPB1dH29Pfm1fvXpFvW43KLNnyLqIp/x6nzJB4kzlPqU1/wKz+52oC7ZudE1ixGdd098hzGP/rUYWdARzsKt96TqY5dZrzxUT6IlcdwJrcQCfQuVXOV88oeGc5z+G0398i0bDjSfDItt2/yFpV9H6txftjowOxtE3iYIJHy0SffYsCaFR/ydvuiwa91scqJ6Qk5e7U+Sw58EF9Uhumh+U8eTDss6SPvPvkpGfXczT5/d1WPEu8D+XlmVZZrAGBRpRhUNZKBD2djXTeAMa/8jChKXoLedgQWePsybgJpOZ5h9h+6UFe2aX8hvFOTCAFzPBunNevhM6lJhLYMeg/i6XchZfJpfpCK3hQf+ySfVw46g+3GKsZkTv1vEDO3pSivW+tUWco7dyH8LerxWzPW7YLWDse3YfKonzkG46Eu7329X+yZLBxllQ1RXE/ZhJxu4nzVpvJghyimFCtohxzg7VV8on0Qwq2pm1bo79q7bX3SFg7026PnDvgOJ+3ph6tTrYrt9ajzlI/7Zod249Dy8sRtyOfUtDdZy0GWClPlJjzwFjL1HfhmywfFpcfzsr0MRz73GhVRCIQ7M0L3G8EGaKl9tQ5rzvHP8w93D5ceH95cf7h98iIYA14u8Mwvd373XYafepcWmaYN+1DUWyRD92zyR0T7Ajcnx2fu/6rm+PGtGq8z8es8TaPS7U1svOuTramPfId9MYIPIzSM+V/ESkAHl2uc6NYfPJiMv0W9PBVfU7/KUbD9hhwLJ9rV8mBwUP2uuqMdlt18PWtGv2QAeX/8Gf9p6u3kGEdfUhYLel+5DRPUfY1wnhCJi3xFZTvGNMR51/O5SkWx0nDbf0Re/4Oc6E3SZlWcnglw55VUfziaqJotuectPKL93FfJYQYNvlpFdk8DEuOd35zrVIbR0dko9tk5eDVAvh8D0j5FRfpZHGqzlM7BvT/Jhqq7VhtYNrtk9ik0mY3n3yy+/XD7+Wh8tPesQ7UXp4BYxSJ0YsI7XPp6pibXRHtvEPuM5al/pDL1t7RNK25Et8TcU3pVU6zbgsoi+HKBziH6nK7OJDYI6bXqfdZj+/Ph0eeEvFuoAXX/N8EljUfRJY4I8WaHNNWnpQP72qcGmv4Px620Z006/FbqeI3uO6qLfaZtzK02egbUO2aGzctJen0NWykHn63SEbteK3ufIj95+pCPltR4ZG11fpCJr7b+mX4PI+5a+Z+DC9BZ0u7/WhvBz8er9Qx1r3T7O2wVxlmU/F1j2DsqAutdR8+63wNHGfoS0rynIt4NgO/XkSTvvrFd4Uh/UxZ31tNlDuvbvdUH4QR8XiP3OqXh6HvSb3yCifI0mla74pB9VKWyXblVzaIYGbCs+DrozYz2ccTltxe6YfHi4u3wYr05wmI6P8aNmhUj1zKF6zUCpnOk+xLfwPXAQ8YFxHxtfP/gk0tfrZzWOGzeR1Lt/eDkABDwUArZPPvOHVeoAVHXRS+qxVH/HHTtVRpJltrQjY2m+kWfd4as0uAysv8GyRgfyLo/YhHffp2ykZpV1hE2m5JEO3Opr+aZ+gOP99Brf3Dzzc8of2Ppu8nv+CJ0/+df6gH5Gmai7dIPcKqvLP6LXeI6u1UHsoC5z6YzCt5HGZxycVyre5VrntbGt3SD8YBcX4Uhuzdjaw2cdB+cR11UGZeJ+9+///u+XP/3pT5c///mvl7/97W+Xv//y8+WTDnEvz18uTzqp+Qwo4s6Y5yj9yc4t4T3tWNtIQ0Gvq4+L2mawtLOReVHgPKQytPIGzHmITcE03hfi41sCEur9kx7R1kYfBqHK79ioJLueOquszaC+ZYNgQrKTfQ+2sRH6vTgdmD8+frr8ylffUX5Svb/2Drtq0Mo+xUTyVptjEyDvzV79kk6Q7+V/AGJftxEwHnNCs+DaoluR8TtDnoquQKfjRDps2Oy4XoBbe+gYjK97c5FiwY3nDOpsih/8ohjvSWaeTn7r2JB5MvVT1iYRPsbRNPKvIf1WPb8VGIqbJLVn9FuBZTUiQsZAvClxVNvhPqKx8Zwa9Z1AbOWQxEf480Iq7zI/7cvn+l2LjGus2VtVtubpD5TvcVXLIdVfANvKeXrjeuVew9E6in9IQNz09YAv6D50rH0C6ukdXZHVZc46YjIo2OWXPl0W5MPkqKNb8kH4/PRPdNSeNPm5zkSZA+t6c7sU3svY+rsAxdD7ZF8GdfCqwxd1/iWvYQ97ez9MwwPVXNsODYm3+6g/OoB5mZPoldTMQwBvaO6PMvzW4Sbo5SlHdmI3NOu3LsbkXeiobcO2Wnrbzh5VFeFtxaVsJK++HKhoU991zq46SeNf97Ey1Xune+F1xFsZdB4o+0XKfKdyrffoH3YPZF8If1Crf5MfmXkAEd7uHwj/mgcpM7/ypB1b+iE1PKVJ9dO2mss735reYPbXoPnmTq526u1Blclt4+PS8K37uOoMb8cRzyRFFcrvroSCnOsy35nn/n0Breu7//rvf71Af/zTXy9/+vPfL3/768+Xn3759fIz3xDx6WlZ/CgkXxu+N6ODQxuYdWMyd3r3uchXkoZc3BjAwnZoIM+mRBkTLCNNX4nIJEVn+VC6SY26ynlqRqf75cCZu/hRzsaag2rJGm2iWSZFHx+5Ke+Nn7MWdbzzzFNoXukYT6N5lYMyr3nobuZy/6xBU58H3djci/xUmzoeSau+hqfkdjuse9ghZc6vAYT/Fh3htTFgzgxtMw12m4Ei7bQRsYdqURev+aTT/UhpH6lp8Abdf1Pms8Y3PvVf9MsTyu2AbQ63A9vVdLgPfFxQmENKO834zW1O0LwKPy0194reDg5SbGf1kW2kxydSbEv5CGusjoCM3xq4eeYqI2FS+xGBre+2T3SsFmdMU5+xDY7mDMjcRjo8pMw/p9r5OVCz1r4G5zHXPFATr8P1dPNtSy2DvfQAGW+6koe3r1Hv2fKvv+u983OsBQ4fED5GU+cDidM69wJq3UcxMq/Sub5mqmqYB/A5bfCaXxpTNg+EvJFOmaJen/wK844+XqfmJU6K7XGXHRzTMY6OcXOcvZnXO6CKf/0iH/OFp9I8neYmLP15/U5bkq9BZGxz4iXAV7nK99Q8nN4dQY2X7ejR3FA35OK1XEZw41vlJoXPByaBuMxxV8Sxseys66ACWYnK2DXnkXjwLV5UrDcKPO6YR96iuS5v7YVh8zh8km62HoP2PqbROVPFrG5ia224rtkVRI5TjSmfHpC/OsT6Z0WOer8HL57wuWWkW0Q3tKm0A30gPHd/2ewn4Q982wrf2oJcjRV8XF/kAxR70n/L16E99a9R+uFX8i4P3zqiuyP8nbB/w4jL3NdieRurIbfTKU72x70N1zYGHmua21oEXff9/+H/9H/5z78+fr78+guvDPC1Oi+Xj7w68FTfD8nrA88vOkRrUbx81iGORSGppC+fn+WynGbjQS9K6iTIUtY/TSk5cacJVNNLDtkgeDFFWX5DmTw8CBmD6sWDkTR50SudeQlQGxp8sLJeNZqHMj/rX9UXTx2c6FuUtcnTJ08L0vT1ZsNkVl+Xi/kdm5yE3tFIKpfMkX6qfue7MxZXH0C4NiCOTcV3Ohg59LEvWZc2VfYIfpHwokP1veo5IJPeK6YfpK8WDLHVP8ziAC3edwyB/qHRT0TkV/0iiWSLOHD5ECh2b+z+5wj4H+ZU7vxfSR+E7goL/6vdyhhHWUI+daSmgsdcPNk0Ih8GuG27qazzBUnEWBJEulEufnoUqCqH63nvF2KTseSfFxexJ4aaFxGSn46b5qLHlTx89EEmcrh5lA3Kxx+N5mx3L/Xle1e5vjneaq8DMgcjUtUh1zpUxkSlzIPiZnLBI3KANsJ8tJZc8qMPcukvhik7sVPqf6kfendt49+UqPrk30LIJC2NFRcwqk2+SA7CXJucgZ1UvDWPKFAueY4HPlRHsclGNdThAJ6KoZbB6E+wRF4DlarC+rEFcgf9dzwhpKge761BBX+LhttYt0q1h5hHgrZ/xW9hOypsLpadZQf2UpYtpKwZjLNNkuYGLKGq0rJMPOwVtItKWhHdDY9fsfjAiD71dRfJdyhGbVp9aFEb+U1mfiGOmwaeVClVZx9DsdNqkCxedSi59KvYeX55v1KfQfAVc20erEH7rz6mYjBxsPGeqfbihge98NGXshuUJ4OPqiOWKg/Lqo6Y2Bf5obj6XWa1l+3YBR+e1TWCuKHT81Y+OI6Syyewj5pkT6Jff36+fPrbr5f7n18uD788Xu4eP0n28+WHh4fLjx/uL//yw4+Xf/rh/eWf//Dh8ocfPmhfwLbPfkD1y8+PuubyHb011p5HsgEPuD7ev3tW7knKny8fpP9Bhv74/sPln/7wo4cX/3kS9unT4+X5id+OwUvFidf6xnUFItY1t/GfFD7YB8OIE6xsr1/YX6vaP+ihbo6TX+FRhne6LdFMxVtUei1RvEOTGiotC/VTey99/XG926lDKWtLeUxVxOGR6ypjQ4zCTvGhh7UohVRbnjpWDAvIufNX+pG5XN7zVYEftDfzzjsXzyGTceefdaucryosmervyaVUN0H2awSItrrRpEAZrfjuGhM5umMD6xhr3d3yFUccdC389C17kDXHTah1oDbqkD9Sn51crjoLUK/6GRrnEpF9Uh1agjpQbmWs9jjWYMr/IV9y8A3e0n9NIGu+vvd7o2k3NwAq22sbOPyl3+hbFpGaQf/phw2DH9v0X7XmpX8BvvibfrKFV5ZIhw3YI6v8z3I0SPXJBREvmf4hqvEoO+6eX95fnp61CWht/vrx8+VvP328/PWvP1/+/Kef/CrHTz/93a9z/PWv5H+68I40f02Pr93hYyd/9KQJ7Em0wgugFHkTg3ynLf7Rtw4xHb1Mns2q+nvmAfXxtVYzKLo7BWd5UGW2RAp7+T5bq7wdmCu1ToJdRddXv5GOcp4qu25B6n3BZhtW3vJFHI55csHB/e6l6F7jcqf98J126HdPauO3Bh+1mfKLIkrvdLh+kL0fFKc/6A4U4kvz32tiED3/IZY2Trw+gA8sEja+IHZBAeso1MsA2Xkq5Y3U41zosuaQtTR5gO+JJ2mILTnU6zsyFuFfsfNl2qfl4A2ABYL1tfnSPzxdjfl6CnUGY8wjwQdoy5dE9bENojlX1G7/xRNe17mS/Dlsw6CUQeJSpZamfrG3x+UfjZr3skFpnwcBlkHcdJnEw8Ep9XK60hNEJv1y861VZsJvUrcrra/Z2jDjqmoujJ57I5ocnIEPzMrmydo6J78G7sv4i8puzQns9kUJf8d88BzZ0ln/CvAHHfh9NObxd8WYmTvK+iIuTlWuOGx6aCPvtURZfFlXR7oyF0DGKMh4YXYdnEd5EUOb58do3/oNGvxj+AzWYq392iPtjdurFNA3hK1dd8Sxp4bQ9057v/dwHnoojyfA8aETbarza32CozXik9gC7MlrgOgOT82PTS825elfnRGajNEHL2n3WOgn6DEyzzioYCO6s6ebxO96NTDuHnvp4vhncPgkGfbWCmUOiSSXdvqjC/8DZIP689M1Vkio9V5jsdmpWvqPeFaa/IbwJ99TwwNd+sCM5yBQfo+527qCxARkPmTeB5nzPLgidbxGu+Of9Sz0fl3X5FfaeRRQFKqBgzJPwNGxPQmfh1JR7DhH2bHy9HLi1Ouw0z4ppR6ac3CUzad0F/sDXD8Br3Kw7z/mSWjMuyC8dS3dsMne5jlEHJ0OdF2uHXoydzuBu2ctcuhRxDu2Hz8+Xn7++y+Xn3/+9fL3n37xAfpPf4T+VvSXv1/++tOvvlt+/KS73ecn9X3y16n5vWFNe/8ck52/kvPiPHU4K+VaHnyHBMGoO7y9AxtlwRRmvdgz2Tfea+p9grVseBaofli/UtqPiMA6uOEf8vnGjXzrBlRbfG2YIH8sAV6/d602/kJQ+Vx+V1s2Z4nJV949acw+PV6eHh91kFYMH2WHDtn3OmzzW+HQe/3kn79YlA17UA5pOdxVHKUHGv/qSc6e8JBh8pyzBNyvsStProH9ASI6fS8yZ8qPe9k/rGJjEvniKOfgg+rbYbQw2Xg6WUalgHwOTj2fd5brHrkuBvXxrOqHT1iwbVjM7ZKLu7UxEynmiOaBF75IqV+A4gIyLiIdyIgdm5XS1dhKduGof8faHvT6M56vwfDuVchjEzo71bzcbEk5yOG69slzTXQvYi/aKD2o9w3ciC7hKhrjqDHpH8t73Dr9xsh47ca05Tscn4WY09N2IfFMvlBzE+uVUz8O78zeojr2bFHdx4G+lXZEZ6iDbnxSV5RyUbcPZD4E7Jrsf0F4bV9TczU/RnpmE3IY92DGb6Dnz4C+LpsL84M/Rtee8cA78jzPoh5SHWmT62ufghDC6shKXOIv9bnwA74+jmtu9B8dXoDb/MR1UNNV16Maz9l/tIFVFk3w+GnzaNvGI2txD3hiF5g+ee1U3yNEbtINlLe6yE0aRA/UeTp12ezb3rs1Rr5UjHhknadPymW/wIB2mSofvbMMUk5bL3dUWbpFub7ZuvAr37/RQj/cBiXWIfO3ch54QWc8Z+g8b6W34qxfH8eM11rOnrGff+WlolFnDslcYxMCdTrb5sO8viwkSUrLhrvamEY4deDg2zaedeZ79Lc+fNZB+tPlp7/9evnrX/+ug/NPl7/8ueivOkT/5W8/+5D988df/Y0dH8c3djw3ZfV0Ou9Ol4lenJp8tUWXIThYxsHXjd2CRW8CdNSW8hlWnt7vLXSGtHvPGTjq5+vNAi5f7/z1JvRJqliwqdOXFOIJhshDpZQD9IsO0HxvtJ9C64bn86+fLs+/fDTpjsZPP3yI1kbnr0/S2GYiWcdIO7LwfVFmUxjUJxk/Q6BPwvCA1f8zhO+I9zV5q+4QOJIXeA7BNnzLoutjCIiRLxgjbhkPH7aUpc6kcWQu+8lL21T9y2DMWdlSL3lsPgyum3aC19o7vlcW7V+j7y1AXvz2+h06Qh1rW6fXkHgCz1+ljCu6c2B+TWY+dmVOcLkCmU+g54HnxG+AzKMV/TAIMm+pTxs2dQI9zrkg7PxlbipZ/QE9jh3hPepj+1VPzHr8zvxaEVtjYy+nDuA7suvjapG0fA1W27tskLLjrLznrfLEJKnrSJso28n1TBdn/nLgh4f3ph95LUCXVX/0r9Q224Y6sNoX+g6asloZmG/0TR+up+unviW7ZATmV5qDVmSEwgNl7FLX10PqzDfkBF1fR38w5gP66A/YP9Mv++4q51xuyenU6ztcJwVVX6ntVx3X3PkXPwfc7pl1LQtY3qzf+n6LrcEtv83HgyDB1TwYGnL6eJLv12oIUN+pt3t9iqfXgZ4Hvf016jrS9xZy7gG9HziK6XWstv4dZ+MBoid7E7wh0O3o9St0xtJGCoN4IQ6+fMvG09MXHaBfLs+kHKJ/ebn88vPz5W9//Xj5059/vvzxTzpM/+lvlz/rQP3nv/zt8pef/nb56ee/X/6uw5vfmX7mzlgHZzYbG5CFrhoT+W3h93RP4W/t2Ko8dqeup0H1LwrWci2APW06sbk/DR4H/8ZXH+NCtQmQ5+OsEIfjkO9MkDEoduzkcvjyASyp5LKQka1Dm1l1gOa1DX/x80cdoEWf+aMrOkC//KL8r1X+ovr3n+99iIb4rfB6n0cBRLzSbFwBTSxCswwi7/oG+zry4IgH2O6mg36dXkPGK7ZMm3w4HWVFyJuKL6ZsNBv5XdJhmOUo7dRtRtYGAlRcNc4ay0H+ZSCNhf+yGGO8+jHGDdnRAYupj23yjeqCs9kJHAMZB8XpPFmPXK/hkS89+qEYhTIOK30vYlJgXxdacVgn+4OMeSh1YNUX5InauultxIGxKE9aIWLgmaNudJ0b6yAwD4XiTd1vETvALAWRe4bDmEGsVcZ39Neu4rT7rhlc80kseZoCZn0j0H1PHZgxEHW7u+09D6xr3HQWSaKpyrElWMsd0RUdnl+ksis4mx/XKI/5aTlai0XKH9iUOn4S45pPip/qt0Os9mTJqKe3xQ8X/tLfPbyBF2o/56FItUfH6mMHPOisb17ifeu6xu5iIsI2510LxK+Bg82kAUy+JnPFIz6kvNEeOxv9s9Drg5R3fZq/AfPLu7aqPdcG/y3yJ4M6sN2/040KK3VpD1m2Utay390f8q0XM8bEdiiEI/vgX6MRPliLRpnGobtgz1xO3dbW5VBXvCYfnKlLPUAOvvIEumQqo3S0W27x4G9R/VOtKX6mNXbRZ9Oz2bi1F6UuWNtDaQvi5z5/Pb/Khk6FTVb1YZ6v1NdMdI3hLb/H3gNiQ/i2/aPil3NGh21gDrHwn5/r/WUWsQ8hXFQUUAR4k3h5p3Yt1KfPl191IPv7T7/6yTMH5z/++a+XP/7lL/62jj/yVPpvP11++ulnHaJ/vfzy8ZONYnHbqcXQmR+OkHoii5tjwRF/UuQ575/7tk7BWXm1C1phvrbBdb5dOX409HZvCjuWdSnK79EOnwdbecsW3IYs9l8O0NjEIZr3n3WzYuLJNL/kqZuYp7//4u+R/vJRI/D4PNv5lg4OfxA250mqyRoLiU1dLERqKkvUdjChQkHsvoWjfkHvb/2DUu5I/y7P9rZ+RNp56gd5bipd/QEZC+CxGHSNbdMF6KlXAziglWxo2jUOO0cUrOUV8f8Wz38U9PgSjzMchrahj2XHlD3yvTWrK3M5SNwSZ8gXFdK0qReXlvD+nsj88bof+vZ7xT52S9NVTCglLqDHzTFa+I+AHfDlqf0K6tbIuE6skC/LkoGcpFfwQW1D58FOl6GxZsJ9ax51YE+3/dCGBcjOuq11XDFwyjyiHT5ka5B86FYLiHyP3RdZ6z2WV/iefI11G72HXbZt7MEg/Ukrv8UHLZnHs+8AvHWQ2up7e58LIPwgsnz9FzwHt64G3Tuf02qatpa9hZTh83xwWXmx9GtM1tza16n6Zf116ljLYOPtTpTN8wYHW1S3yox/Jr9GuQSiIW09PeI/sjHYbD32Qz+rQKTM1w+616QfV3VHFBy1QcFRWyhrkHzSldYn0SBxCs35NNLwXIOVU2uoY+VdZRzLqvreljKEvblO48MR3f/v/4//5/8sdvVkKegQhaNaU/6WBv8WJMIQrHobrymnhc5m8qJD27M2BL6Z41GHM17b8B/44LuJ1UZKr2fl+UVBf0PC0EMobaBzVZNyDQo90Ru++udKylkY7c5sSB32lszQ5Bn1Ka+7BLo69eCClGkzVCZn2yArgFSrBDbazYMu+EWxGv3FIwnKe/BUqliXKI8JvIKfVsChMDIOfPsHfN6EaEeF6j9ziBZZilLvdCI/fdZO6m8IQJeflBeiBXl5qj8dIItsMqOp2rB8sKRdoIxN066QGHq5flzDF3gR3kXmEXzNiTCED4E1h5TKD7uOr6qDw7LZOO1jzWlPeqX1Xr5zlhT7E6PI9fjju3SWvOrB0vb7oyKPE9nRWvzVn9rt5wYWLHyOHDoGyjpSbZ4SUr8pLJlqQL9db5hPIQbcjIAxrlO2ksT6m2jI4+chiSfo+YmsX9sLg/YX21bEb0uTosYjEj7HssezkG9d8LiL3IfySPG7fCd++gmplXFmQ6TFF2zNjxxe67s/rRJBblXUXKj896DsNVAi4FN07+SP7FEcr9bJiAPzgDbWCeNsfaT64R48acKxK6INPorMt5rDNLlN62TuwcLUTlPl3N2kH7qauI69rGg2LKAhtkoWwuBLWRn7OuYdT1PxZzTPNLnyEQZy/Bsc2KA8TTx/rpHfbAfkvR3AI0b0uE7EOtcOcnlW5afHl8uvf3+8vPzyePnxl5fLw0d+F+WjxvBJc+rz5cf3D5d/4tsx3r+//OEP7y8//vjBr3Hw+0B8y8avHz/6+mndPhypcdj7Tjx+vdGfXiqvwx/r/oMEfPgBeT9IFtfpi/+oFsS1mS6+lkhUjdNG7HEefZwzkUeb2uWn14dsqDK2EBvqPAOUpyg+rRc/KXWfYqv15ciOCtavO8gkJKrOxerj9Sf7yPPpD7+Ye6+Lm9ckqcq1RpGgDDbNn6qT/nrQV9iurAzc6IP/wz9kPRA73tv2u+kPdtHjH6EC3wLiee/3bWQHHbHTssXKBVjtnhOk1cltFYMax21dVtu8rg4U70YZf89OpfW7CGhlV8KW0W7+6m+Xr2SFp4j153VnWcS8Uv+RIOR4QZYMLPScST3/rVd9NObVEe7hi3j8LSiTpGXkizfx2cg6IP3wWiaeE+pLV/rNeJWT5Q8cVfb1Fn79hJd2o5jcUrGovvn2MbigTX61p5xa+sqRSf5WFOQh5+FBP1RPp9xt5Wk0VKsPnv+FuT9vkmVJsvwwvxkZudztVXUP/6YIMT0LBwJOL9LsGYEAJEiZnm5AQIBCfp/3gQdd9d69mRmRkQvP7xxVcwu/eV+9qgFBaqaFbbqZ2qZu4e7B/VsJdKDfUyvxpydu6+BNHU/LnRaPnzmV/vlO8Ve/qeN/+d3Py+9/4v7oLz6NBo8HFH2aLQ3z9RfNULpWzN44GuYGAp1fF9gY7q0wwzYPvFX2Fsw8O7i8rpbeqtsC47HBeJ7g0Odqapw+sDFpWPgEQGXgEnc69z/LapUn7W8OdJHiF+fjNMu43FbArRuvdW903tjxvOwULni/0uPLslcX88aOvXB5awcy/dYPOgeZ6KAADHsrpshtQJ8JjM9I/ZXwFm7zncN34WzSFTBpBSxqZWEH+NCG8MTRbdnZBCKHZbvKJtXcZgVPMPhKBj/t+0xefOD7zFTRxAJPppNM6rSAMtk0ZwDo3eaK5/AWvIXjdMXoOcPWVk3zFqAnJ2nfg1+0+x8BbbtfAz3GgLekzzrNbZtxZ1FtnR7Dc0yg3vYsm7JFMWpmx/n/27DV8Q9Bo2Err9m1Bm1hts+Zrf6IfgW38d2PVeY8dU4Funwekcj1hl1xpwk+jRbJrBuwzbcO27Ha8v4QzHheUyueYcurx2FW4pKv0HOmy7O2cOtEreHVtg7+YR010rf2VVlOrr7FdZ21O4eeP5ZHem6PGM0/AU5A64RzgK5pO0Ye6dyeSH3ocota+rL7qOmbVqUq7/QKPtWttvRbaqDx/la027FA+EOwyl3bMtbtqvtGHe8P6SXvswrE9B761FYxAF5ti8yr9KtlbOCtsoZf26YZr9Nz2JbTv3P+D5Vv6btshhnvLdiWd97tx0lWntDjb043zDyg+6WwhbdwOjR0ei4DWrdON2zLOz3zNqeqI2xtvPv3//f/949ceTNp+KlPBoxYyCZB6MV5/AKfmGZQLcuTYt7T5zmhD/LPcsQ4aX48vSyHB36p8GU5PvBmCKXlsDE3c/WlCe+ndnFcVCb6ONFMBhqRmCL0ADoOUMkkPG/QFmZjzHw6ILXLZhj1VuJtHbADdgL4PAv6gLuvWJxvmanjSta01ovJbSzFUJNSmpUAFpR6BSWdAJ3/xJ4qmIYHVeECuRc/Bb8RQk21w63+4VYPYp9CyFFuH1TW9J+bDQ18K+3gBtQkqclhWU5UG7uQCPwJznNhOYM3reaj0PbHQm/9AZh4LsGB5b2nT4wp7KR8v0sy9woKK0bTf41f6ozLyYdku38yNvkGhjd1tDP+qnFrJ1nt550xz+qEJyn+7JB5wFi2deCtMm8chtjT7argBb/bGyRBLDXGnz/pn9gcSGvN0THQdlspAqPcVRUDxl2h8Qb+H4D1RCQBO1I6B+y2LevAJ+CTCuG5W1yQBO1nq6OFBE8JlRHor0ZvfCzvtQw88qxRrZU+uOsP4FKGsQ5DSnwAoyybqdtugdpgFaMlDxaBR/A3Fsimjnb/Z4B5iVFOeiwsMqyH0lZIshS5EdjCHiA2QffY7a2+wpY5OcnY9hwSqVcbV5Kuuk3wQi2g7YnRgZz+PPdLJgEdC3wqozLWtjl4jBa6bee8YtYQl4eHsAe9PkZ562XVwANHtH6TEygc6KiMvzBMBE6PKej8qXzbe8gzwQTwUgADPSDyOCYwehSR1/bmZ3we7rS/fX1cLn46LMvDw3LxdBLP03K1v1jeX3PqfLVc8zPeSt/cXksvjWuNzeNJtIeDb4l0G6QWv6eAbN/Lq4X79ekxt308PiiWDNe9W96/vzV/cDk8eZDcQ90qSe8xF7zWCewsor7Mnfkhdx8nkQMyWqk6bOU1r/LYyNT0qXVhz85bHjAAdvX65C6MHi6njELA/GJH19f4YJz4twdU49NlpcH0abP0xuQ72ahPns3B9GGbVpFdT52FID7SUTEWYO6D+YI9U22tkMXp837Pu56viplklg7g0kbemsIDoMjF3hafptselINH3PqsoDLsUCeVsVlEuR2SlLmyyVsOeQLFZccaxOdy2jZruV/Dqj9OzN2fPvDMkYDrh1zqMo4D6EscTq3XuDBTO9LWxqm2l75zALbxFhqXZSbp2LzxGaPYb807ik2dqHJ/ikcWgQTSHlPi57Kml870h0cB4yIygKwtSqNL6dGyY2TKO079xfMLP4ByEiFbVAbbDIOBbwPQhFNACF8v7zSR0hFyQJZLGWLn02QcCR405FT6691h+fkrp9H3y+94fzRv6fgdDxl+Wf7pdz8vP3+5X+7uj/7qy42xChl4HbqR3wvUE1q/ObwFTfcWzHwbZ07PMGzzBsw8CNs2JL/qp74WsHCsclL2NqRz6bFzOR3UqQlykDltflUg7hNoYgIPFr7o4ob43eG0vONNHdoRrtWH1ww0TqHFh03e64ZidPeDKgqzTDsC1U7L/l8RvmfrTLLI5PVNBP98psYl777kmUrGJI6tX0zvSabFgG9TXtU+xpumEyr7NFpj9iT7PPE6QG0sTCpmhmeHSJ8Jwofvo9r4JB5PWqBeFZ4l7+lFW+ajymXHkwKT+lIL/CUPtCBf/F943SBjU3NqPDBUMWXE8/idbWzbFjiPZlU2xx1m2OZpzxZ3m/9jYEuDqW3uXwFbmZ1Gxz8FIGP+sHyyiPLGGd59jpO8V2WcuhrTplAZIiWXCx0uk35pfmf+/YnKvQHlDw9dGmabdF2vC7Wt/kHY9stW727LNmzrGrqvvOGouPNz3Rag/0Zf2XngvrFesM0BfNKPnQegY072+HpLJtDlc+33cLcAFnqfYXsNid4EzVwFAfZhcCngcBD4RUHaxakzzlc7Ig3QM9Y874sf0LY2f9WxplmeivsbLMD02FU82/HoMJdtocs85s7wyb9K19Bhb7+piTLv8+d9AMzzu/U31CClDGcYNKeRWdXEnnPkp/6f+ZAmtJ5nQX1hHSv4gquAetrUfUGaH5ehjf6xI3AkBrrm13QJkdllb8Fc/j2cGcL3XE730dxXc/sbbw3otdZ/D2YeDc2/44bvlc8w42xDQ/fVHIAt7kzT7Z7LZpj5zOkG9kjmCKHrt/hz2R8FXBhoPqPbtp8Iu3/33/0/f/TXFAxeTlq0GHDvEU62CjTA6kROwT/pqlKfFsBYDBiGwlLQn2jQERyrqjVBrOVMyBHw69W4R1qOl662j3LcDsdH3y99xEkpmpyErIaAIar4KhWljWHuhlxxgLaWNYA/x1uwDPhN9TOf76VnfKZvVhBpBYqNMAWqCrY64vRRjRbgplZtJFuEtDjymDQUWIgDn+4RrUDhkXIWhu6VoPdiwa0cKlMfELjlhJ+HtV5ymHNfOrgaIPoj5iSCP57UpcQXS8Toi2jpZLUU+LCuCsQ5ATgH482wKcBkMzjvhhfvguZLEcMRRWixT4JV9iwdOQXOL7Jp+RYjHGOc4hd5vuPtFQhQDGcHC6TdmhwwJu+NQxZVGbdgEMRq0aWG5ImvcHzBqEJe2XjkHei8/UTjfY/lNLg5zb4UHn0+BrvyZxaq9vnTMpMHRgr6EKdQYTuuAqHgIpcmME6IO3jcFJA3H9IUILfyLSN5/kin3oEPx4HmRWjzzkH/bleHMKQwkemJE418w5YXAJ+ZTdIZ/4xP1g7uC7XDrLRj1dK94Ps7CRGFX06YSVPmOocVoM8mlln2nwOmLhZuq0JFKfa6rLiiUT7ifLZTMtsraVZMrXKq9xhQ3uVlwPXEew1qlmLqMy/ygbEyDyhnyHnYCb+dWPgXhYF+sdOlP1ANIjKGYpObl/qpEJh/ti9Y+vdpb0HG36oTJP6GsnGIKU9kYAwCniOd5qPSRP1rsXNonlQx48CEL3YIhtYXhUcVcvDzeFDr756WvcLl4bRcPD8uu1etEBfPy+3Vfvl0c+tfFry+ufa9yqxQnDDzuwrczsirYdGVS234GyTc3wY/iY/4vb7AU464bI6NbsXn5lqX5trgeb6FU+eH40F8pYv0Yt+mgbGakqLxWkneOAnuUgWfULqPjWx8/0IbkwinnXjYofqUKghUaHwYUezYlZLB+DORy5ysrLFoT8VaTZXOHo+FiWGfeRzdLM+dwlihLHq7lfo3FB4XLW6vopxip4xfGORd3P6VQddl3MGYqJ3uzPPiByIZ8iisIKqUgeI4c6TbGHvGNgZf/CRPe1abV72ZE2wRySQmSV9m5KU98KDFPTr5c81Z3vbpMmjMt9IE8yftYsfWpRow/C7xmR3H6A198r0HbfciaABwGua030EulG/rI5OYAF/CwGt7qPluoco72K7oq+D9FvSuR1/6sfgyvoDWOs0uPMUuU3rc6zyF3d/9d//Tj25eCelFDG4e9F68FcQHxl7YYCwUP5iA+CkmBdi5MhENUBtxUETrkzxNdH5G9OHxKOf52c40t3o8y3mjLlcTGIvJXQNlNCZGbJCJKnUO3fAZhjEmepznGbpuxgG2+YZfct6Bt0sbMpnTgbGplCRZdJSE/1vt4aGFZw0gWhA+GUiA82JCf3ba3GDcAWAgka5+9m0dLKwEXdQ0Po43Ogz+xCSFZzqXCsAtXYr0DAZewTpiAlv8LYF5K+gjsSgYyAxw7MADPM+c/mocnTTmLi73umB754dXHx+e5Nge7eA+HXTBKCcaTWmjpkb4+w9nlwnSOcYt491zNQ6z4pPafZKsR1Xw0/b34nv383G5+3K/HB+Ofg/3BV62xvNeetmBFl87c684c9Iee3erFZFCrjWrNkaPwJoSRDUInD2HlNXwHHA29lWHbPjPsM0D2/G94iSmfpaFQwVseTEWz6DZVnHzoLgdn+8BuANl4utxrxrq+7VU2Br7+33nQkgZVk77Wy//kIfS8LDutS42dHsSYb23159fC7AxK0SNzAq+5ad1Qy/+rFfhF0GTtf2ICL7gE7Knt+saAWejcVwyoOUBIwWyoPNNxwN7QI+PHp/DTv4UVGK1XzAhaxxib3jJOg8ecuDfeK5XfowPxZ0EmjdA2weUMEqoJ/S830I7z96HnCw3Bf0YTOSFc1LlQXvYo5zm57vTsvv6uLzTOvDulJ/n5pY8nOeP1zd2nrltY7/P3Md5vsPhvc8Dg6yur2gkGUDWYfF9elTNkwjy8OCOIPr91c4/0c3tBTTtcOA1sUfvn+Rts2qHNWa8V76/6SJQNjum7dABfmBXZT3O6QXbHf4UFD90t92LjhIwutdic9LGNJ31UQWWtUkdc/Gab2BJZ34yLqg3WUFk5afxxVEI1kdtjl6iQRUMgb00j8kyv/mC4FI242HBSznI4EZ3mEsuzpdCnGcVFaS+ceEvuRkcU1213ziUJe567DHnic/X1pSPuPCApglgOOy18gok3TLQp9Mu38qvtpJNWXRpHJpDPJxlp8EPX8R57T9rQ6DxZ+h818Frhm39DLOcrmN5bty3abJ+d110X2X0+j60V9GMl7muMsbZTCfY/bv/9n/+0fSiRi/exGAOQs4bGZSGiUpLDWWzwHESTX5tFAOXNKnw4I83P5gnSmnq43TjLCfw64bcI61Qb+t44iRai1YWAS0gwi99BchZAR2B1mEb3oIud+zBDo+EVK15t1Vl2/Kuk4nP+RWgFrk2dMN53lZyvKY6zmf4KKdVZv6jR8CJjCwMpoZcuGkVC1CVd50pElxq/mUDFbsJnECrX164oU/pF/UNt2/gMVKPzen68IwewBqLhoVZyLnKm4DsHDZQ3bnCJt8yGnxyooYxwuynyjnilo1nxpnaxe0ah8PLcq+N7f7Lg5zbg0+Gn1X29Ci7aZzxzQs7wgVjH2cFvcWPscuiQYq2nNQm3oOOLNI45y+Sx7co93LK78z/QRvpYXl9lAay155jcNVfaIxfiJDNmjGz4140xbZejUGk2skhqMSA/awMeBQkdpKPntw1rvhcU0SJ13FEWQLj9ZfHZ2Ae1zMEN/hzv3kJaZj0AsxJZQOlWVdB86F4pInfCGfZ4slIQGRCxn9OT2Kq2F/lZQoqoO18xrTyoyxjYYXwXyEz70+FwUqJ0U6i1kcDgnESx3lUG0izAlHv9qMzpZUmRvvuZ/cj65mqXB425tOhbQ5Ag/M58DzWQgd7A/ygHLEGuUwCqnGmzcWUalhoE1NK1qH489kyQep09D/Xex4bnQRsB8Hg02CkxlrxtnB+8iwbKHZZ2Y+1H+f5oP45aK4f77WXaV3Zf5Gjey/HuZxn7m3Gef5wdb3cXOE8733a6XVTtnk4PPrE2Pc8YzjxdRuRh+24tU988u3ISReDGg+yExd+1+Lz8QP3PV/a4I8n9s/HrL1ql9vO7ZjmA3+xlr7cLvgsRxznHQddlRLJmPFIq9iNtD6MAEYh/Ogvz2/0g5/7jHxi00IHvSC3yYWOMuoNlhesMU/VaF8YEDxOcA7dNBiZrNiaj3m5WSrUf39DHr3AoQ5gfwy/3Flzsewvd8ul7OZ2S0B0Dg2OU4e0kvJihl4TvglIWmBsZHVUngCPAPnYYYV1bZ34JeHPno/YCF34psgoxCpiPSOLX9Vj1lAn3O0E5nYfxRjT9EnnAoF6ita4IXaET8LanujBt7vOVTuadubxx0B0WAPgPq3Q+QGVNO4GhxCdFbj9AluQV4gNjMnHoBt9y0AhbQvbCA6sww27v/1v/scfmWwItuOgQncKSOo5DyKlPSE5EbbRYCR0zSJERlHVeaJODVDwV0cK8LUjQsJzmQkuR0R1OMmn05NPoNf40QECJrq4Fu8404CNos6EZecbGgeY0w2zjsBM2xD+35Y3wMNj+i2YyLY81jwxDGhdytY40PlvAARVZZkM9FWoN30CcmpwA+hLcJ8I/JPcdgA1yMBXGbFtA50uejih8C096q/c2kN5t1uLku97j2w48GdAF0f6rKK3gPo56OMsbzETdL8BsOVpdma4b5145nxGC9jFXkM3Zfyoz9cvCj/dL/dfD8vp7ml5OmisPsoWujh4fjwsz5zWkNY4y96vKSN6xn5OhmNu1mk2TDvnKufEmfv6v8hx/vIz/B+Wp4dH319+9bJbbqXHjcb8jvmlMh76eeEBHXgy/hXvtIiL3bAf0PI8vpjoAlcL0M22qT/oWGBtO0HHM685BjwOKr3iB7b52d5vwljdE7GxntG0Xv5coefNKK8E7KhqB5w14rugKttDybX9SRPO5oPqiCFii/OmY1yIsoaETrHwqAeCEz5dfw69mfxpMNghp5JzmthyaStx1bgp4LnzXTSA7OgWJbAh+LGtP6hRP+mzN4uCpmvovuxVNuM0MpgPW/wargM/siao4rYnS0qnXTXxh5RS6nrEpqzYKmH5IRmxi4pvqALk4e+xR0xI1TfgGv2jH+geNcpjvz55ftb6gPP8KOf5wI9T6QL94stx2ckhvnw6LTvthzjP15rjOM+5bePGzi7l7Twfj9rrOKjwyGQ8hT9rBHs4p884lMu7p/zYlWg5nb0Rv/e3V3YEcQyOWsc4fWY/ZX1iz37FQaYPFTzv7TivwZLaFsrkFggVWg+BSNGM+4s9t9Gr2o89/Co3Q/NQz5uB6j12Ug9d+CJDZeahdqgwt1OkKKfOOM2i0GJ8aVaWalolCnBrME7SjI9wVA5Gxgt/x/psOXae1QfcuhH8rPWrDaRT5aFNecJwxjpEkCDxXJd8+MAPcEtkl67v+dV5JRI335EvGv67SoF5lqxisQq3yGm5xGu/QJ+68/ouN0qlyUTuwLMlV2hfYobQBTLmvsVpmHE7bTmVblqP5YlP1+e2nbkdKw/K4vQr1jjd4hi2PIuOgWIeng9JJ7/S7v7mv/4ffzQ9MwQgXXnfkH/Bq+mY1DjQNUQrzzueuT85D2kljTG5nQATx7HNsOepz4iVsyy8mpLWHXoWqVwJcxrNe6OPy8PDva+kj0e+1jo6Tfzkk+mcTntzQCasETACelJHQ/TvCUVIPfimEj1/VZDKCv3XdbFz1VeZ62doOdSo/SuY2PVFOn2ER8rXdOLKR7gAu6G5alTVg9cdL7CjQFCedA/eDoAXwQpePksnOIDjk9cK9KA7h753kPzmw4DWH5dUBsm0XBZUYg3C5lvNOJNNqOIBlM3Q7eOz9W8ANfd04c+z5Oa0+SiH9u7hebm7f1r+03/6vX/U506OLafNy5Ow5b/yDQv3fZ+OD8tJY+p0PC1PumjjK9In7jNkc+EbEW1sfENiE6hNOOWM7keN06Mc4q/aNPnBoJ9+98W3hLwcX5f9qxznnTbLy/3yXuP+knEqfBxnZDCOnx5zgYgFeSuIW8PkxnRjDKU4UdrefVvFxnMZSXQsvJRM9qx4u9iRc0nJ63yXOS7wGCLRugmGJhW1vJkOaJ49TrvvNUr8GZ7IW4PzZvh24A/q4dA5FqVinN9cABU3VTGedwq5XcPDXo4ABue/cPSRvz7BVlqBkz/Lok4NQS2PR5/o/OkgNoFKtF0akEfwYUbpAoL72YjommQHProfyGSWQkOWVhDTYvG3+mk7cTAJYdDttxYenOkb32tcaFq1bZMAvKJzZRORrSIAmpCXPoKW06wYq5TNWiEf6PyLyFlTmvUQoUTzOQNw4YEsgpAcUhX6+ojOrQ/zHpA9q57XVB60hhwe82app5/lOCu8uzssO83t3Wtu22jn+b0c59v3t8v+Zi927Hkvy/FeDu+0xvBNGQKRiXNN773oopt3POuqXM7zqsn1tdaZ632c8d3O68o974z2bZBay7SO0c44qFba6zdOM/dRK0M1pYrTD2t/VF9LEUsr59n20MTpsdAX9xgRWu/5Zppyv/3B61nxdyymFTNOxsmz8nmY77kO/lhpwYV35l+xNQtXuSBjZPSr5QUh7S4+xMpSxn3i3O4Crh/m1DpgMn3EyRJH2wf9VCZc9rXOd/ASoBgdZuj7sAcuK5LyaBH8QNdDf14e2p7HXWWzEUPXf9hYZWlxQwjyHmfSiVtGO5KrQ+liQdmxAdtPeNPCYljlnYP3iik0nPEWdH4bN0DbjnPzAafD5W6vlkk/pe0LVP+N4LfD8MDoSgMwpj02qo8B13c7C1+EVNjOwLCxJsPub/+b/4ecZ2X5d5y0Z4rSYag0cTFBQO5P1gQVrl8XJCUYGoigESz2fr2JeNC4CIBlJi9OchZz6lLvASN8jOXbOHRVfnd/56vpo5ybR11Z82DFyc6z5GrhwgDhBwcElL4F8AJsiCle4e3yztMBc8c1zPyach3oKlOAYu1wRy4Dmi5YgeKYfzEzP1WD0fLImbbKWXFJU+vYhdK74i2Me3jgp38vGpp86SOB9B33Pcu+2JI+8UMo2PKpBjJ16nwWaZxC//CKNOLBQuZ3HjCEH7ZAGSQwPoRVeVrgV74pT3nfPzmD+9QJcKqdFQAuuHAOeIgPB/pRuylO8+9/ul9+97uvy9evB9+y8STH+YKfKudeYxYbxrfa+fKS10DxjQfj68RGxg/9aOw9shEpxon2Rl5bl4a7nW1+vv7rTw/Lzz99We7kQD9pA+WhwOt3l8utnOYPl5fLlezM2x34upWHdJ5PuReaX3580mbnt5Zos6PpzJk9i65k5KIAHWkrsukHbKnyNoDCOi4CWCsW07yArusVbcfw92DLcwvePJ1iYfF/faiu4orO4k4PkBxzqgpmatP/Gk1BxWbN15YrdqwLrldwHjuKqZ1i/blcY58LooGvYKs7Dqzl+pvWFXh5O3fRWv7HwqCsRLcf8IUw8skobrBtqi/nLoW2s8QO+jhLi0/yiXEgGpC1yl/LAfDbFsnnb8zZVqTI4IMtrfdEB3j9GNkkBt+OwVFsnciPQA8WqM7blAJUrUo4BLwKTbKdoqjSTXMGhZT+Vaz1ArTIJY9u+QbqqLoHOc9cOD/9fFje/XRYLuQ8X2h+c9vGXp14Lef2I6fE73VBfXslpxfnmbXndTnwS7CsN6wxEuC3Aom320UBJ8W6oMd5zgOD/m5N5a/LzdVu+fj+xifQ3L+L88w9z3xzy75H8HumCW1X1ks74mk49qWedrkPqu2xO3qAF31sR/7ljLAOkecPDGySImjV8+qUSICk1jLPn+INLzDEn6Tn8TuOPnCg2de58Q4OODemMjk6kbM8ycDHoJRyXuHok0LF4FPKhbIaLdziVRziPHPRwQOXCVYJWa2bIA5YdCad9q2hzKj0tg6bhn7OK5G4oOuIG5Ium4+89CY2fio8HyXfDp8Vp4WZN2Q8B1s+fVC0c0jfA8W/qFcQHv2a1dU42L4h1jyHrvc8mXAbIifQaeJOn/EvHnMZeLQ4p84edCiSdaD4jHYTMy4q39AprEXadexrRd/pgTnpYV00pnZ/93/5n34MTwoIlGvS8o9HqsFIsSe2HCa+DvKDgmhqqkxMO8o0CUdM+TJ1eKIg6GKS17OhcgBF0uEZiKScNl+cdPQQMUcMcPR6ghOC0yEHm4e/tFjAFhl+ypgrazuAmoh8bV5XHpalRQpB1h6BYssVJZPJm2MphuEw+PaqBwKSCUxGgUew8iZf/1DZ7Z5CoU5yxBFeLoRnV4kDyAKsEXJiMRWy7zumVASp4y+bRS+U6fxzsHzYQif7sADJYOlghXBZaTm9A4W+hC6OpyqepJ+dZpHJ8eQHVzjJvVSj87Pf0oMYc1ceGwrF48ux/nyiQQohFsnHGrwYjr+0nT94+l2lWjuftLih+aNkcH/z17un5effH+XUPirmtgzhnqS3f8VEbCU/F3Uqfzk570bSJin2Iif49KALtq/H5eHufnn4cr+c5JA/HbTJORbO4Xk5ftFmdacLPDnpB4Xl+LRcqb2X4v1+x6mQnOiri2W/e5VTzIVFHhzcy7Z7tds/YqPx+MpmJ0f8RfSLYi5QuCq9UJK3daTdCgb6XXo7LruIJ82SWK4HhBJcFg6PW8Y1+R4PlBUYfRovnWbhxiSaHOHncaACxchANrSe4yGxLI8vpQnoifb8J6b0HHyCSUyoautcvIiJrBvxHCgTEfbBB0QXYsYsJ8xsq3vKxACLELzhgmkbsWZVm4Vjnmqc5SYnXtLcSeSkzHOmlMUmOBjM1VwEWmnj/SpgAqWhDulVwkpvbvQhRdI7upNRrKuC6MeFAPpUUB1m7Hv2jas81qSeB41TQLmkeXOBX3iHB/MDWoUIccyFZAdI6C/wPY9tJxWqInOaWQYN/NbYvAhuFy3mj+VCc0u6gcfjAtQ7T53y/nbTksAVJ2yuABt/RSt5rKc0z+T6HDFE6Oay+oOOD/Uz5XHqFEt3y5Bgf+OkNPsQcWyTB4bvVH+nOXvQWvGscHEvp/nhadlpLr/Kmb2V43zrB/v2DrdXl3Z6GXNHrZsP9/d+gPmk+f6qvnrWhbffT692YF9a+U7rnKygtYn7qEnLgVYZDx76jRt+b3ROnh+1RnFhz5uTLnEO9cc2zruObRdxdCs07tjz2nGz7cQDy/obYBZuTSb3i+o8PoTvb2ooCyPzJdlvs/EYUqX3CAH9ASLl0GTsgiLe1UmWpU92As9fYoV8QwQt/Qux5rVbpD+lPf9Z4zTBid1AwMJrlMmGtI33OutfZSlvh5k2X15dOaYCXK8H6COeO/+IXIL1UA0TyzZEfdqqUj7JC8n08HOs/qR+rKdGIZGAyrwylbaBR5xvOMMOueZp/RpH/81M+va643WIlGnpNyOY3qfmtA19zU9t437nMSjcIsWZr5aTCkqlBxcX2CDlDE0PT3rKtAk9v5EPz/yCo2hKzuhzYlRTu5QaARpCpKpME5A0/U+ftz/nB/rhSy344l+kDulH+hmboRGYraUkaVLYRjRCiP62nIA9ESzIPpSdNlZJ4JsKLkp3f/Nf/w+55znYCoqtAENUTOk0ARPZm6Py72R0wOhWshSkcSiuOlPDp4SjfJiv4EFk+tQCdC58o4RkwQldWNwol6pPcpp5/R0PSJwec490HjzkqyoNIrcHnkn3YHWH6p+8F3wCWBFomJKGb53nVVeYte7uiomY5QfoScBYMawoLqNTgFFNQoGI+rU8qTzEmTa4VSonpgecp7x06viXwO5DCTG9OVWmQTJoH7Enn2ZISdDgVktlbsroc3YbPyDqkxTheWgFGyrr7j/F6lePK1fCnz4ywWjHbFOAEdElLMBPEvkkpn6/svzgo5zkh4fn5SdtZHcKR21sr9p12UywHT92wSkOp8BsQjyFzRhN29BXafT2PdBqdV2kvZxeckLExZo2xpMc7MPdYfn68/3y9acvy+HLg5zz50XLsH8Q4aM2tE83+zzgI419msJGI95MfLa1WAX52E9JTvU1njmJzsk2T9lrQUIP6dhzygszfyJ0H4eR7cF4Y6Gmv9xnVIOzAWRS1xdawIxHCl5ZLDHP1A/geWWWPVeSb6Bb2CgTB4Pz8AKhkJDTsjp21RttyOpAQBYoXLRHLs4zFNYBNhWIwONrVXMnTaTMtxIog54aEJQzXmFWlasL1uRU+ItgLd6A79Gv5aGUvVyUedHcurt6joHEeGC9Zqh5MwdB5e53Mo4zH4t81BOCP2oCHkgUr+XoE5VWnZwnRsYMU541E1p4eUOGJ/qik5LWv3Dh6DTkCvSJxwIMBN3v1r3Qok/y+SBqjqMg8qlRmlkXHXHtym5GfedXVf4sv+9BTvDTnRxWXUjvdHG909qw17qzZz24erdc7d8tH9/Leb65XN5fXS/XV3tJ3Xnf4l3wvueZfUv8OFeOHPRk7VCp1ytdWPMDKTjBYGid4gdSPmid8c99a0+G3/EgXopfeHraHSG+wuWwwFOZYi/Ym3YbMFiQcJJxcHDoteCoOHjddmxCEi7pU+UVe411tfKWTzm14quKUMGHQtYv6mxlhVdd7CqtctrYt1eFhjFg5SFXvWa/9HopL93OGNCxAR7oDj+sKX6gSxjfuGKzC964cbm3s2VJ6EhSuHFc9a8CkoCxgqCYwtAlb2THvW6O9TMowamY4N8aoAz5lh0ehMZp/BVUXnK7GP4OpYuveQU+1KT/ilf2EK2PtJ3yatcWIF9lh2YG+sJt0sdscSCyOi666pcuG6H06dAw9iWRdR36Ctt95zTKV52Tsl8u4NYgNAPpLVCCVtT1N/JbGHyEHX7R1w78X//7//5HBiQePgYZSPBS8MmjJlvemcsEZDJFkJ1Ue/ZsZFEmzpz4IJR8UAd4AghaqVw9rOXpkQ4qU7knu6uVlkzu5Xp64hU+L75f7CgnmleFHbkvWvGjFhreJ82tBpySE5gzohbX8I44csor3eVDLwUPkCkExAMSdHKuQvGzrEoTKHed0SkLxGrGcJzP5rPmLUwwdBgVDSlA37fiPwQMxxlCJp5KtA2AnIJQ026Z8rJBvhUQumJf+GgT4DYHfzOgPlCpnWuzLDx9alxp8jK2Yhhr4Rr4QJNc7FE0LLhMZDuJKufMg5Nnn1PgPMtJPsmbftDG9RXnWY6uHXn9+13Ldpafl0ttQHz9SXrhvkSNE18Q0HG+GOAC4EltwZFlnGWs4TwfeTJe44wNj1Oj+/uH5e6OV9M9GJcf4rjZ77RR7pcbFmapfonjrOBTEOk+/+jAuI9OdYxr9OU1jvA6PfJuV+Ulnzg9lbmJ40jaKiuFvWJJbKM65pXtq7Riyl1XgbQX9tqgxnydAkamlHXvrFwfdlKdWcHtqODFSDGhu7DHkj+pM0hv6hQ8qkirdKRBEy+f0MBbcYr4hE23KHJjI9VXHGETFB23CxmGHior/c5A1ZQ2miM+qhCbo2Mf4Kxwnvs+vCHT8D168C28KGOnNd/Q9F2uWEW5sCpHlfaG2LZremKCy6oQXAdqROJiYtnfuIUDTVUNoGzONxi/95JCsATLQXZ4O+gDVS3XoAyyevzqM3I2cYVqpvAz31Y+nSqEiphX1HhHlI7IZ0yK2IG8Vo7li+bmkR9UkuP87uFpuZTzvD88LVesBawzWnjiPOeC+v3VzbLHeZYeJ57t0UUya4m2LfUJt54xp5FDi1gnEFwutd8dzTqilU/x3s7zzeQ8s2ac/E3s0/PJ2ntNEz+rrXbwRznrru0gtth5QM0LW1X1/IJwnKesJb32Np4ZC3I5TzblpmEWtveitB1mY4l/TeQiz3oinXiEb3aeM8/B9cgg5b70gZrXOAjTx4RzkP2E4z3GSouf4pxE7/zrgZf7/fgVQQN6RUrK+Dfv2IA2pY0tL2GlX8uJcxHSVUkQ4/c4hpdj1Sm4TdWegbtJdx4g6bxoqsT9SQsAnlmb6fiz46ngk+eiPxsDAOwIKjb/AvMuXH+qcU3ZeIlTOmhl1063fPKx66qf2y9oicRd7lj4TU+gpTSdceL9YQrmla6CScUJ1o509afHOx1VQdRGICb4IqwCh1f+pgUHuE9Xt4AClHtzI5aIkxYEnFKfBqjck1PQRu3QfH9NmOmaV+q0brhegtyYNKjzxJw084tuDw/H5eevh+X3X74uv/unn5bf/+7n5Z/+6ffLly93Dnd3/HQpDxzG8Q6PyOq400Dnt+WAJ2PBjLNtC3k/nOG2bNtKO6CPHgDlHXcamMs7nuuBX4OzBSQPp/gN3ObRep/rn9BOg4PGArfFcBvHKwFbc8+w+uZZ8StfJ6psJ0d0p367lBn3Glya3jVEE+ArYcN25PUZnSTIJsuM0WbDqw/5ko8HW/mp7bzjmYsn6OSqehxLOeW16cBTG8srv6zJNxVyhJ/rvm3ufc693Oxk2ho5fdZmhM60x7/IqDY8qT2nr/fLo8Lp/uD7lwm8tePEjxRo87Lz+3SUsnJT0EO2wdFDjywELOI41hcLjzzgdBO4Z9qOIiflokGGg8bwUeHlTvLupRO3d+gCpZ1I20i28k+DT4FyQuMMkO2wYy80W7DOJKSD6Wqe0wT3ebE641nAerHlCx6YMzZ4BKD5GG/i2TzmuNMeL0Kd5TQ0n7OwQWs66rbQZWf0U9kc/28Bsw6z3O+1veEtmhm8onZ99fXcv7ONOvS4ArbyZ5zt+Gt4S+ctNJ1pN+kZWs8Z4N+hYStzW28oB4QxyVjpCwzWyHlMm+6MXmuGjMa87hO9DtjAOnv+F70ocIC7TaNtG+iyprOD2jwUgBdd/K/9kTUl60vW0ZnvTAd0PWHuUzvIQltp1ZfgFOnMY+bZvBp8SwCxcdbyGc7nJCfJjMikgZl/pzt0P82wxZHWQ6/WDUv6G3X1d+NR2jh0WYJo163eMPNOvvaXXwkz/VthtjH92GnCDF3W5W/hvAUz3UzTccO2PnZ5ez7/Esz4W7pZ5ixvLt/Ctu4tOuKeA38IGqf1nHWk7q1ygLx6h9ExjxCQVkQWEICJwIMGPCT4pCtgftYbZ8RMcVQ80BQqTVmCmXg08hV/50EhcLsFDvDqEK/K4jwN56eAX4XjdoB+T/QrDpNwuE+M2zn42oofq+Bnv3/+8rD83j8JLkf6dz85/umrnOn7h+XeV/viIfVPokUXdJgHiNPYRhO/Y0KcoJQx2LERoQc+EOdYHRoENVZ5xQTSfttDESCrIfeES5bTq9zGmesNlCuYU6V/bRjtJG/ytazlkJ5h5BUjEwcGh6+dPu4vtaOo4HueZWOcPBxnfgJ8wYlW/ywKr4eTHdK8B1lOpcYBJ8TmJb4sHW1HB5Vw0s0Z7Ahin3uZc/rMxdHxwKsP1YYX7tevNtKXCjjOGii+H1HergLOsjiVvl6uiGkmbWU8uw2i4dWJBNG+KH7hHsOHg53pZ06J6+LgVfxx0s2DOSBbuh8FGcvZbGkJTrq/ihXucKIV82gib+mwXY7i+SCH/MthefxZDrvC088Py+lOck/r/MlcyRmOH+itd8dSx4lWB+zmWKqg4hn4HtgpCGq42y6dHmUbqCFtoHoO8zwhbvCFeMXAPN89ptQyys7KN2Vz3QyZweI/qmWPacPr8dzx93Sc8cZ4UgwX9/MfCfCfbfVLsJWdNAM/Y6rhLRuc03xf0fT0CvDCxjNA37aZ9QfX9i3nEwCPtygB0M19sNXjl/KkO9/xKuUctnz+GFjHxypzDjPYNvZSE3eeE8150zaOaLkvGB6MY781RWCemk9PqmMP6vHU4EMpBcoJONsN87yLfqqruRnQDFd6HpdIpT744guJQuf/UJihbdXtNNSC4Ns0Z7kzjvRy8EFG82U+Krg+QDoy4g84ZfuKtO5Lze0a4qNBuP5abEYxMv2NlOPzdaPB49GCtBYq3aEBmtGXUoY2zfNhy3vOz2ELbtfktHeYx99M1+kZF7DqBGUdhj0DjDX633cCVIh1Vl5b6LK5bos7y9hC17Uu2/AWbPmjY+sJTa8bTT/yFZq+eYw0a5HtnD2xdeh+5pvR792q8YegebWehi7cBl91KiCUyY5T69fU1cT+JjAx3ypX2J7EdjiTp3zjWZYdBORKB4JWmxc5TA6aQwS5GjIsp5AXdshPctj4Suzrl7vl55+/Lr+X4/w7OdD/9L/83vFPv//iE+mcRuc+sSe+nreMyJ5t0ml3X8UOtWjMeIHzNo3Qk30qAzoGtuk537At7zxha88/NjTM6e+BJ2gt8lw4sYjjBHvxxyklTTkXOjiWcph9Es3p7R0O4MPyzOmt8jjRdmRFigONE+mH6kqvb9sFjibHq1xNOcu+f1BOJq9/enqUPMmWduzk1qudenWAFxPrqjGdLhQ+PDl1Lt0JLELQcPLcp9C0hVNpHNulLgq4IMC55iT7SRdmxhUvaR25qCIZvLJuboM+vCT7ooEFT4HYQe271sT3rxOyw0o2dsJmnEQ/6sLw63/63XL/0xefgGM7Ll7QGdt5sUd3ZEwyZUUvPGwcuTBBuXMYi5GqrHult/G8ocxgh7jloYZC82xw3RuygV4EtzTbsjmPPi3zrWA9jFl456zfBPAams//r2DbdoA2bMvegtZ71r+pmp7NoPu2HS/695f4t05z6PItbO33Fg4w85hxGNczzM7hzHdON5zVi81WlwbGCND1vFa1066rTbnHs0+aJ71IDb4yJrf3Mf9bV3/jpHTb2Xy1rnUYtICQ5jVPM3Xw9yGVAvVG3dgK2JY16+ZHaDCe2pVbHFMHZ+/9yrP346RnXntBNd3bsNb17Y0Ns9xZPrDOx7gl2LjLui1zm5rXHGaY8X3QLOt5DZhs6tfkjosIxUIwvp319ZYH4Jf4d75hTje0zIa3cGZo3lu8t8qa9y/xb7ouf4tmCzOPGd80tbf8sfAWTS8RHoAAAP/0SURBVJc17xnnrbKGuT1zGpjTvwRbuhm6bluPLru//nf/8KPmBVkHoZGBSoGYDA4lXwkzhSgPDgzivE+NqgZ6ovsrmOSZQz2PTAeG+YfXAKG3ocyqFodCtnwms99tKP58PQ8GuB2cLzzu1ebVdic5PPxEM/eF8TL55OXIycGhLPdIy1F3UJqFQvQid1i1pF1xOBxYIL1IqioqFnLq7ahV3iZ1Bu0gkKZ9BV0Smm8RGctQiXWhBk+8K7eF5rPt9G8BxmvIvWik08az8kqHZQ0q9Yvx2CAoU5LAIus0FFOa/hzfUDjIwVS8cIuenF3GSA7UxJe0Uk1vcEHx0icPjnDCerw/+Yl3fh6b9zo/HnKf8gs8cXLFjHucd9KT+wZ30puxa77wd9vgiA6Vd6yIiyl0FR7D0TZlnGj83D0clsO9LgIOcl6Fv9cqfaWF+pZ7nnkSfi8NtVty/x6KMyrh7fusxc/3UqnG80g4oDkt/VzuOtLoq6B62833lD/7J+65RcSn+yrnDR3Yr/vGXKBRbLMK0MRzU1W5eADHEoJQAA9wwUOXN8G6EYuF2mN8AbE3KqVgbyQHfZzlhangrZr2KwVKPy3tUxNiyueAqsLv+cD7dFMX6LMs20FhPWVQWsnWE/AmTXxWGojutFG8rUjCuF0m0RtwXtGOQIeGfEX+VphwyRt3Kuv2VETCdZVzXrZzXPnuC8dF70usoBmM22nHlEwI0sVRPesy1Ohy/jqtuPungfoZolvLIqHg9la/OdttWPGTSnsgbYc0Y9kIhthAUPw1RVdelJmIXBCo8zguPPSg7xhwg7VjOZoKDyo46kL9dPe4LPdPy8VXrQNfH5YrXVDvNcd5zuL66mL59PF6+fz+dvlwfe37bBmt3F52rwv9+4PWLvYilTGikYEJCflZaV6BqfnxwisthYXzqvXn8vKd15n34nt9dW2nkAv3x4Mu4HUhz2vpYklrHTuKD9/cEtyQrvOr2iKb2Uidn0fimywr02tDx+HFvuBq/kjAU3HfzjBJZ4Y7hj/l/keGclwY8VyI73kmMJ/hjaUsUlyGDoIStQ4cZS036SZhwUYi+egHn3f5hcHLflWdpAuBfvc9+Ponyslz6Hq+h0diB3Eeaeoq9jMV5K1kqenq5PuNGqz/wSvoeamyLj3jr3rbk0ryjAvBeljhrAF8bk/JhUCH5Jsfb6yawTJmEL/wnRgLOk8PWRVlmesE8hLhNnRIH6Se5306jeEHL+KS1QGwrvzBq9rR+re+c0zgWSLwmsfYHVBUMPDVCXxjy5rL+I/PuqZDrrzxUkcZdRdbRTuegauz/BDK+fYyX8H9WvieHPLw69B853vIaLDxWDuEw+LTCwEBlv75ZNYZBU6oOV0jndPop+XwwI+v8CaG++Wrgu+P/v3vl59/+uqTaMru7++Nw/ulW48ao4J0CIFLCcB55yoob/DCXKHgrdshmt8fCr+E+z14C/d7oWGb30LXEXefbGl80kL/cMsDTp36p09gvdGpjBNc7n3mBPfddGtHn+Ryqst90R18H7CC+ShwWnuhjYtbQJ64L/jnO21id8ur6PtWkGfx8D3IjyefRnOrj31NDQpU6LHGiQsxYyXAREk9ob+NcDtF6HuatVH5/mdu3dCG9cytHJw+q45282YPbi7JtK00c0hjIEGG8GBGrgSLb8pYaNhINMGVJpD2bR0KfvUa5bLZpcY4NnjRJnxS+48/f/X92M/8RLja7pNosW57dR9EDg3MIvLHQO9XHW9BnOMsYqvv4VCHDhvoRQ3Ypuc80Pkxzab6lt90XTd0V537tvB+Lcz8WJP+t4JZLuGPhbb3tq1v8W17ep7O5ZvYG/nEs3HnsIVZ/lv1ALL7lJk04I2WeCV3yZwHmv+2nQCrM/3f4XvQlNtvRWaabjdtsCzmI3HN4bkesozPzrMmKJAuG8w0AOWMr50c5HkPtJMZFEPju67wmucvQcvGyW2aOBClDzH9q2heImY9W/YMs+y36hveoudA7K2Oabym2dLNMONohmvd1p7C2ipo3dLu2LdDA3ReFyo0nPGdQvPa8p7zvwRbujk9l/0aaJ2ALf2c7zKg8b8Hc33zfyvM8D2ZHboOaMv/5/D6k8HjLRp8j/es16wf8e6v/u4//uicmkG5pr5D3hrxKmdD6VoQuErkyqWZWEiIvXiUOH/iMGwhSmWi5lVEKJEAxUzSDcjbPlRQOM2Dr+RPnFp6sinwvYzKM/miu08/0RdSlaNz2qVJoRWBk0Nw/H5MOTy+fUNOF6/A8zut5TDhcPe7LPvJcJGQW3veV8kkoih/tJ+yjvO0pqkMxKjLybev4PWHnFwEiA+4INXC1rx7MwFSvsZA900DdXN+C+GaMAMsCfnaDWdOelAhXuigpcXlvqBiU1BaLXAZwWkQ6RL+hIfd3VZ4Vsh90Ur7dFde7YjFQWl+sARnFdmXUsjvfYY11yByUJ95r+mdLojkNN7/fJ/3rR75NkFyuL1HDiYOIw8x8qMnRznXPMSYdkRPNrW8p3TVFWBR5fakvGNTY1Z8yPuVUHJMkcGvYLLI+iluNYUN7P3t9fLDp/fL7U1+Ppe1OacoUlo49LtPMugXMqpDposUKIqxY2fKc2JA+9MPmNYJ6cQFiK8EOI2WbtxawgOQOPA48rz9BJYDsLmCRdi2zZeQcoJPDHrM86Ek9rGhyKKYOSt2uqiV7it57z/Mvarr4BNCcEGgL/Rnm1CqGFtaI/NJntrW0tQus4D80wckLAEE5JCgrvVUk1XvyxPXBQEZbg9tI+5Q9KZuHNL+VLXRgtt1gaTtnM/F/2vD4I3NiaJHr7MMsWqh632vn8rRy/pSSSBtrMYXUJ3iwa/fEgC+1xX139n64jr+yx4V6LPUrzgTlXoxOctQcA8Sw9ukyQPd/64nXzQO1Fb6DJQtCf4H7BR63pFIIThpT+yENNtNeY8b1eWBecbRu+WoPKfGvG1juT8t+/vnZf/wtFxpDl5qrdjrivX25mJ5f73XmvBh+XBzqzVCo0l25O1QX3TR/aCLcH6e+/gYvshm3iL9UhfZfsOGX1eX5zV8Yc3Jmgb3xw83y61fV3ctMu1lPnk+eO7zDR8WGa2Trsnrz/2YtrLX8e0s7WLN63fzxl41o2QE95HmUeybOJc5ag9pBdYReMwnz5GOPa1CZVcaIq2wfjORH/1WO/JGImapKfWXNRkIX+jRLXxqSVJaEuGJZBUSB9J3xOh3ub9a9lfX04WJeChOvfyOYohu8OvXo5k38miEWUNDd6beBEDbB5rBK6sVOOahOuxju1RIdepN37EA/bs1AOW9V600JbfKpFX2NrUz5dDERkCfPId2lQWA12uyZVc4B9H4M0EI5gEdNqM2fzIF/I2XGE7sqU07z2Og09jJbVBsG1cdkMNIZGJq4dNO5KqgdbXeTgElrYztk39B17fMb9JCmNtOud+20UaZhXVMAKfv/drib/MdGrbl4Ps+I8Xb0DhNB3wP57xeC5kWqj4d7JNpvrIPDYbEYDKUN9Fs6gQeMOSnVR/uD8u9AifPX36+80k090pzGt0xp9Xg4WDDmx8MaZgNLc5Dx+hHwEku/RRU4zJwgW5PQ9P/UkjbzssaOj2XNbyFD3yvrOO3wly3hVFeMU6s8xWTJ21HScEnqrIrzuC7R21NcoIvcH55YE7Oqh8wrBNpP3yoeHk4LO8ULrQJXeji5/Lpcdkp7HUBtDsd/bqo18eDnGr15+9zv/s//f6n5Xf/lHvgv6j8ixzq+8OD2HHLjsaS9OBbjSMn1ho3PpXmYst9R3O6n5flmkUY51o47g85/u5jbV7E85gA6Pe2C+nvge2ketaKLGBNx4bIYpGT6GvpdUXQmN/Jmd/Jbpy8cxL9/PVhOdRJ9ImfJ384xmbSrR1uTrQJ3Qe+TUKhR7ZvEbEuBbURYALVJG290pqRtq2mtr4R9DHmDbKB1uNPgbZ18+y8nSSBda70nwJnuv//EfySPm2D78FsJ4B0P9TGhtF9QRqY84R5BM/22eo057d13wNkoY+3YPSsPNBxb+4zbHXw0k/eucAvjQOqTDvxcb7WrZEvQL+4kNKxylyvq/xs7tHXbdFSwRt2Wv/mg1PQZQ3jpJpgdsjV/IZG6Z5jPc9sL0LRzDyp77DC6mA09ByxzTZpAycXgi3dOWT14Ls2ZACDXuuH14nieb4CzuvlDGrHtNcCjddtPYdVx66fQ8NYnzjUMICfdgUv+pR/NejPQ2TMMOfNv2zldk/5/1z4JT6tw6xL9E0AoJ/rgeY5x9+T8xb9Nv89ME/2/05voPVsh7nzW7AzjdOsujHGBLPeTTuHhhlvhhlvS9fp3f/p7/7hR6W8sJSoinNV5F908tUNDWAUqVwIkSdmrqukKYp61c/KMTw9eCqPM5LBpA+IKzQ9ehL8IxyrQE2iyMgvzLGAmOMwXBsjWzlABfTwq8kMieSDp/lTCxBX4Hyln/ujuY+Wr/h5e4N/EtynmbzmLotV+IpVsc9q0HHVif/Q25/ooLxCLwVuo/XtfC14ozx6NtTcNlAO7lzf0B39B0GKRHoFyEwa+pV36nOlK7lqY5wnlVmp0JpXxU5XaJxRZr5ylGmDQnqGcoiJxZ2rIDl5OHA+WeXiiBNlvg1Q8P0X6iPefsFJjW/roF/pI749eOThwbyD+eHui8Ldcrj/ujzqAuhBzvK98i9ytHlvM33Ofc0eC9BbxYwPLhwRz/3w/OJa+kQK0wIl/OYXyUL9y8udT4H8s7k+eb7WXGARTpuMJIh1ldNu2kNHSJQkCJ8x7F8+Amqetf28qAgfR4eNmxhMOzfYEwVpC3r5wlIXIBrbfnNI1XOxsueeP405eCCdfoWUnEsYj3AmiX4KHnOa4NRYHUBJ5iP2oIixQTzGjzNrELr5cOJEuk8lvokLtwEzku/gAoHxFWyDTstG6BQQtv490mij0wIIzCz1WzCOcdMeowg35SsBKUJLK0zLeQtcrvCd6jegx84mtC7idC5rzRhTH45VTMApAmxl/sWnQyqSxl7jYrGiWQ7rAXynIoP5Ehe/6qYBQ07Bplr5qi89iDsfcE8nq4/R51LORRXMt0iiN21KXwLsU9at+JLMmI09aXvI+tSwcJTgzT/8jBE/2PXy8LS88z3Pumi/00W8LuYvNecuLp79i4Kf3l8tP3z66PcycwrIqfZB69YX1iL2GuYoAtBDAbty+sn3phevvL2HeVxB6xCt4IeX/KuFt1pnrm+t95Fv13hdpuY562otZA60M+83l+61b/aBU7eLUzt7i60HdrYBNJeMQzl2o5C06m3Epqlvet0/9Al+BMnipZC+BV81Kve9ziqCMoGLelxvMMGBAenIyB7JSep6EmkcN6CloBa8IYEmsflQLjpOnXf77LeEfIMqOq+tFlUn0/ABD5s3T4LKhNt7tvkTAJUlTt6z1+NKIAaxM/+FN0HzMr8Cj90pL6/IzTU5uMXaTAXSSGLgERv55Nx6Rt7KO/YAOh56ClaJM80K3fakV70bdaVZ5cwQi68w45B2X2Bj20t1CmjXgZ9OZy8C189xQK4AX6/9hW8zTSH2oI6xD57+NwEuw99hbLQKxCrb/SUPDFJdBlvtZmpPLOqiB2UiG7iouKaTQFiYAwPXn8mTbqMNuoIovhrfk1/QWWLzUDnLNp1njEEQQMrKuwdScFwsesdZUQUd88ozTvfSzrwS70lrVr6uJ5+3feC3aeF5ZdHD6Qq/BGxAd6XA7eHPcYDBHUAJfQ41MhhTSm0qWvd83Q3buX3Jb6FpfhGEsuUTulVO82m8xEx7lVOXf8P3ZLq08FoaFiKDg0Szyko+YfGCjhyQ0YFxgHOr4Fce4gQq7TdMqA4H8ObyarneXy5XF5eioQ9fl7uvPy/P2kweD/fLScGvlCtH8uXpqM2Dn3c/Sp7YPeUiiV+qZHxhe/9giWS435GNPlaKlqhejrbHhfBo+9UVm9nN8uGDnOfrSz80KI9e/Sbd9eeLP+HZHnDAeQ5Tw7C1ZQifoyqnC8erpOiF5rVC2R7b9AfpONJrmYH2SEecZ2yGPd/pYuNS/Em3Aw6YBp2QAR+XJu90x0APXEVoRpaFHTgfLyugI2CZtfDZSVa6x0I781v4poxFTfSUQ2ObkK/gcSTIV/CKhdMqA1Vs3Legy3tG2vzEKn+LZm1p6uJafguj9O3qAauM7yCqPjXn7WqTQz/X2wHq2PXZRGZYacCJbQeGEqRbVta6lM326FSX9XjssIWW14BcxwO18gNT+RqjlTOoNWdyjK1Kt1f4fcsK5dDYwfR/OPCJTNsPHuLHoILOGIoNQnrRxv2o5vvWvjs5tfy64NfTcskvDHLbhjaJveb+9fVOTvPV8vnTrZzcG9+2wbh40Br0891x4We6uSjnOYxSxwrsJRdHkp/ivvCtbJLBazC9tkktTZZbfvabC3XxpX04z49HrWea526vma0w7ErQh1+jV4M6Toj2U7eXsYueASTGprEvjph/qpsgGDbHXr61Q+taDCYctyI8sZ8nKXiKd9Qwd3PbBo9S9k9022FpjXueW0dKSp7TQEYGfEgjArAo4yWmjridsss9tzSQp86tlAyth1IKFX0rAPglv9faBJASkwfQgTRaJ+58yS9+I7j15zDXD5jSjN+GLmZ+BZpv+GwfGOz6hin5Jry1NpyH6D/zBDq7lmeMARmXCQNxgqYhRufISWgwLbG7QOVbnAy+QX/eb+d8nJ/KZxz7gkpv6fnb/dW//x9+RA+f4irQ6QRhOOCnUM80pqPzM9mqQ3dXpBGAG1SLKY6C0Qq1getC0JxWHR9m406gIaSp6FgKWAZICuLfC3ZOlRRMysCX/oXrT9XPDRYDLUSKcSRgJRo2emX1acGqIwbVvWInCgNy/23ug07AmeLXnLg/lwfHcK65DxtegO/NZbCaDwM3eVhHwwRUB1DLelKgNrgfbBjKwfBHPvmgCv1sA8po/cq3YS57K8Br8BDETiSoj51maNygKW1d6I/0XU4Srb2aUYuYgvErpoxA2u8Ed7oWoOo/6OkflZi/34ktfvn5bPIJPn1WxPuR7bju+fnbnX/d71YxpzP7nXg90UfHbD6iY1tgE/JDfvDBH9dmxi9U8iuC/oVEHGP1MeU4ycSgol9uBRINp9vcd23nOSfP1zfXy6eP75ePH3kK/lJ9j5PKGKR5tE/y3dH0v2KVxaoAArBr2u/FS3FvcLEt9iInHDv0cczJt1099JT3feKq4RLTNmNCK7yzIy0qNllO7MWeuUH/MUr9C4j6o1wSLIO+7z/A/SWaZKz1CEDHAFgd4uSi17vSL4E6xyqjuTNNhy3EHuiptgnBtCSoU9zOc1NnZAVQvVAN4M86A1SbH21XQL8ufwtW+mBs+dlcE3G+jlZB9e8Wui3fcioYOiue+JpnxdQz7Ig9jRQynWK75kGAKv1cIOROOwahIlT2ad1EPzZbYv37vseuT5GBsrVtxXsCNHM8UCphRvogVtGkaXjyV7wJRv9OsHyNGzKMwFmEM6r368qYTFM7gqe05shR5Py+wPOD5tH947K/e8o9z5pfOzmmF++e5Ni+889of+Y5iKtrsbpYnsXj4XhavtwdloMcbd72xG1hLZf5tpcHl7drPOn6m3ue40BrVHue8xafdp5vr69N43ue5TxzMe+NP8uC/jPOsKf7l34VPs5z2qNy7CEICSuGSZ1nfY4jEjv4FFN7WuYTOifNDEZ/b2SSgRPtYvKa+a0HOAx9SmgH647XalXxxg3ue3Y70dX08IJ3dDBvY9QI8PynRHSwN0nyaUHytIi473Xesz5z/zh9TJ3+7EzDQ8FvhqgxniA5qGEZ1XaH4p9klQuKzjoCoFRZZBatP1PXcacNlfTpqsB14JhF+BP6cK3n4W7H/pP2EWw7AWMAmEU0zDqM+byB1g82nZ6B7FzOWGto2YZRP5UJmjY6r7wzdhMMak6fMDdNQlhzOEQbzuvEVwblDyTyxDPMMoxfeB0w9u7f/t0/yHkOIpMtehSCYLRZndKdvTIugdPCb2coKeM0H6BU8Wf1sfmvOAw5jFU56IsKxSyzYpIguqhkGc2fZVBBt2XIsOO88miq4GBSsnyGxq86A1erHTEnzNzGwkEAJ8+Pcp4I7VyxAMZm4iF8bnRH9DC++VKb8jYwIqlv/dEN8MKd1PhMW5P/Q9Bt/R6otlKR3zDovkPauHM1TtHMA0ibV20dTyjIhwdYY0yUvsGtPgFDxYQ4eglVYxwsxSJ8qYpLLYA4rj98/FCnwNfLjfJXcm695MqJ5nVOnBpzMdQXR2w6OMInbtUh5rYd4dG35HNvffU1ZY/PefWh+NAaLpL2+52d5w+fbrU476SL9LqUjiivttlETtKA9G/Ga8ZCbLjOI4KnmFGLWCHdo7+yuW3dQX+2j5B8L7nyXGAQ+35nnGbpTPu45YWbvX17DBuu6MFjU4EF6XaSbG3qkcFCjg6K+m0lqjYNQByaVbceI75VxDGapow/4/rz10HPGK9M4rGFHktgxnEMTo81tGy6t+hXtFojlOwY2NK0tKZc8wXn6GOzm9fQGVb+b9cLoWrW+QP0JulyfWIGYmxgh0MxeXp6Blhgs/AEBqLrDCMhoLx0fMsufZHYsK1vWOUFZO0kyllYKRtoV1yxYULxbHnWRSEHQuFP2003sYIL2ThkwU11+PAqMwpomenEMzjirbX5oCnDLX4vBzm596dlJ+f5Us7zXnPqklfL8aq6a35G+3r54fMHnzyzj3Joc6815uv9cTjPPGfhU1u12d8GKebEmYcGffqssJMDjUPJxbiWmuXm5tLO8/ub3LbxeHj0esRtG+T5pg5o+9oWlHsflN7iKSVTh72IyZB2OY3Hlqvz1Xb2XMJuxMWE8eRbKhTHXhxTsI7ktg/ylPsEWpCf4M5FPifPl9KNvE+eoVRZhoA+iIsO+wO5pZQ887P7MqiM9IQZMo99y4bC/rpPZlNrHsinD8CreA3gJO2DRNqPNlU2Zo7LE1Ouj7O47Qit0fxJ9crrDEzqD8ceg85Hnkq/ianHeSaO75aadU0Eih5eE5A3ncI5fqDr4df5htQl3XKn6nNc5tlUBzTvDl221cM9q+otfsZp4h1jscobzKdY9TcZM+eWM8vDDs3XoKrdv/nb//Aj93TytZFPTYtRvzYmvrAE2NmLIcxU5b0siZpCl7uMBiluQZS3M+uaajDAyW7O3sOLf9LjSkWx5Tkvnp6R0OsDFVkETESgDGOk3gFlZvCiUbhAGQ/DOKBf1yvyu4Ile31gIfy4cvc90o9xrHCg/fU9zgin0gTlYQWeTwjd1uKBcmRtYCWUTydGP/cFmNIJaJVqrpiFg0mj058GYQiPt/ikH8BZ6xrPNMQV1guEGbslrLETCuYqfF9Nu58TqkZBoKz5yQAJ4q9q20FGevcumxtpn1JwQuP+0kYj7/HmZu+3Xnz6eKvN6+Py+YM2sJvrZY9zveeqXAGX23K0sIuvv11w/+V+d/qX06V2pu1Qc9GkOr+pRcEnnHSVdME81/Wmjf2lxpSUTTcKBwHoZ6UFag/93V/FEl7rqiAYsgmNpci0wlUmI0U42gA8D4TD9EyA+4qH6LyphFOdXGBwq4snoiK/gYaLArWTW1doLzr5aX0pjiTa5L4l0dKF004zugCkzFZlQC84plIcpzmOs+ebKphzMAjnXw75WAFNHJe8GVqHgDBnBl7LykbSxZhuG1HaSWggRd66TjDjNBQXf36j1QZ9OM+RQEGy38B3ytWO1HT7Gla+1GMK1mCNJuM5plD6mz5MHIGHdczBdiJORH3K+RAw3t6w0wgpNiCP5r1lsxI/gJ4xvMEr/aqc+aQ9viijtPRtGWfOM2klLKv4MS+CmU8i+Fs+aX2YXh9tu6BSf7E8qoDfEniW8/x6x/3OOM+n5VLrwwW3WbyedOF+sXz6cLv8ZjjPuUXj7nBc7u4f7TyzX3Dw4hHGnFPazvOL1jG52n7zBGuaAmtF5s2LnWfetnFbt22088xzG6yJ7USjeNpRa5z4++1OOM+Syh/OLTg0zf3O/MRDl438zanK2unjD+eZkcJPatskAHQZFM5Cl74EnxJoOq162qVA/9HGPfc/q108C+NvB5smLKBwwifa4uSesj7E8FPKa6lbGxzx6rcyAOBfXO59OOCTZzcVvtQltNPMW03y0+vYQAFa4ZqHdKAtqyMcBqTTZvJVV+VrXOVtiALKOhjoLOOnjvRZfbfJn4rFz/WkFeM8el8unWF3BkzIguZp+g7Kx35aOzRmGro+HlPs0n+2UYXxxg0xap1MV7FtR83In4fvgevAUZ/4diPkKPQ3Xd1HtH8GN1chz3Gol0TrmU1FB5VnpaS9KfMhT0SmTPbY/eu//g8/eh81EhOFgc+CrCBMHoqgivb5q5pQa3KDT9WT4nIKlKM+QcX68MR1TQCezcP1/LSyM0XvTNEw4Iu+49V5tgA3r8EG02SN4RJa/tAFvSew4yS8vrcJOQySPoVnESNOZwdPBObF4vMkZ42FqO+NfjrJIjhZOF9yRHDE7Fwp9kMaNlVprWxawGDC5ggUX9cjVJNYfUI3kkcPm0nQNjQn2oY5XAImiwcF8KvCgqZrME9Q3b61bvRbxSv3wIwPDvYBvuVffBSkZVTSxwV2IAMfY0y4jpt38itX6hKwY94Cw9d72lTcbhjzdWkG/DNv3xDx9X63fNAG8/n9zfLx/dXyWc70b3/45K919pwKW0but0Mor3rjwok+7fvZc+JMP5djrQ2SB/HAAXb+RSqa9LpcX3P7CK9Dmq/86WH9DRvR51hFNMhUsdGq3uV8Kov8b0BjxnXd3xSJFrM28CYQzQSX4ZNbFwUWGU4lOL4yPu3iG5Qaq2q057gXI06qLUhySDKW5Ww/qVzcrKdD6ZlWBmg38pDND9OwlPG2AesgrGhdelewCTah+Q2CBinketEhNVwjf9AI+qRrMCgjeUwi15nzuCkApn10m0tTtoXmnJO7FbDPFlbnuerRy/E2rOVEA7xuOLHh35mML68oNcZYT7KmAIXX2YYecIwxx2tETcc4GY7bZmWPtlXPacDPLWyg8bc1PTJ602+YuDlj9Uo2wBrd4LVR+nHKC10+y05Fc+nNlTEgOxYTO5FCBRuVm9Y2rDR8GFNHpf0MzIMcUTnPF19Pyzs5zztdWF9ojry8Psp55puoaznPn3Qhf+02nTSXvhxOy9fD03I4yuE9aS1DQLdXCtiB0zxk7F2qFflxFJC0vkUD30/t2zZubkzD26Oe6jZCvjV98oVw90PGSg7Lsh8R+xsxyaTONsMOsgd6sJ/u3snBRCfmsiq9ZwqCi93O7e+eB588l+vmjd1rZjsfaMd5rzS3a/gVdWAr9pk14ws7iMw0xbdyzqKbY/15nrjz1EusV9aPPLjoRSwNeVB6OM/Kq220KCfPjGtwX5fLy7QlPgX7HBcRilk3UcU8I59AOzPv9WEc6qiscWm8lLncilVQ5XldYOT177VUCWNTBqlzav20AJCi/rJu24iTCAgb25BSPaaCjWsqMcf28wTxh7Bp8tT5Gwb4Kh27dDkBu8iOu9jAlhl1a2j76SOxILZe83MaGHli2Zhu5xDMF8LSw74c3+CId8bGSusGGyij8WYz5n5Dt5MYet/GOPNS9e6f/42cZxVw8z9P/tMYtmKcZvbM8AgxMX+OGafq8Hf2gphGGXQjUCJiyGN0BEuB+oMxjilXgOD4KtiDFzxVi3d/JfP8Widh5sUQJw0vFoMsYrKY69UI1zpW5Hu+UFGNIXizojxYnkD0P9xYKVloUaDQVKoEeTHj5MJ5PkGARM7zCwPfTPLT4I840XJGWOf4mXCfVh7jZPkkQHK8DEFCLDozUwFl+UD+sxZULiDSYiAnbMopiq7O2VaOXYaesIm+TlcIFwCZovDgd+sNNMUsyLi9nQ/GOhCxLyOFOvSZJ9cqJeilD/1LCkfXKOp/St3PKoBW/yGJ5tDPYXuFGJ4KTCAhsKxzm0LuiX5ertS/3Evnt3os2tA0lq61nn+8vdRm9t73If7m0wc51NfLlRbK5kkf0Ra+SSDtix+F7j/09FfEivPKwSy4HXAQ+1WJ/vZC9R7/nHQjR5OcEyu/89WNo22w40+xZLt/+aegoCdwvhp1ieTRGyxg5KQ/9nTfiAf6KTYL5DhKDLbtrEo71iLz2wpE9Kx28wMwvNWEd2nnQUONW+0M4KgVsjVfPzNX2O6wgz5UhzTGtBdBpdEUHTn1ziapGJnVh76YgqaCUBUnWD/SqErehS52OmsKNsQIoc6XREqLaA3Bp7HwIvS87z//W0jFDuikigrWsHhSTwnQ6CtEpm3tjhEXAiMUXStwqoX62MBjewOmdwg+8pOvMKDpJdcDJsHrutNaL1T/InngsWayyfPNResZ6oDXJPOXRaW/m6Ai8mAam7JXNkf1NZsVjBS8pilmfPQfeccO+WP++IFreEGvOjMlSLbthRiqrcsKZAmzzgC6AB6KsoPHg2SXxoK2IfJoW8ll7BDElPuRmbH+RoY/5r/+3DzT6lpTnAgn5rgSnDy/fNVe8EXu9JfD8nJ/WF5PR/F/Xm5udj515tuvq/2VHbcHzat77Qlf5WjfHXPQ4r5AliYS+63tpcajsRYRP7fx+qK5yDeZWsuou3l/5Yv0m6sbNUFrivYY7nnmWzHmrB1f9cSzOtunzdLZ9yozBrRG2EG3hNjI/aN6Owu2FuOgbOScxi8TzMaIvbJAgY3d4KE/aOg3CSR2W7ofFLOEqlY6C1dpPyy407qCOFmWe4up7zmBOOsh/OxZSEldtI985LHesRZRm/5iTd4rqn5WWW7buFB/yD5C4Qs81u12pC+r3t/iqc5OK3XItY5WwbSkX60vZRSUvaARMXMtJ+XgS4ZD8YqGg581hgVCCjwPwPdYzV+WjSovedi3aoWL/mpb7y/FZ+WvwF+Nfwfx6dvoMKS/eVTSvlk6TNTCKz8RDfLNRGjDlFi4lSYLZbL0AzQEykLn9sFNaWwCTu8fbrPKGGe9JllnAm2LFqLLIdGFxjvc1Hqhsr/G7lZJcdZGoNsD2GKmc4ECnMMvunkYitZpBWD3L/7P//AjisET55BRGjtlaPpBLZhQ5JSCPtYFWiuHOA+dBK5T8NVKlc2DoRvAhOCVdeTh6SsGJGggUpYrR2LVNyMRhR6DVhGh9HS+cM/oBBk8iUmaQjLDL4DGcx767lxijOlySlTJ0m8NrFdkckLptAz55K/BNfg4xcQRwQHjK3KcatWdOClQ7MGpf+T3RQP8/UAHOkke9gAngHyVKeVNUHH0ju08+BVHW8qnlNtQIcWK6IO085v2K17pEsM52RX3l6H0MiWQuFpmNsmnlpzllC7EDuJjZIU47MlzUeHXs3VZBb+Zw2m+8uQURxuGvOvdXgu1Vmp+1vaGVz3d3i6fP39cfvPDp+XD+/fe5HLLRX4o5XA4+uIHncaEFr/T0/GsTIIUVCexfONAlh/goe+PnOxqE2Qjc2vhYfWlZ7Xef2qHHQoBc1IjxnyYT+sJQNrZizc2TJocrBMzrDrdcQMyUyb9hUjKjq7KvHCAU7r7wUK+CpZMTpB9eqw2v+piwAuqaDA//RxKNLEE68UJnxdGBZdp9UdenJLgAYw3IBzIi4sTyRsq7yT6j3ylHdPwKnfZOeQ2GYStlZ3aom/t1tDUb9X6gl5g3Sf4xgk0l/ACGBrQdJDwke5RAnQMdNp4zahB/ZR5E3rzd7olh7p5dNxA27v9fM7sk9fnVNi47udKA4ynBsoZZ2mfiMF1j09Q6C0fETO/kXZFkkDvM7lFA952PZN3jZCh1X823RQBzLnZVtZNSloUfBQz1jksYV7hZOM8P/GqOTnPz18f5TzLqb1XeJTj/PwoWl2s31zoAv1m+fThvW+vuLjc+YDlTg7uP/187x9JgZ/XkFLGorXu+LYGnzgrzY+ksJ5xa5q0xSrX15fL7c2t1q8bOR0730Z4uH9YHg/MWdrDUQBjoLpJ7Gkbv8TrgxnvL9TpT3VItw5qdC7Q43xwCWwGulgKyM5CW8dzxdgfctWbT29Oord8AUseRcx7LsbRkAcE/WC1teVkXSPLpNELWo8DdxiQuZDeTd2A6rM4ZhXLMbeurHOKsDXO8fWVnGrn1VapHudZrVY6p6aip1wJZDivD3BQQP/6oEUgkWGcqNT7gRkqLgeOvNu18jKYPpkev9G9EWCT/PA/OvZMUp1zgZW/at2GpBs8LwQUYcXo13q5ShCc7DX4IYmRGLzwtfOMdAgJwrE+zsIsfDqmpMtpI9gud1lipzuuMkueyhgTAWSV6zvZrvNVtKqxBYta+TbErwi4Xn/rHp+y3b/823+st22ohNA0JcynWAxsK0NIeQiyqfPRxWs1CwyVaK/SGmw4hutCJkpNHiZE2kg5dCwMQjezdJoXE/hVXEmDFzpRpHO7PgEmlDpYBT6YSFVXNIBpKi4KCBz6CkSVfKZc9ZYN3XdCvhqT86xFDyeZkwE71KfcM+t3CnOZTC8Ln9PIOEmitwx0xVHh63/haND6YgcFEG0tVCzaYEPEZ+SX1kWjmtK7StOvTgUfHQAWbfNQC6HJVa0AOxBUU9nQTdD5xAyotf4b3IrRmbqhD/LNO7WDD3kixp/TibkSP5Or4FhjywOeAKC7xyJxvuLZ7S+Xmxttbp8+Lp8/yXnWJscr5m60KV2qjnuneasKjrdPS9nMXtnAOCHiqzGuqLWIlE49X5+ec0/04YH3Sh+W+4d7v5nD4wAnWPi0l8GdK+m2uJhUe7O8MD7ShATGA6H6Qe0c/UOaMtoHMqTWSXnYeqEEs/D5BF2pHuPQ0QbQ7awrMG79K2TlSPskns0ZGvPXZiMdvAmJMpuNttxacLyQKXb7pCOBr4+RAr2qEswJU4KpWisNQuKhNVmgqr8J+Ui7FW9D13fue2AbFjCePCejqP6lreLmBLTz61q3dwuuHDAwSg6fhPCgOAnG92izoKrPABosNAPbiMtFy7jKe8UZUTCUdEdlI2R1KFmum0J6ZQWGvOkK6L3m5UC9a1SnsTBv9ejFXMy4S9zcjWHlnLXOtj9l5CuWkOhaeMkwvgpHCjCGSBoNdOWJGZ+DTNA2B48K6+8WkZcd4UEMD9Xgdtp51jw4HeU887q6L4/Lxb3C8bjs/GaMJzm3OznPujj/+MHOM3OdH2D6enhcfifnOa+q05xhriAYcVad+a81h/0Qh/lFF+OsQzjSXn/kPF/t8mrM91qr5CjxnM3D/b2/6cQGnJ7TGNriE3Vl2YNz6waHOvnWDCyM0v3GLQeB9AmaBBJnL2JMhdYXiwQZB3qPO+OFT1YyrYnSx2MIelhIoXaeWWf3inGeuX3OcwtDFKQ/VK9ydwZlXV6hgWTy9LXqTEQusve6gOHNSFf7vddRr6cSCon7gbTWdeRZVXgo4XXaba+8uQJdpvZS3sH4VKleQDoxiWqb25iKbkPjA9Z/E7rcynW6YMZzWyr9FmQGxEa2ASyVbudxPbARFh9TO9LGDW8l05pq24jBw0YklXai5cOz62M351WecZWyLnewTGiIqxS+HdQWGlPdHnzSNW6AtKcRApRlbQkeaezS+1iXAbu/+Ju/H+95pkgoEV5x5/01Dm3T3zplKmwGODCVuBFdno6oWm6toJFOq5O0SKQeJ4XOTCeC3yLoU9N75YVF+DojcDum0HIBlxETxNAbiMqAWW/wSFHWwbetKM4JcdNgiegbmvDpAZu8JpPqyNkh5ms+BqQXXZwQFnoG6OvyqIWRdww/4aSIBrx3uzjN0aMWItX56z1rK77mj4RVB/+tRbQmCUF0a5pALOOEYR38AUaCgeKVbEC3/1s4L9/irbliqgL0GxvZQHibD7HbO1W7rNJZvNIaTpaw2Xqqy5jLuKMnGYpcqXMfHM40r5r7+OGD35rxkVOj99faoHg73lHOrzZGxjXjT8qyEaFS9Eo+90znrR040Ue/RooHDCl7WQ7aPHHG/XPkrTHsGOTOm6Fjd5n1Jq0guZ4fGiPg0jtrqwXSCexhyAKcECBjQGBy6NdyUh2GQ8N4Y9xqzPqHFdQmHOn+VuVCdZzS535mvkKDFxsmWsEp2vHp+UKmalDFci3bFYbuW8MoLppkEo+6CWpAzPzOIfVvE38LPd4a3XqRJmpWgtXcaQ9zc4azPhJ084DRVsGm285kAJtqQ9t0BvqgL0QY+30RDW5YRs84B1Nwnfq/1ufWbawTDeLvqOqb7nt55ADkGXPO5sPlPd7a3i2t7TjK267FrwXBlzDsTGTc6Gl8cJyUDqoypj66bXwaAz7UQyOD5aLD2FqfwePBP/xZOc8HzYev3PMs5xbnWfP94on5/bS8v71c/uzze/9Iys0VP6NdP5DycFzuHrTesy+In20dFbxZE7hQ515nHGifPGtd4XY0nzxrUFz5HdI8x/FezuCl73e+x3nWGsOpM990uo+se9Y+HFj2G+YzczmNlFDWM9rqUPZyxZrXThgcpViDWD6Asa6Und27KmMtMD/laRr4ueuDejDjVnMuzdrKybPbS7nqsxaCFSgxKg+3edw2JJ8YSseV7/LhPPvkWWsWbUdnxaQ5DNlxDwmmEb5vjRg81oDtcgrLaEa4aNRv/Plwxi1xhT/XlgCiZQAauj4yyCdOfsir/AprObDFbV9kLpvzjOE5r39D250xAtjcxGfyaHv6G1jLSSdvuypeQ8kvPH+jIaCsEoWXPOtU5+egD9ePMueSP2uzJJxBNYTx4zE08T+HlQ5+s/PcsPs//PXf+4FBuh5D9Ndtjeb35HkwYCjK+dPAtlxMqcDCQrkHGJxkUAtSeSsnI9lFEV0H6rpTmCirwr1EqYGebUOS2WYhLQwVMP3Imtp5/rxVeCwnT3mnSz5EWoCsh3nBwFwGoLvbz+5FkEL89UlvuMHDFpI8dEn7jcEFArhqh50GCXagSHH/+AoO1uF4VFC6vt6nnTyBzQIYp108icyYTZGYMi2SyqAXQq0TbXFfVNraSMNKJ6YKeltCxcRqW9fR9mYFvZrlXOEbrZE3AG0AueeQhS+wpuhb0ZhM/JGr0PadIYOekNNOSDoMUMaUwmUBcEwJ5Qoek7RPDeS+P76mYwzCjfzVfueHe3CgOZH+sx8+LZ9/4Gl5ntIWjeY8OD5xNtvXZb/f+xTaY0RdwVzIvdKSjXxNAE6puC/+eHz2+6SfHg/LURspr7vyPYm+uIqeBk8AdK2s+Kw/0fuiWZU+dtcISDuA53TKQHeb1XjPdeUdU6vKsyWeD7IKRGThn5kdidz3jOPOxcALb5VRO/nxlUys8EOeb5tRGXLCTfxYiGQ32tRvDuj+8Cmh/9AaZCpNZqBd1BCQgXWMuA186J+TTsi/DfAgPq9nbLwFLp/q0NWAHax3QnMC32p8AxMTQ7Dc/iSS34SGb/KQV0F071p6TLO5sh5/xArgkaeKT2T7cAQdKtCHjgWO1Un0SgNOWESHzuOj8GeoVrkfZsd58KbzxcgcipxoSKqyzm9jllpyoMWRqnaAoTo1w/keVxgsp5nRoX0X125kkS1OSbmes2BbzfsZbp5Pnx+0XnPyfHdc3umimAcGL1/4tqqcZ60dPDDIz/nD6P5wWH7m1wU5scYTRxf2jhLuttAHWjT8jRfzhF8aJK/5z1s3GP+3N7znORf3XPifjofl7u7eawrrHmuN1yHpznNMTM8c1hC4wOeNIJFPcL842LACypjx1X92FCkDBVsE2nk2XdODp553sej8rQwZT3jWAEXO8qo61mGcZ+Y1FwfibL3UL4rLLCEwZE23U6tOtHjhRo2Mh0AoGWduG3WKd3Kcd1q/97rgcF0FVMPhswOGfiYXDXlkmfMa/Adf6hT7gKtw9ZF6mmGdoldC0uNkXX0T/QiQih7gSmOiMsoZNP55RefdDvSYAtDpdP1c72qXw5s4IXraBoXb+cR8xrYE7Ejs+8arLMHoE1Q7BdSD0LgAc3KlVcaMXeW850wy6UP9nbVZOgEeQ27I2hYDPDcQ2o5pg/a8avdMu/sv/vo//GgEVSK0F1GE0K/2uEWQycyAznSJk4XgMJsbSRohdlYEXrCrxaMRBZxcQZNBy0SjTjia3Dibbn7hR6+mr41Bg5V8y27oKycgMj3d/Meih4w44eH9Fsw8Ryew+giwzYvvVQLgGj1bV99rVo4E1PzBwiklL7RMwBl+6MPbOTh15nTyWO8VJsaRJvCgWpxAqKJTGPXghTNOfvpvbFRvtG9tF/o1Xpc7O8ATv3kZnZauA75V6XYDA79lTDDjAVgOGItFQ6H1GGqeAyqLM+jYn+cwaBR7rDDIBDGhPtQWHvbz5sTEU4jdWMBVLSeZOcHbOK7lNH94z60dPGTIwz+8x/mD6nCmGYOwpP+zKQEs0GxeqvGfT2Ek3P6kAifThwO3chx8Gp0TaW1o3tjESwHnnD6F1zo/0g6E0v15LiH5VNHr6idlY9+0NQ0nz3xpe2cDArrWLCpBjUaU7eD1wX8Z66wLnDr7NYycRGvs8saOOMxqt/T3q55kUwdzRiP9iZY5bjtbYACxdsxUaBWQC+XEg5iLfAhJd3weKGakTszPAO7AeX0Np28BhgXwbejUdlzP+OdwXt7zc+bZYBtvysmlfQkxUsqjuz9GTFnWOeaSgmiyDoY/djYv5WdZayrlc+vonwaPaccrxWyLsQ5V0ZkM0iOrhHCasmNviMhXIG76NR0bdbkSI+0hDyOylDtZdfxRV4LQk2nUOC3f9PrwAZEqszIIkKF586Tg18z5bRtybjl9fnhcLuU8c9sGzvOH93s7z33yDMt7XTjz09z395rzcp4Z574/1RpIDvNf8wj31MEOM7ducPL8pDmoMjWAV3G288zJ8+PpuNx9/eJvtbxnaCry7S5jgG8z8xCk+pDDGVW+wg+Bbrikl+3sDOO4sTa4PPM/tzJkTmNAv0HD6SqjBeAXDg8s+kFMeCJEZR6nxmdtwfZxnnk3P7dt5Idh2PvpW0hChzzzVgwQS6Uqg+kK5CizD0E9f0ZhLcMhulwu97l9Iz+SwvqqOo1n7wOsO+hIj/eF/kYGEL5U0h7NBaVpky8yrL8JjXsGxU8rfXCazxQHOl9QNlhhTXf5HG9Dl6+wxVU/edAn7rDCOb+ZzrVTnnh78swomKG/Td/CwDdN8kmsdQSPyTk/pR0k76wdU9r5id8MZJt3j4Ut7P7ir/7hR29P7nylxpWOOkmfarsnsoWyIVLLoFUtjJEfDULnTU9lbP6gO21yDRRicw0OoRX3yYDF4iBGzsAlrknQV8/GHTgzQFuGIQWp/1606LNtMGCrjo9qk9PoUX/NtR0iKwtUzFf9LUPWVVp8pViKEEoZ9MxubKPgyUmeTuXeQ0h594AWN4nww4QsxHKcfTp54hYOYjnRONdyUPi6nwsOXqrfX8m1TLHNxU4rL0Ac1bZDBcsv1aVRxQEsAPgX20I5AnyrNxy7z1Q17DBBFjhomvMGjwsPcKRQ+IUnQoxXqKOOKqOTWHkxPqkHUpZywHlPXuioSX2cB3Rnc+HrzZUOh5AxFKtoaZONkcEVtB8wtBN96/BRDvTtdX5FkIUfmtiFMaxYnUqMfL9PWouwnReJ8L2I+n/htg45nMcj3zzwa4W5reNZee6J95j3GKWVSFBQkt5RV1vf2C1yzFT/MZhqKCONUAAalcXqTZMy5xVygWQkydCm7sWDEUsbLS38FPweUURpQ+e+6P7pczZ+bvHAdsYTHcuk780WPg8oMqdxgsXBklHWGqgs/SV8M3AVGA4AMfWl6RvBHK3vt3UKbqNi9FGcj7UeeUD6Txn+HbsVDnQhGjhK0Ro2YBzDeaX1dEPX8nnOzGmAHGXQjJpKROdkGGe2IUuX8rSDcc9Icjmx07RfPeA1CtoKVCp2XyhmHaO9HJLCgLTLXcdnoPV1mcuTb5nkZhxp6rIenhWNWEjnsQA6t9VFYPb86Ii57ZzwlFBZejuQKj6rBcUbJ8+8yUgh9wv2c3XhYAfwFbCxVo/l+fS6PD5w28ZhubiTY+t7nuM8c88zJ89//puPZ87z3cPBt2088KAhBeKLbF92S3mkMbJm59knzzjUdi5xevm2651/AIrnNK6urhZ++Onu/n65F2++tUyfC1PtSYvDl73Kt2wM51mfzDU7zHCOPlZNIQ6kRgrzXQV9aOF7UgW2iSB+hCnCk9igtsmg4L2MoZY1k9kvP1aOLEdK2D0rNMb320Dgo3o7MdP+NmLvVf0ngFQAXfRJOpUA3xzuHPbXV15jWONY41nncvKc0PLT/lV2MRVLHGbK4wR6vyeu9kNnhZIdoR0z/oZPoNDlPV65qCLpi0iFyqQPYGTZoWswX+oEQ07lv4Giz+0jLVWpmkDexyptPPY5CfdFhvLzhcW5jKJBLeqdA68SA6I3F3ehWHmZX9m/5/tcR/AFp+JBF8MI1Sud+xPodvCtiyVVm8BtmPmk/3u8wW+ta9j9xd/8g0+eHcSPKocSxiu/bDxN1ghEKRGW0duwpYoVwxBs+JxQWFW1vOtn4dDS+KTFmcvkWgd78IJjPfiTzJZncL6S1YZVk/D3n+I+LfFmAZ4DBayOoTecR0ZzrNB6mC+dgPDqXDDi5GTA9uACiPMnm+nPdOahSgUvZCxuKsBenIDklCCOsn98RQt0bu8gz8n0i+InhMWJhjNyGGX6j47nV83n+gAauNV2/zlmMNPO0DdNQ/IoLgySMd8bENqZ/oyXdyZBLcKjrmKJfhO8GRb4YZMNnm07gR/MU5nHofI+XUKGAhELJo3Ihc86FpiE+vfkY4EFjVcm4uziLfZi+8PnH5ZPnz8tHz/cLre8b/X2SpvZlfjwykI2T/HzWGYiiq/a2zphY/hwz+Sjf6lQjvOBE+i82pDTI5x3+jxvpUn77HiLmndZ2nF1ywJuG+s5TXQNdWv9yFNP+2ikQbjoWRU9Vvk/B+SmGMfX8zSlLvcaLG/Ap9Eau7YXTrTKuR/6SuPR79ZWuy/9Gi2IsUVpqYSHhIN4piGpr7gD+KF8C8xNtd+pHwOn6jdoNSwNlosehsQ9ztr223G34m/hvNxviAEKf0u15UOOsrPSyqAn9sgXESmM06Q/1zH+2VamddmHJYPFAPK0CZrWIatblcNPcWvSm9QWut646D2aq7Rp0AM56KLKZlP8orOTThsHcFl4pmbFd6xE+HV55Lm+0Kn3YVHjJHK1dXJQtQL0xmM9tSzxUp6nFfxO/ztd8N49Lu++ymnmR1I0j/tHUj7d7pff1skzt23QJ/fHo2/bOGju2w2WDOzrPURzqi9Y+SXUOM440HGeNamkUz2wvMs75T9+/OCY5yfu7u60lpTzLHbd1zjp3W9P4sfDgvCwVZDlJpY9iAWqUTb5OBIpBxm+vpiEVlwMqk/fZl83A0sIf7fTqPDEucFN5330Wk8UcvLMOoxeOM8881Po5qt6OkQcofXhgcsj131ekPKugwX1WBmnK+s39zw77fU5FwZep93e9AO07URVg5x2YJ10efIdp05/3n+TVmKtqzBg5GOnb/mCMtFiUcqr3V3f8Vuh4cxGpZ8HOXk4T/Xt0wwQbo+D83jlD3RW1YkJKjxHozIFSGy54A2eg1EiYK6fZROPdOcVN1/iDs2OmqabQ8ZA+AOND1AO7P7FX/3jj0IRF4vTmK0TVQTAaAhjsDLIiqHq/HVg05m9ypisIVcVHaG4jESauEMGa5y7QHHRR3BFKRwK+LNTrkCVg9J0Xn9FQh4HnA4nuB3F3OwM4qMin2Drjxowmmc+VEIheFpx7FiVXfgFu5lbn0T5rFK6wI32hzM1dII6WH+U8EkpdbYT9mreosqFBhUthdMI7pOV86yFkZNnx3KecxLNq8S4b457ZtV2Fh36iAcNdZXor8axs8raLgDdhjbWzPZ1qfCRqhpsJ+iBwkJO2jYVUOwLEXFISbe4gz4LN22jFTNOAZOW4HGkqFDgTEmHBqfFzyTEWF6FWM1WDYKDF8rK09f+U1mcZAL4ohNObKTxrb4yvxjIPG0z2RbgZ3HBxxH0mzj4qnG/89s53n+4WT5/+rx8/vzZP1xwfXOtDe3KtvdbVrSZ+p3QsnH0lV8pR9kP4CFCgVOs41EXSXKe6dcHHir6esjP+HIyLSebV91dXMihVx9zek7f8KQ4DN3ytjt5GxRJNIYYoM1phx9Wkg3AbfvwZzA6vMANfmjZ6NCBPmJ2pz3MBNRgtnvrFK93GqcvvDNaFwJPh6Nv7+De6L2cFl5qDz+vE5bNOPEsyBimvNpiSfS3sl3iT9YHYpqn2OOUFHTgW0aAtJ/pII0MxTmZjP6EcKHcEQxN54uXqgNYQ4yDGJdvAuvSlPca4CBsiiwrF0+Ai/TR7bXuinpz6NArSQNlMFTL7BiTNmfrxVALP/+ynHh5TBDg5P475weEpxNJC2pEGIZtgOav0OszdB6TyKNS+OwdrSv0tAPQyE+/h03wBSkLL/CzzofG+ru+x2nomzYQ3VvX7jtwhs2Ie3oIfHtByxVQz7pgPvCzvXSxK7nkseej5p/ftPGgef0g59mvqjsuF4fDsnt+lFP4vNxeXyx//ttPdp65eGSJPZxOy1fN7fuD5oYK8m2i5nKtQyB5X9Bazxrn12y288ztILzvWfWcPbHG4DzzkDPfiD4cHpZ7Oea8Dg9ZnJbbFWV/oEDA0Rat4hsix2qX28heypiTHjnYQp/ap8FkkRILm1Drj13v6pv4BdXP4gdwSxt12M2SwZWzyt7EWouES26bQwP1o9sZrgpK41FbIMQAXNKb1oHY4tE99S6nkNzoS24RlS3Vh9zeQjEn9fsr2sntG6zlSnu+48xzkS8eQkR7yyG4fxgT8FereK+w0sj3PiG+HuvGCc2859AuC698WmKygOT79B+LNAPF2MH9UvhUQGuTg+bibnvShDiBa34bsIfXPyG538pe6T8IKc+FhNci81OgGh1KgfYP+sKmgYuf8IB15mnzhR+HhqaHN0gF/haINhdfM5igcbu+6UdoHZR2SoLb/yFQxqgHwKfvz3msMoBO9XgCdv/8r/7jj2OAqSERRSe7+yyUepc302JlOv3nStJJUbablIXUi7Tp1jCDeXmFU/B//pwyLiF6NLS+OJo4r8lHT+MWWB6DQ+AF1ym1xGk+lLaO1jL0Te5YNbXYeIzBT2XdBqtt/ZggypdegfBjLDlWiav1cYbntGvhLFsmz8Txq7yQZXRw4GlUp1kIeYsDjjOLr08ule+y3POGY55JTbzVkR85cMxkkYhI6Svxd15wGqCF2nZAL5GEH1Rru9o+5zDLXWHYclQ37Vs8BFMxtO6Xym/B/SzGjEcDelOeXGSXvQEcpMErnSugjD4nFdzCdp613Q8dsgDLmeYhww8fb3wP4qfP2tCueY/0jZ+K5+lu8NBInSfd2BwZY/CDrw3qvN8L3n1KUD9wa8dRjmh+FpzbeLivUYFNlhGsPmNVo5fQlLZ7QVcui/3UVhtceNN4M2CjtkvZIFUrbcPcz6DTAmLu5qfGMWuKxiKnz5xE68pvpDkl49SOTR39uD+a7dRTtnQnab6SxfY9AHWA0qHnaY9BEKCZdQQ6tzpem3ranP80v6rp7Rl6eNh834FvZDsfAuummE2nYa1dab+n/xmoMBcgitV+fz0+6YWueaBZAB55iEhPeMBWXoOdYmJRIqPtDLbbMtGRntsFpLUrLrnMS8YgEa5Sy1AWGSofFylFP8svFQQkUr8Ca2lqwou2hiD8GpKhbLCbdGdcmh48l+PaFT/NNz/Qza/KPujC+O7kn+fmbRuXmrM7ToiXk5zn3fJnddvGlRxOHIY+ecZ5PokrDw1aL/gq8rxl/GtuIPHMeRZfXlWHNfiRsrwZ6MNye3vruZTbNg7LUWtDTQsB7SDmI3uzC5h7FKudI/aiynoRlPStawekD7VHVV1oK+049KHDfmVDBfqFFPojlZHJRTdrKW/d8M9hK+bb7owX4UunXHgmDy0wyoojkH4Gby0jmfVE8szrnU+dcZ7J85o/47MuiGfGL7yh7XRJqbLgu2RA+NdaLLD9KoFWDdD2uCJtebZ56QEPxa6b0vw1fYKz1eYVur5hmx7BTv5UV/ydqvLgFg+nC4fFj4sq5elHYKyrBYPHWesD1Nk+E89Oz44zAeo5T5jtMqfNp/rLNlagtNMN36V1eq13mcJMT7z7F//2P/6IDZTT6KIzNcCU7qHvcl0Z2k4w87C2agledRKYqA6yHzak3otPNPGAggOqjJM9K6cEQJnxmXrSQMWIR6tVZrDXva8GqfQGiwo30AozBtHRNQ4UZgEGNYrC1+VGIKY8ONZOCdYTA/LQMRmRwy/0DZbPSQ8ROK5DTurGwgXgQKFDkRtfVeBYM9sDXZCpMuQJ3wcQUhgHCycaJ+TwePCPefjtDVpgCdwCwE+I+60PNNBio2/sVPbufkiVA7rQbvdRh4K2aZDRL7lvgHubC/MtyNiDS40MKWMpJar7FyvaMPrPQiM8woZ36xFrJ9+2hSc00JuH6ixvBGSBHAJoQQuUPMrEm5D+yMkNvOgx1OUUg3B1vbcT/eEjP2JwtbznJPrq0j/Q4p+hhbn6xDLUp8S+DUOBhd7feIgvw9R9rT70/dHq39wDzztdHzQGHoUn3bwIcDGJRoxTseWjxqstojog8y5ljK/ksVXawScKkbZCSkmCovQnaSg8VwSQYxvfyqE8p8qOheXLM489tVFt8D3Rp7y+jwsA2mVx5hMXmf7YqT+QwlpAPqIrDpaaRpwc0P1vffgo6J4FghO8dUUyayW6TnKqIvhkyuGb+BobnLeC6syOWDQOKlVVgvNqn3DAN8CeWB9N42yXFwyasc5Etxf6uph5DhQ9Ul88mXMSCL4DH4JZFjDnaX9wiUPQTi0YLiEBPuXkAeVN56T4WT6Z8AI0ymNT/Wdktd5lawC+oBQdgTo301XpqwTSyQOxBWt08RLQhtxWYOJA0Td0+3v9YfiiB/wyDJXWfDtpIeaWumc7z3JqeVXdA2/bkAPNqfHLY+55/uHT8oMc3D2nteKF8/zT3cNyxzdJ4smYtnVpJ220QGaxHExOZnEkcZ613uiKWfXcEiIiDYxrrS0fcJ7fy3lW2d3hzg40P8o0Rls3tbIWVHPSU6jay1pBP4UuaEDbAWjbZF3B1qRdwUfqmFmKm55yn8CqihB+vV68+hs9Tp61NIKpZoGbnRW8OM/QVawyyrNvUc7Hqq8zBR5r6ivkw4eTYwiurq+X/b5OVc03DNCHdcH7hBlED1jbsS9ZboMKgwUtYuBnatNweJXno+Bhazm0fSUVRvoUD+J2ZsUbPu07jXYSwKsQrb4P57gB0sNh7LhDVusgFgS3gtVc+fGLuUDvGfl07w8cg/rWmqrM9V1nvpE5ZCBEMtNPsW3sWYEyf6OhtL/qTE2D5YJDXAOC2qGzYgLt6numO6z1K75BbHrt8XgS7P7lX/7Dj6jGX5xk70zKqXtNrDLFKGemrl0ZMROYDD5lVsz9mJ4ghYcRgFak6Rsh5R0KikFkrGXFYugBGpoFgjgeavRkm3SGH5E+vJCyWCnD+pEBHUgMjSWESMAGzgBoaANyH9kMXd56d54J57TCHPuhshLuDUll6OenolGu7IcGVkfILKxexKl3c1mY8rUU90NTjrNMnlNLYvK+PUCxvw50+2HPDyZjRQZltRq9OAnxhNdf6ddAPbgiV9z6Bdy2CTbV38JAj5DRn2/IbEA29Y438gDjukp2mPg4WfmtnlwEvQWN1zawhTwOsIsWUk5LvZpmUfTFEDF1ImJx5kT65ubK74nml8B8X/QVP8JyZTq62BzYIIvW8mq8ZVzQv89+ePR4wnFO+uH+ThdN3BKievWp75Wnjz2K2DC6LxEg7tWe6K88vCsP+MKuQfIZjdYDRMesB1RSDi340lf1bCy57UW9SBCCn40gViO51cX2s458TR0HmvHJO6P9ujs1YqcG70TtDbXwbQp0Y6CLt8eqQus7FuMCsiyODXOtx023eqJzqT5SEttYpuISk7I/Ahq95WzUXC48f1e+Q59NfkPmPDToxTWfx4jKYJcNjD6P0pT1JkyRcWFgiB1n2OaBtnM+BcIBr4boGY3TAzF5+mfGcbWyfNOGLj7HKDL0cxuQWeu4ndXSAejUxLJgxctnbnsDeo9yGn6KuQgxILvkn0P4Meyoi/OsFGNZ4STFT9x69SAp96fl4osc5jtu2+AXBuXsLie/bePPf/PJP5JypYtqeLXzfM8tHwiXPujptRs9FTJ6c+rMq+lwxPmBFJxnHtBlrWHP5iL9w4ePy9XtXm14We4Pcsp1Uc1ewDqPjeAXu3RQu8yDdYts9Y/a5Fq10/ZQhvI4NcasvIKcG3YIZabyWsxI80feUHjK+0DLSKwXaWefPPtVdSrziTIjt3Q2qQMKWarSfAZGGnRD8pTTbl8QuC1ZFwjc7sIDl5T5NjTR9G1nLB2UYf8Gc1R52lltk5G6jWs5mJHLIYgvhJRGtVE/aLJemofHugWoOvVOE5zUZ7UvMoAUNN8ODdvyDm0DZc7ratTNMNfHCBNQ5sKML9taZV63Xd10KR9l/LkuzvcM6NVOvT6qdAWX01/GSb7lfQPSx20VTuQldPs7/y3Ert0m+DiuMmD3r//6v//RG50HK0oweGchxZxAGmIHMMm14AzOXqShId0K2umDkMnMnwdP03eIUgALSBasLFaRDBRu0cObxdarhEvSSWlTBkcMEO5wcux5WQYRHvpYL08GczZ2DNUtjUwXVV3XZAlI3ZBRtUBKVMZkMpKWSikBToNpVJe2h3/u+UKnvj1Fdh8x/KCRYyy+vH4ILs7LEbFjogWcU0oeMOS+W16PRsxm5ZNN8fZXhGmG9XT/k9XHkxZrP6CGoALs66C+DeEKo64C+vwijOoZH3nKw9tlQOzRgJ6z5GFJFZpD4066mH8qHYwhzyOXCG8DZ1xMfNZRQnTEXvBTOZO46lKGo0jI4ssGxW0dvBKJB3p4LytOM6fQHz7c+ISa/F6rtn863IsMgnOhg2K5kNLFkPrCm7X6lP5+Uj/y076P2oD9wKE2cb/qkHum5VxzDyW/CugTHxrjRSTzkfHDRVSEYQ7GpQJjQXHsKxuBI/lSy+VsLhkjyqtQ3eTYUcWMCupJQ5OVwgwUGG+Ksb8CX1f761SNy1du6VDgZ8DtVKqOGGfam4w263HvpfWGq2hJj0CxMZSY4Awn9dDRLkjyIbUqpqDTGSnJrGXrfO+1aA4tv9AtK7GjAe28NeWQX/Gg82fwOw0uaxIxgV+Qw9JZOxillTZBnDPs5jKVkEfTLbTMBvKlJhlNGVEpJnhkMc4hIVZEMA+HolFh183BJ89Uln6maSg5gTktUJp8RlxCywh0/1T7OaEHzzxUTiTYOs9AX1wQJMU8GLLG0QdD032u4NvjNPde7qW9f2FQQc7zTs7xhZzXy4vn5eP7q+XPf/vZzvPZyfPX++X+hAWjK6kcjKR/UMdvPcJxVhg/ksI6rzXAzvNuWfZciN/eKuRi/HDknuc7rw25P5tixbZzgh/otcFqDEz2zN4ce3EbFZ99GMUuGf9AtYpf6tsh+ooImyRKmzRrnY+9hFmnvhT61FkqcO7Iuseps51pryNYuXRXuWNYKDVOikXMeuWHbq2zwIiIkFz4Sw+3E5kCbpujnMB6fHn5zt+S5cFA+NKUxJTnQAO50sWLRXhmj0wbY69ApGBW4auvHKwU+ESh9y8YYpvS05TwLDvRHizgb+KUxiLpG3RQhVWpxB+Abq/1rtBlXrstusrcpm+h8WmL6aRddAV/1SF1dNUqM/F53uMJI2/ksbYIITgKzZk0YF+v6gCrQBpcIpeu4L5EpgI4ne/QkLkxg1qqsg76qPIVdv/qr/7RvzCIfMDtKUgDOq6KYmLDEZe6dviUHAtQItNFgeTHYiUYPAVJg0uuFCblCCnBjdzUQeMFl/QUU+7BrUBpy2fc4cQD2b/BZerG4VHGwQ60KZXXJCCGFhh60UIcryqnF1edZ6NThwNB26DhPw7JDN0OlgvTKk3Mg3/WwwAPM0xOuvr1YCrK1+fozeCILN/SweKuxdYn0aRxpP0KPB5U4w0ecrBO1LNBoB+ya4FiYHtycUUuzthnAkw52v89aMN9B1aO57yRDnyfuuzUoUq/gWlAx3YTkKffhHIuvUD91tDjCblz7AsPcuaNHqmDI2iEdqapYr7ySqbr68vlWk7zx0/v/UMs3NZxc8sDhpfL1RU3O4CPfizbXMDkGwPub8aB9sWSjM8eetQGjMPM2zm+3mvjvNPG+XDQJnpQPf3OBsDDMArv9tYjb++QvpJBjDzm8Ayur7JslqiUdhKYI9iOFOmME5Bf65YLtdc1GZ922hhixil7qtILGrFC3tChdqo9PGTIOKat8DE+/WnxjFfxK7kAcQfqu2yOG2ATvCqoautmkN5Uw8dlZS/XQVZyJpjzaXWREqvOYXAIzOsh4LEIn8JvGHwqBqxf4cKGkYhefc+zXQ9Vsy6njn6ovIKBQsEsC5jzcW4FMtqgE5zpt6Ef/dUgFj2WGtDfzp3Ke6ZB4z4o2t5sZ0rzrfotzxVK16YlDsl5G+qDMvB6HW5gDbT7o+Le7Fe7i06Kv2iOPR9Oy+s9t208Lu/uHpcLjV1Oni8vX5cPcp7/7Deflk8f3p85z7+X8/yA86w9yG9BwQ4KHtOSFBF96izecp75JU+/bcPOs9IaQNy7y7ueb3Uxzvb48HjMbRua//0sAM3yRXRnodW6sBpegQsMC7V0t7PfGtUnga5RzP5gYWc0RMo7oTqKGQmmj9PsdV20Yz313NZ6oeLcyjY5z2IESgL4WF9ptdmclNfi4DrrQB1/xl2dRMbIcP4rJnDyfIUTK34cKvCDguiCfC4ZUICRaXpkFx0Zx5blke78PBY9pumrSlNludLJTht6KIr/QYwdK7aOrqRGEXEB/SZQqcupSrzizHoA1LWz2LiDpuh9iwS4tvA5GK+h8LGNox4fFYyiGFsBQyZNrvSZHr50mmCqB2hJpw1N18FmWvOiLMTWo2LxdJhwCW2rrc188TOXTUnogN2//K/+3vc8YzIXMXDNmEzPrJUg995aoyhSysJb4hwjNG+zEJoUNrMS3l3jTaPwhEBSUSGZJ6HzxVf1loFc0THAsjagUXBNWboZKFZy5QQmf9TTo+DKqDY72qnGwsp4HtHBBlZjJ22HQzZphLVeMpwuGzptosTSj9bEHuQTtyTsQjvp8OT5jJ2crDwnN5B4MQRQhbx0xulwO4iEb+eLe00VcKxPPq08rveedng6yZmOo+ZFUpB7Yac+tsxV3y2wIK39+X1YqTd8PC5SSojUGVSC/AtplA47C/k6WNqZzVqed4KyQDrnMZS+UF5l73CY4Ve6eyy5e4v+jJ+mvp/S7Seu58nJ0Mo47IWbjkAuzjQPx7FhcBJ9e3Mp5/laGyCn0R+9EeJI86AhGx6nFCzEJ22izwrcw84FEQdQr6+7Rd3p/uRWjocDP7zw4Jin7vlKmXsfec0h/fmkiyTGBYdWPvF1cypGV7cKqDbKxuTdnYqxA00h8JGNU/ZUFvyOqXZebc3YURtU6L4CyfSZd7yyjts0+NVCD+cn9Z/GIBd5/jl7xipjl4s/xXDzODQP5KAm+k5gma1HoNcwg3TIQitDuK9TV8NOgN7F13FKaWFv1EDaVHQq75qMFwEdXuUeF10ugPe82AMt3/hTaJjTwZVd1Ra4xgFkTVAu/5YZiYolz3gKKaN05hj8GXggDnA5VVXvNhNT5DaS4F9/yHR+5Z7eIBHJzY/xbH0n/tSlnoJzaHsDliN+cx/0e5gbJ2tzRmX41f5lPbF+9Gl8cj2W0vfCJwbBOnEiqLY4DTUHGDjPGpcPcnK57/mB9zwfl53GajvPv/3NRzvPvKYR7nean3aeGevizfrutihhewj8fIUnqvjyajqFnfrD9z/7lou4+jz0dsuzFR9u/VAyazqvq+MnwP0tD3oS+aP4ig/7QR4oRxrrF3ZLu3pdZE+0M1N/DUHDNjUfCK7AvopqZI9XtipYjEpH3wDSgwtuHNY4r6yRGcUoVmqYB2mGGiPYUW9sAtYRyqA0rpAtV+B1LoQuRweqeNvG1WX4cvLMuhwtFcQ3/d5ro2SwEQgna3rk2s3G8Sw9mi59qZ6sckY/Mtt5hge3tPWKSSV2sROLjLrYUMKy9R80dHNMG8BL3G2dAdldZ5kKM67jka94TATsWbbCtkblI/GaZ/9b+Y40eks337bnOuKVTwfPT8SVriCc1Qs6Nkx1adN52/RZaIVjlhN+pRun+2eG1KcPB64/z2H3F//Vfxgnz0b0RtKgNCuTSRXKsEwW/kwk7SjmbMubpPA13YOnAM9m2RswQJlZi3htAA2rFHSM6kEhVKMpjxzySoa2jAbT4jXzAbtFeHKNcoxbRq8ABsjUDWx0VIyjSr5lor/WH9vA/ErI2h5NHk0gwAuW+YuH4qTRO9AUkTskRycSIMDXcfQHrGnx8tVS0YPLqUPah3WQpMkqfXC0WPBRbbzuzs5Xvu7ndJpw4h299Cd5Flp78Oge+QzGlJ1D2leZCeieaBo7nqOsOduvxtqAKdv2zwUDFgi0TWLxc4CGMHNlYiGG3tW0UvwtpZqY9pxRAt1z2ABbJqx9v0LGleCdZomMAM+MYdlBGyL1eznh135bx5Vfc3d7rVgONK9V4mTJdHzlWPMNlvTr6+ul5PoARhswD47mHkxu1+D1htzOwQk0DxqSdt/jkBpfTKwLzOBNsnQV8JUl9qUIW5G2Gaa+afuZXnnTu1rt83z0v8vCnyrGqewlpfcX+6hA38BG48lxSKRrbj950Rj1tyxqHzg4IX61FNTi57a4fxHE2CCrRlIsPi4mqvataqbPuRg3bqoFsbP7kzjYiQdOkiMIFSu4moyAE6xGzzhK+Rgn6CoEcLwe/gGwToVvXTWYzMltZkwxilWSf7yCs3J1vcvz9SiJaEQgC7SNsEy/8Se3hASsQ+nfuGl3cwikvcEd7W0mAHxZPxRTb/wKDTNH4yimHewlsHI4E7tmfLDBHFEReLGvNIV/td8OpaB5JKdY5dZZ9OEDstLqV2chzqTwgcTT5Dy/s/P8uFzJwd1dPC0f3++X337+uHy8lXOrMUuTvx4el9/JeT7wzZB1Vv+whpQG+ZQI7G/Hmds2FBzLca5bOOhZvqnigUG+xdop/Sjn+SvPQshB98W3mLkt+s8YpQ3w1XhgPmEj6yBwO+mD2I19Y/SJ2gsW5ayXZKSNzELvQ0uIgzL4FT08aVN8B0FXq81Iz8mzLjZAlUXoX8788wyF0vpwlxFKd5x/biuBYowZ4Uff0NBO8FQsYIyRkJVFz/v4L6/iNPvkWURGQ1PRyTpwFqOMTfY72wD+4MCLK1dkmm6FMX4KSJkOFsjjIooGUYeyQeBfInCcyYevAx9CMhpJChTs8KfyDFp2bBHd28FsiD6pt49AHO6qhJ5eVHm1v8uDTzu4Qz02bd7bQAscj/qwAZyXGKQMGPqorJCdblB6tEV69QN/rLMtCxjyxL3TwMRpwNxPq6zVfo79eQ67v/jL//hjFhchg0jvKuoNn4aZjesSfF4qIm+twteW5s2L4UbMn5lAqEG4bRiATPK9wXmgqJGVUTnkHSfdS0u+2oK/+Pp7YlPoD6dMaevpQpcCwz7Fz7QS519Mcl6l2szZ0NEJHlxRggsP/yljp0N/dla0CuYdl3MAEyKu6J3CZLan86Jz47GT8HNPWuNhOaVbvtLML+vjBoGXQI445oudEETsCxjnuSIONjJwpu0k0GJw3FYclDjUfl+0FvNHHGdOpY/cG40DdrID49cpEWDKp4ih97tqu30N2EF59ztZNZxF0m1TTLuIc4uM6IWbiRSwKYVjB4xgLpV0iBZ2KhXoK2xmKaogYOr+5sMy9NmLjbcL1Vkn81HZFCxNVU7ZZueh70WzwyxBLRN8L0QVw8R20XiwdiJ3u7m/WdU8FMeGwTtFL3PooDG5LFf7izjS2nBv+QEWOdJXN5cL75TmHmpub+D0+d27vfuFH1pxv2q28fT+sxb1J3k8J/pWfYgjzYOG99rY7/hxhgP3Sx88d30bSNnBX+1iOfpJcmwn16EzGGwpApsTW2f8+l7+/qM/wFXsMaDAnx2VMpbHgORknGOTYulyYtmQsaHg+58JbPRq6zu1/fXArzDyQJasKtn8RHn/McLoMzan6Kq+gil6gEsfSw507lvkeMNyzwhRIcX6WC0AkKbYKMLfy96sIASfnAsjY4ixRRtEaYJAeFEgPuBbseS9iVb61wTw0cuWt22JsaPkazxl/OHwxSYO3rRVLtmUn3/TInr6zPzg72XC/kF6F7Fpf2yolARSwhpPeR4QjQ7EALhANjyVKzYvAXE45Y+CkZ5iI7qu+JAWX5uwyt3+pKhMveogBcB1vlCAfkAe/DnuUci7jN1nIrKrKgaew/BXmd9kxDc/R80hfijl66Pvfb58fPQvDO5eH5fbq3fLn3/6sPxG4Wp/pfn5unxR/c/cWqV1FhcQvdgLmKs5iUYvNGcEx2Hm8Tw/osdFLbfdqYw1QF26Os9aHzjNf3h48OmzGLkdjE2vLdiHMjYI/fttBYAiHLqsl2JI+9WXrAzUYeTMa9mei3jsxN6pi3vXmxn9ErvnT1xkv+CGJdrwydD0Pc8KXgPdNs5x5TAT1P53ONPSjzEam2MTRjFpyukj9GQegEAaHV2kMmwpviysGBj+6Ki/S+nVD3tf8QpRtZtRaTnYnlN+s08/wI8LJyyTN4Rk1r+T88b94wDjEnqvK6ZRP3q9QTXREGw71YJonNi864jdFKoB6cIf7SJQnzdMqI6o6CNEwQaGOMF9Spttq9D2HIzc9bZQryGSMf/RBh5CjXz9D8UqVj5FsS+BPH3qixJ0RW/VoLtvHVQYe6xNFxpLRA58rG7a67fp0kTx8gWOcHPBo0CbGBPSHX5rXdIZJ9QE4I6w1tbfwk5lYGIHDxflGBVIwH7YkrwPJPW3+wteVYcAkbYgG9qTdxXK8siqY2dRkPeGojbCFPhTDEUrS0y7V74rP4C8by1wOny3OAHJLX1SnZj2+SrNmvQfEDOgE/w8KMhXHBa0UfQyiBdEpVOvKtXBf9WFmPbBMdISE9zCyvGpzoAPuArNBwzzq3JozM/tip5nIFubZdF6/pBVWcZXZMT+aJSipqGDx1W+Pk1HjnrHTiiL3dEl9sdZcL12TZ9kyoHmFJPTzCefZnJLh6az+g2nmyu/AHTdZvhjI9nCizeLtuqZDC3bQUXY2rgBmt22IO5y6wSU3gaSvipWXOMnlhAwcyag7fBrjsROI3/Ke/FXvqXM/ZJ+K/sUML1SvuJazkgT0JEy+LIZgs+YU1CZNxAFJj2Lu99MwamqFvWrfU6eebgFR/qa+6L5ulGb5NX1reyLgLTdNle2TO7FGNWYY1wc8TUuP//NRREPE90fjstJmwQ/A88w9MUgF0ec1NTfakb6/NkOVw0mh9WOFKRcHDx2UMQLWOEQ+HPbYakS28Vk1JOHlSV7rLCCkELBnE5HRw2+3ButMUks5SSLecsiJzoFzwHRYV8bhkbCQ3nq0IN/8nFcnWXUjnSXWzEi/VHei791hIdrqw1KdZwyF3wLKmusN+sFGTdvVKqIJgHo0zjws84qdJOVZ41Af4aKtdG/0/SRyxz5w7EAHsZR8GGFgoea6qwT/FXGukka2OpJ/Vw2dJzKrNsGzJ9Qefqs55ihkhlNyXT93I/w6Dy6A9UbA8xBRa1T29TrAmUK6LjVs9cz5hpz63R4WU53cpx/1gXt/ePyThemuyc50O+elve859m/MCjn9rKcZ138/f7L/XIUbV4/ij+rOab1Nxcq+cSRY4XlFhBOZHdcMCvw4yl47czJy0tdaL+/9SsxL68uddGs+S3n+f7+XkMeS4iPZLg/qiF90eRngGIA8adN4NHeGIJp4r6w06cYp0uxLaC07UlWNJ4ZzDtmRQhVorgWEYsqvtT1H/5V7nV+8UGC09IA7jhaZk4PuCniYBY4pZ59inEQKRPbkpUeo31xXqOkxQrgoXVW6yu24xmUOM9RNbeNKHBLoIn0WU6nT8KFy6GbnVZTNW+0QUVTGTpth5V65EBHGmXUPnQZ64zAPJyK/khAI+MrRKfg8w0ckD4RqHKWT7md+gp0i+PCdz8VrGXFC8AWc34Cl3+nzuujgts65UdAxTQk1lMZ4LUaW7WOvoIJmJ+wW3+CffOum9r1S7Dtn5mmeTmtuPNdNrejXlXHVFAFijFwg3cGHkYuD2F3JhdduAMeqyCAo/JsZOBBl0YXxpnCuUoDZTUS0A1cG7rGTUuEkSNDNe6RLDr+o5iBadLEmZLQI09tUMtxGvreOy+edJ5xWNRUKsIsZqJ3ev3D2WRhzvUh+XP8sGmbCfQBj+bDOyA9koQX/OhH2vkGKWa+myAG0RmURJGpXGyeUnMUfqFWjKzY5R3HS4J+kIwFntNmTqNzC4A2B7465yQTp0X9xls8OPHFfna84O9+bE1ot7SwqdGA+tTGvgAFCpV1smzlgHKGlOCIYtsx+4yvpIUYw3G3dfSkkciHn7WBd9EBzg9jhj7YM1R9wdqOAHJaFpBFM+XhFo62Fcms8eoFLaL0mBZlFoFxCkTp5eWyv84T9WySt7fvl/fc4/jpo2/r4N3RXENyUszbPV7lELNLIpJ7IBHAbTfpOwXFJ27pUH/yrYLfyvKY2z24z1iopQt7BozFwoDVSmEF2sTmzQJfrXLa9fq3s0vblen5Tyo2pyK9Q30CRZFLxrHsR49HIu3QGNScwX5+CFbtedEYVaF1udA4xK75CpYQfu5l9S0ncIyhAA4izhHx6AqnraeVQA8XKMkfedLCcOwPh7Xfe8OWxlW3BWSoEW9V/Xoo4m5NhNKeALJlDsdISvtiz+6xpvamoKQPEcAndq3+yAjgPjYP8kXjQEnFroNAeV+kvFFObN7JqgC9CjpNXLIbhj3NqGgnmJ0QQ+XTJrA39RMHUmuu8KAXXZdjH2/wqjdPtY8x+PigtdLO84mnAZcLOc8Xp6P2/kf/wuBvf/i0fP70Qc7OXhesL3KeH/22jYPGLnsS622cZ/qMMTxGIDvUcqkxzy0cO625r7yCTmtzv8mBi+Tb25vlw4cPy9XN3jTcqoUD/aQ5DuA8O5bSGaeSoZjbZjAL44LZYpvTNvJKt9NHJzuijDmaGaUC+hfrhD95zzzWLvNijwkkLj34Uz1nL+1z+IFBYe1kZDtFYhFbM16xjTgw2AS+QLZsizGv6Ik64NCukqjyXpeyP4WGX4flnmdeJRrnWT0h2Ug0Lp0tAFcSPZZ5rzF7Hod2rNNgB6shclt2Tp6jl5075FRsXXDCHUd/4wrOeQqQ3TjOB+/Sz9ukHJkpDVDWDuVIozt7ixBDU8gFjbuFLt8GfazpCbAnZUM+fzOuQ7VzKh+2qXHnixUhOkx4A18hLFb5nSaex8AM3yuf+RFmmdZtasfuX3HybOQm+JYhsNpYCoGj5oizv/I10HGiy6CehBZljfkzoN4LhWI4At2ojleofDEKTQNSit45q+MczgjpwbfwWh4xA5yN17mhd2jsGDjmIoFtlq3RlV7wssSRhYdw7UwgK/LAD7/Ia9qO+r5SJmdP7C2EX+sbiE6TDMqIsYsS9AMAx0iv/iFd7UPei582Co1DaqIbNKrj9KLvefYr78jL+eJ+OR5E83tOcWJG25FRksXOY8V89Qk/rCA0f1WeUv+7Tcp127p9b0HqVqfNggRsPt+jS7urzosplKEb8rBF5R37c4bYryGWDJh/1Y20s3zAqQP1CpWlliUigO3RRUnGlHUqfE1eXnm3l7PMr4p9kAONE837o2+u+WEWLYw+IaGvRe/Fnz6psWle8GbMc2KmvuRCiHukD3KkH47LUYH+pM/BcW9xhYx8BfQUB/MajjNiUuoYZHqWIcBbNwzGoQbFSKQnoLeu1CDDVcyF4PikGcwaN7arsfOhFhuHV9zhRL/6IUPhMcTkYPBu6XxlrVj4XhzhpXr/eIEKuZ8XWe76Wr8yZimviDKFnj+5RUPlyHZHkhfTaig4SSSawf1LrLrI+j40nx6PM1BSPtEALgYak9nh+eAy2idk5dGSCvAooqW0C+CTwBhxTKHA5UJe13X6WJ9CaB07bjDepmwG81Z9y5ih6brdtlmx6rpc5ARaVs/nAc1nFAtnsmVL9zwTdE3z6fWEGFg3V1lNaWzJAcPxXheecp4X3vN8Xw8McvJ8caqT53Ked1eaN6/LHc7z3b1vpfJtVpLRzjOiuiXEdig1GfPT3HKc+VEkzV3fC60O0LLgB4w/ftRa8OHGmzw/pITzzLMO+YGi6D3WGc/brOeeByr3t0pDquyp9aOdHzo6diegIYcuimUHx1aa+SH+iMApVBS50CfJ+u+scAm5aQDpCpq03Pdsxxl51gKEWgM8/0PLXO60Ph3TJQ29bwPBKTo7jsQXPljg1Jlv8XhYEaw9uNIB+6SLpYUU6sPApnf7CUqWmAJpqoKzAEvRcHqfB8zNOLF49FgyjnkLOm4o+TMOY9En4DPupEzjIqf7cZyAl04TepUnNLQNZ5hxfJE0AfjUoduZ3OojoONAyl3WsXT0OkPc9G+EUG/5BbZlc37Qbsoc5rSCL6pmHSZ9d//6L//+R8VprIOI4SabOS7ENiELMHkjCCMOJPUQwEiCfGVGrT5MSLxufIFsNPTNyi883+ow6ozHaj0BXNgkPEfNLJ0ZnQQaXFmQcNQpoB59FIuoBzgLWpgkcIrNYpb2sW0TAOoszOh+2tg41sIOhS8IlAbyOfEtfr5NAhVUSuCKtnUkeJGxfqpUuZtNOXzMn3Ty6x90fCSNHFuj9Ss6ILHkle/ur+9IsCBYqGSrwbn/Tmu2PngYzafRCnac5Xj5p6M5uVQaXvlGPQ42DhsPfNlBgjMTV3EMh0x9jD6Vbi42hsH64gCqPtY3UWIHgdHhUfjmDf4KjBuWco1M8zK4vfSS/sA33y4PL8f+DGScqg3YtwL29VgXHfzB8MQ3psA6UU/70h/gWRdijU/feqQ5w9xJuckMF1psuder5xPD2z8FXl838m7Xm/dXvj+a90bzAyycUl/y4yyXGYWo7XFJn0hPf02sNLc/uN/oV23ij9zSocDPf+NQPx50YXTMD5nwVD7C3Qbxa+twb9s4XceWZV82QG80mTTDkLa3/1Yb5WtSYuVL4dJcgTgUToMjRGyM47x/d5nTZo05n8Zx7/dJzj/OtNrAPdI4//DFut4E6WPFcHzh6MtrBrKQmuDKUboGTqdgZuqzGBsUtZFTrg+FFXBTaogZ3N/GfzvAgbDmhyUM29izRIOH8ZMVSRq5c6y5y1nTAPSgnwAsXgdtBtuAunSsovRX39PMfOqyngsNnZ/L3gLEjeFROqGzCF3nErFIm9WPEebyYAsmWZanOTSXux0C8xWUmAHhFn62m3PkQ9fljJmIb1kZP9iSh6xz8nw6c54vn0/q38fl/c3l8ue/+bz88Pmj5uSV32DyVevmz7wVR2OUOQkz+LEyoLtTinYykO8H1hrKA4O8oo7bNnCIvSaqjJPn/c1++fBJF9O3770+HA+H5e7rnS6Kj7Et+osv1vHFNGu4Amt4xouE0bc9FxThNKBLn8AGZDHzAw802QF1oSm7EGelA2InlxVeouhjR9nYaofmC6fsFsvm415Dt3aaCaYGwXX+ZgOeLc7Qo4q2im+tT1g4jhBtk+PuNfSdwqUualgbat0SXnBlr7KB6YQTRqwZXNJoXCiPKcxeeQ4cMA8+gNfYND7rjniwJupDdASook9sHy6O4Uu/VN5rF1KUdh4cAc/KIDf95qTpwJn5jWBbEMBPPTDjzOC+nqDrB+4GH6Dce+AcJllAl5s9PpTzscuwj/68h9B2LhJsq7WOceMG/wFATscdOj/HACny7TD7/uxKp37F3f2bv/yHH1WThRNkRRnkBZ0uYuJWGb9L44NCl8zKgOUqI+vDk6HqHJIWlcuB0Cf/baedx0APLj4sQpWRLPvbyCty+NUAA2oxwcEDGrdjL0zEonMbvRESF47z6vQqhsIyxDfOInxGpXMNxmOQKLgFzFp4qtxtUoC98QrfLSvdGij3JmYWqRsYg1YLkNIdV4dVPc4zNggvijoOp7SFMjteDiHlMNK3bvBqOx56kZPixVgbCW/p4BYPTqV9j7TwPAE0CHOlHO7wtXOogg59cWbtHKcfGkb7BI1nUBqI7oonRPOu8kITwllkXZJYdamsofOZvCvO2k+rwEFL+SguHOcjy/ReGOCVsdnorY4XXOo1RnxPNI60Qjux3Lu4v1zqR1e0eb6vd0Zf38ipvvbGwNP4XEGjj0+dfYuD+pWxQEdiYqX5EqQd6Sc5zTytzybMT75zH+ULgf6HwP98vcoIRM+8rq9PLLFLLigAlbhBkuFPPkDQP8gpSZoyZU3XdW2MFARRRTsFnAh+RAXgNBhngys4dH161EUA90Qr7od6fBEDO9hic+zigkDqsFOC329OuUL6Cd0iL59dB7/kDSO9FprnjCNoXn8IPJbegObX9bQyafUzacVxnpnnsouqvKljAJWhNzp4HXH7KkAnlF5XwO3yxFU8UgHqOu709wAtHYbuiRvoVvqDCw7qfhXPxik82p84MPIls9mRg46Yui2davNZ/D3WlecBP9a+p6OCnOfXL3Juh/P8pPFzWj7e7pd/9me/sfPMZsxtU18fHpcvfp2c1k5xsj4oow7h8CnresYfz0b4ATo5yj6BJq3JikaMc5zb/Mogt3TdLDs5hcxdHhg8yUm33gq+ZUl/bp/4+HCDseD2Zj+yswi226jynhvolkR94imIp52b2HU4iMbFuTTGoGg820/tpAb+aaeCRF8q9m0c6nF6I3bB04gKDmrveBNQLOV0oOb50Fc4Ix19E+fk+Uq2ut6zL6nMsolLDmut8Hy/N8FrnYL5EWBU7VHSdiw1SLdvYRzx8fNBOOnwFA1z90IX/07TCviYt6Dizo99p2g7cDEbKLpWoGDGJeSBxTU/43QasN2nuOEbPH+u0OW9bnT+G0SB617LngrEBNOWXdtW23SCuSi8wVwATsedbpjrZsgav4bccz/BJGr3b/q2DRWC7IFDXlg+QXUjQkM9nZxBwoJGGZ2nvD9Da9DAAYe8O0ACqLdhHCgDcVU0HTU4VB706GBgxHnHiPx+cDGSAMXozGLQ+apnYzceOiNPNTgQbjeLALxU7fKisRyziBz+rZXzhacyNqW2gv9ICgd7GnylGtrm48hqJoMu0GVzCy5mcr3ithN5TvRoJTnaAhhVQL/ZduJj+aS14Eap4uNYbShbxkleQ5fBwFTI0H9xUEzQn5wt39Ih3qwVfA3I1/6cSONE47P4dBMc1fXDhrFXy4YrujT/wBg3pTfgXrcqooZcbej2mNj2nBbBSseQoklksC3F23ZPkW2SWDwVGK89ZlO21jsehBX0QV3ruUILJQZHn3zY/r0gJ2vM6gPf3yterlZwm4jB0SDAeWbh3+24bYOvIPfLzRUn0TfLh/c3dqp59R2vZeIBGd/OQ5vpZ7Hgohl6wM40YtlUufjhLStyoo9ynh8U+BEWfniBXzH0LxgKhz4nZBypXSipdGJ4S1MQlLFMV/uyW+hskhlJxifGPmXU/vQGTrFi95T0p/0+DbS+1GXG2y6MFzk0Lq8TNm5P8RtK0Ft5xiJ4r7IZzeahejsXpXt0iir6t+zqIpFlTUgWBVIHTQqJC9nU5uAcn3P4QzDGmeK3QnNvQOvkFateSLY5sedoBYRr5qh/wp80/IibHhoi54MGVmJYEIp+htat4S2czG26if5Fhv4oE2BbUh2sb6UN8K/kFtxm4kFTeX8mP68nzah1tq1c4JG0xkLsdhD7Xnnx8ZQp5/n5Xuvdl8fl5e7gt2345Pnd4/Lp/dXyv5Pz/FkXt9oRlqMu6Ljn+ef7vKrO6sBbzgH7UE7ZVKQKv7qRE+cXTpvljBNTzsKqefTMK+tEyw9++MJZcx2n8Elz9EH8T0fVw5/54NanDdggoRusnq890ARVDFXnQxs7nD2bQb4dm4ozs4G2oxmorOgrztrGGq2gtemSBUntyihkjSJPEDGszAMuxV16tJaAxcC/AnXoCdBeF0GveHfJPc88nM0+jUZ8k5Y9G124CLHDq3TudRYf2WfYSTTgWY5CdI1mpHue+aoAvHKcrU/R8bYLryVhLYCgI/REL+rAd8L03T7vTRQjy/1Z65HXMcRU20pu9jPaEPp5LpBv6PK+AOi6bUwbM38p9L+BPKH163w+Qm8e9J/iuU0ul35dFp0TXB8WgmJW8UzfYYZtHtiWDRkKlj9JM7RIwe7/OO55Dhq8jF7GM/OqyDzL4PACp46iE3rF8eCsmM2fmI5KJZNkMkAVqyQJgWXBv2Q3pDwDaYAmFFgMCscp9N9IFb81BNZyAToyqCqoksLUCXit05lYKz7rN1UqHeu0Fh4Dhna6aFu3Dz1WfrRDNrOnrnzjJDLHuf0jJbxOe40xaeghtbNkCCN40E5OMZHtq+nBF90SB8R7tH9INODSMUH9SiWcT767EhmOP6eUvnVDTgpjwyfRWsyPJ36QJT/AEhX5im69J91NL+gN02OrjWBIGp0SavGuNlDb6bVdEwjhDL/lFCrjsesJHhOuaJoNz6Yf0Hjb8pbT5cSceFxaBiF0ge7H3oxSx2YiezO3jPCsxb9eFYVN2SD1z2k+b+m4udovnz/nXkv/AtntjZ1rNosOfviINmiR5BQLPn0q7ZMpbfT0GSfQ9w/3/uVCP2R4UvCp1qX7mjh6ZmPhRDoLt6qqLXi6cjEUmMsUsz6o3g1QvQM8KEsp88mn2S5jrKs/lMk6ggXjfhvwZLAZ9WBiV6oYn25LHGlu5/DJm3Av5Giw8cR5TlCJnUri7i7YWDuV9zj10FQpugDUFbp1nIHm/ynQ42IODd50yU9ltkXh4UgiNnpyi13anE09ONgncfH3n0Bpt5e0gP7rvP0bMhvweBVdw5x+E1TtrbnQaA8jBNaD/YaHdSRU3uNK0LLc5irLmEseG6T8nB+SmpbYtlLcEhhJJFeJ0ZMS+KG/hhK3Ivue5+eflaif5+YWi/3F0/Lpw7VPnvmRFBrGt3K85/nL/YN/2MgHQJbJOqBRpz63rvDX/NNHnGfNz0uVddqvh1QQyXJdP/fP6TNv53mS83448iuDR89lLxui7f04tiCudmEDdCCmbS6kL5Ki+e1wMb/9WrWa66apGN2Dj1OkWPyhgwsx8kl7XGsgRaf6gRTh71XGgQBzkj8oo5OoatDxFower2ZmQfosPOvR9cojq9sLkKaO21t4TR23buQBt3KepQM0HDaAl3eip30XvJceXP0RI9p5y4J566Hx4HU6eXDmYFtqhZESAz9x8Sk6Eo4ViOO4V1oBTQrdQNvcvi5vPPprI7+hcWZoe812a5zGZ+y7fqLtVOPMeQO6VTpxbEeY9VPBKG/cOQS6r1f+XW8eAtui6oBOd7vmOqBzzSfjK/imKTpg91/+W962AUm+BnGlsiaWgb3BqIP9M9Eqw+HhiXd3D3kj61N4yCL4qk3Kc9X2Ilz4IsH4SnhAMak0ILn6U6T6bixONil/TIDs1KchXg8E9fUQTFt/xflUYOMsfGIfSBGz4KnOx/IoUO1oXE5EWMgD0RXZvbhbySieEtPRztCscWjRNfcLs3lBg20p6/uIs6n5bRduetrL4EJOFj24RY51Q16MpfK0y/qTVwF9EEnmVrE+TYodzT18FLGIOYWTg900JtxuHJ6yIxtH+NfEVcOykNHXaoscOr/ZgbRi7kPlXaScUvqHOnCitbD7ZFMbQ/9AC19/oo/Uig4KbTcaY/0tJ7JBQY9e/FMHHoWuboTKS9/CcTukX19Vt7MYHJw+W9l4QPNNSNpjGLziARjPC23yM32U4bPxyUMP3lrvlOjI0cfcpgF5AnoBmiNKRZf0g59KliPuB+TU72xG/BTwhTYaNoTrq93Cj658es8DhjjRl8utHGnGPKcvHgfohh0k3/cyq4QaxpW/8ldfPmjTP/ihQvXrE/d76mLphC25COK90iqXQxDHWQ4bJ75uB/qTYg5RJlnK97ylrwHPMcka9qBaH8SmwaYOso7toQqRYnc2Q9gYF8Oqb/prTfdFtcEn0Bp7nM75zTFq06vG4YXmoG2pwPoEiR1rMbSjwIUeelmfBLijItD95vQmpn1N4wAblffXqFuYx475VugyANO1zK5Xq0ee8YMzQxk29b3O0FaILuFHu9EJaJ70u2URZF/boXBUklj6W97058oKVfJGmVcVsU6H4aBEH5AoqosU8lNIbQCcUmeAh45glEMnwFbBX+UQpulqIB3cjJucBKeNgEcz9lEBD5piU7+95qi5cHdaXr6elle/bSP3PNt5fn/le54/ybGFF/h3uoDjgcEnCWM2R4D0Q0evR8pq/URQnzz7B1IUuGXDF3/swyBqju8v98vNzd7zm3n+/HRa7r5+WU4a24x1+NN/HgwFtIMJgx0sm6AiDkQynxjz2Ek1Ngdp8BMwVNKrXYkBZhJJRhZjXJWoYP6kAb9pSkCNb9sAX3sPorA4ItxP3D7hua20CbBY5J058AZiguhdJvtqUHQ1230OlPLjMlkbueeZi390gBdKghEe7Txn78tY8O2G7K/UG7eC8l4vFRhH1IPHCXNO6aGRDLdSSfiAo5ACpHrmOus+AlTPuu6LevpG7faab96steE38OGgIoYHvGfnObJkCMkg2fKHDgVzvtMzLu1KPJUVTuaIdCl9KDNUvnXh1Y3EW8BCdIMf2FPatpwg8ipDW51PmKHb2/JmnE6jp30AxdQ0HuBnfQoo8xyq9O6//Mt/9C8MogDQCBiEEt43668b1BMMjCARogzjyoFFxjYQPZNP9Z50LcxE4W/BriedsrLpBMH/FlbEXuRcAgNbmBwxPHOF2gPKXxFWaP6zFAaaBy44LlCwjOhsnvPqM4NwwcEWxldB8pEAq5ZLOapaivUBoyaT064UsHGnXNZynFU1EG4lr+WIGTx6sEEeuWZYaacsN04Cba52RwHVRg6ujgeW7aK0qsFzGVcg8GjdFLdcO1vCIZtbNbRZ4lhxm4divjY/yYnGofZ908ZRXekBL+BSm4IaZxnRiXIGOW3GNsQtP7rNYZ4ws50A0pEVSH3sLWrXNX7HA735VMHMB+j8Su9I0HjEkieDRea39NCOrwUbpjllcIfQDkYI6YwkYwiXixdvSNqAeCXT9fV+eX997Vs6PvkBI8UfPiz7K37uQ8Rs1L2pSQfL1x+OKRsAF5vZ4OnPxbdz3ONQc1vHA6/HysVRHC/WBfRCG48kt4s/Jgp1iKI9nseqyyKWfjY9dSjjcaGUcKhIufCxnYqNA74zGR+ee+A6F15+8wbpoPu+aH69kMbwFTkPH7I28f7UPWtayZJ0qRDdSAPo79s/qHN7pZGYEkojQ/pryofc4HWWNk0w58/6WjDnW4+G/PCCR0H0oFBtyWZe6x91LucDm4QnOpWlDVhQFckoiuld2kWBKncSPht957pOEztAS74DZYrBxVHZ8gK65NuawKphQfFo/beUWGvoXfGwhWmjN5TDcTYvZNEHTBk5zoeX5ZFX1X2J83wp55lbLLjn+dPH6+XPf/vD8lHOM/OdB695YPDL3cPypIba0VL86lNXjVavWdlb+RltJonf86yYx8rz89ysrayZcaBxqLh1Axn8oBJlh8OD5ySHF55SAHojT8HfDGomJK9yGu7/sgVXSpgAsG3Isg6QxnkkjxOWegBabCgtFaCnLeTNWhqLg9oXoIQxGMcZCt64kWowzcE2U6bKAtaFD9X1mu18Qa+p3dauss7oozJO6PnmDufZJ8/CFzfVRy8L07qXnAXqc3V2tyEgLiSnMtob/4g49hhh6zwX0B8dz/hNH0d8LS8lR3uBlBfNRrYNYaQi3IBxJmi6OegjsmbUDTuqjFvQeXRhgPN3ziD1Q0aBe0fZuQxh3Vddvo23QHnbp2G2mfeVCoZNe4RYkcbsv/o3/7cffRrDRNIKy58rK8Ak846Ti5qBMG7jC/yVC2bgilBEUGCcnHwGzBUy4ymB4ejMIQ/eSnvkISId/S0EHwiqPiZjwB8cz3shuEoxJ85BoxOEowCmujFl1TbjKd+iwYouyYNGgC4nEqFro3vBA1kyfQ8ldlLs1pm3eOGAKM2i2zpp5SRhecljGTSJfsNO8CApJehAj51SrgeBy00Lm6YLPiFQshW6zA9hVAORncosYhFEPmV+JV81io25av2ZNzuwsLPdiNqKgApugt85rPqnR06eFcTEJ9B2rvl2IzgsEqYr7jCiudg44wPb5CraaeGCSil/JnOemDZTJp1cTimJFWJvgflAKC5l30DSmIPRq8sB6SbthNMsRwwqtBoU9IPL9efNUrRU9z17LcM41GsuIYQ5YsTiXxllMy6qUBD63mgyHklqoxUqJ8n8BLi/ppQTzcZxc3O9fP70afn88XZ5f3O1XPPKJu7zY+6KmLFsPqK3Tgq+KFK/nE5c/NBfr8vB90U/LvfaqO/kELBp553RTwuvz/NFFry8HtC2SW05DTjla38GeE8zJ04eQ0YOHTG2J+lTnneyvzK2jiuUwQkBg6Ty2J62AK4mIWagM455IOudxh2nz3GkNeZrUOeBSPFgzMNDZSSQQAb+/rbCm6A4q41GwVbwhV7lyLIt+VOaGGXABcCf4+/BbCMwyRPHcQaKZ/OWbOYObB2rPuMvtE3GWDa+PwS0RfXNPzyKTh/Wn3KVYX/LU9wB/MgLy7ncacqgNc/gzm1r2Vvokm9rAumXFZDjeBSf1w+zCUg6a9mT0yRom8HHTrTKSYPHhf/xQc7zPbdsaPzoAvJSzvG7p0fNt2fNsZvlz3/4vHyQU6tdw7/6yT3PX7kFild+YgeWXcUZneJuhSXH+7LGKI64Yj8oqDSvqWON9ZQSKt9QceL8w+f80iDUT3Lg77/e++SZpd0cJcL9aJks4Gqn8/BRm6jXH2pgf/eB1yL2wBrrEtq3y0VfaIKvj8rDgLh5ZBx13s0LKv6p2GeOOkgJYo8t9h/jSavCZz6bZQQISJUhrAhlihjD0IkP+B03nDvPrMOypxBw5gEubCOIgJLISbtlBeP2qavxFbMmtZOatUB4nGqrkVnLoWF9Zc1LGbjNo/uG/qfEfSFofyr6Sb7k2lYV0laBaB2clPRy2r2mK0iRyEUmSNXWGVqXt+I56MPlxI1D2hyLLRGB2tA4MdpNAb/cON+5QHCbRGmUiimLP9MhuImT2MYN5Ds0YJ+GjA3VKz3jYesG41QM7P7iX/9ff2xHh5iv3J802fjanU0yP66gOjYPEypAybzTMkKDKPFSo8p2Qrk6JZQcC7RQ/bdyVhC+VReluq6Ne94YMyhwQ/wZmFM1lAZfJqLzQoKXB7gHk+LU5LPqkR/9y6hpqG0UPYM3Bp8i46GR0hqixafoiv/cLl/5s/MwUVzGhEBz4YKOMmVPF1Xa8kd5+DZ0e2mU01ImOq96B0jDJ23M08sT1CAdJOBUvvlYn3L6wwMM5Bjd+Z7UnvgETV50w1KIdxDgX+E88+okbuU4Hp/9ijQcaN7a0TJNVymHkt+QCRd7Is9lZe/o1/QBxj0QXYvnBPPiGFjHRGULkjjHTT5l1dARJ0V/n1MEINnyamhbAE4ZLbjrokSJNh6Zm6GbltNfSmk8kKbsZr+XM71bbvkFww+3y+cPH7wJ40jjZNN+6L0WPGvDVowDrQnlOfUk++MMcAsODxL6Z4G1Yd/ffV2+fL3Tpv0qx/rBdGjkN1xIP06MWTUyxqVJBeuteqxCKzJvFaBTmtLePAG3SxnyvnBiowe/6Dwe+HM7IEKebGJibk/h60/VgS4duaXDPxTDOHw8mScXedF25WNd1TaPZzdp500AqwK93vT4tw7oqeK1fwK0wXHRzNC41A26kk+Ozdp518BrylOnP5tYMZahInwU9M8mDHi6A1WftTG0do4LrCP18NjUhW/h/AqAtxUNKyedLblvQRd/p1oVsXdDrCQ9zRlYKWnz+mM6Kq92WX7lUYQ28oBg28KckCPbMZO44H88aNzcc9vG03Ih59k/kvJy0gXr8/Lbz++Xf/abz75AfSeniQcGuefZznNOa2SztZ/g7+Vd81STbnnHDdWMQZzmF9K8PYaLSu3Lno+SKXX4FdJPH9/bSede6fv7u+Xh/pD1U6zSttU+9JPlur8iN/E6ju1TAqLz+k1QejjPmv8ZA9Gf2HnmhSDtSh0XHdRbD487AnMIU+b0Ob8u2JoUuF4fzG3ritUVg1A/7kXG+nS6xjXp7JuJ3dNFkl9uvdI6x33MohFv5LhXLU//NQ9MRJ0Cc76/ObfyBbSRMs/JslX8iDWYnjR6FJ5jhXOofOH3+6G3fIICfTVKbchFUWA+8TbdRAPQ029B6/RLQR8SV/1QNB2TmvPthDqNHuAosB+4rJh0OaHz7pMKxqs0kG9BkgbmNNB0hLbXL8Esy6EbJ3BbPf7Cd/fP/9V/+yMmBDD64xOvF8N5jjON08xGAIYnh4iMXastvwaUwa+McPk6F359pcMmlF9CCv/Q6h8CZfpHRQgo5EpDx1tonMjvroeWDZDG516gXGE1Xg9s9J9j/qjLBIcvIbpAz2uBMqFA0n+dSHkwGB8Z5qJYKTEzXeeNQzknQMnTiVoSzcuc4e9BBCdwxBP7KuPTaaVtIyH0RQx0fDqvJGXE1CYPPYPN2wCKp8uws2MWErLSQ2UWlpLoo9htFJ7HAM4SzoX6i7IWyiKa/lNd6WizV5x7gqMD7OCMVqSMr5jx5dc9aaysv3qXN3aQzivvcNwYk3WfXwN6CPIJ0JYswrShr9BRxrYnBgH9FLh/v4E8/BxXfrvYKJXPyrtvICs9VJG6DlWG0W12a5U8tbCnJP0tHAax09BBnG8pms6h8/CgceYPI2LKitYeIZDNBhpXlC04bekrfm5RuL25Xj7yYOH7a7+tgwcMrzmpvuJ+PeSKh2VnLPh932o3MeUYGhz3I/2m8CBH+uvdnd/Y4bd00I/qvosdG5acc9FbL6uKfshQUL/462ZXRHPbRanCCjopJ2vT9dgkpC62DIXNA17F0NN+tnmfdCtdB/4sVh67p+Mx94wy5KQr3yZB6HmuwI9EeQ7KY4jDXPXqWNagBrT2eFKa7smakvkaiuCgVq83+Utd1GX8dplbIJUk1wiBslTqFFhLkIFqVp160RDMCRXNO0Cc8RsXhjaFPvEWz3KcCW76BfpGSljHaWicNqSseTXM6RmgIjC0kWtdJ8gaPoEnA3GXr/WkUKuBJAG+tNT8GVWV599tBQ++4smlNyfPjwfNBznPr3KeOXnOz3OfNH9elt/+8EEO9Kfllnmk9ZKfw//ycFy+amzZHzbDOKPIS5uwgAJOszC4FdLveZbz/Pp6kifKPOJQCxyNaRmE+frDpw/Lp0+8Ek/z8sQbNx68duoq12On7eN+JXi/7vapHrvyVxeh41Wiai66Z58ipJz5Xwz4FxSfakfzTVnVv2F0cSvnGQuk2Ou8528KkkxZc8vVDAgB64o8YTDmsmbFGe6491efPMtxJmAveHq0yJZwNxvK0VcVfAvFgk05+4jXRPAFqwpKWIaCj9ShF40DMmJDMzEeHNQeyqCmnLjsh/1xnHmb0ux0djCu03BhHZJJvOcGdr7XuhxnkEoOQD4t/Ra2/DuegzVnwMB2i1Pphs53aJ1CazM7tnrYBL6SEOe46stspJtuC7NMYGszYIsDjLpKD3yPH+aJbItO1iuw+9//F/++Tp45WWIzLCTRQZwmkA3zpiVHI9xWGqngicKnaVVioSGoyNCKguivpZzsxlUdXCdFgUFnSKPQi1KZaPA4D0WnwAAnfcZ1mnjwi0zKCovRWND6mB/tNGrzkw2UaG7rEA1AiihvfgpwdV4f0TOBdpi3R5H0YSIYBy5Klj6WLZgdyda/9QToo+TXugT1uU1fjAeUfLcAPSS7SoBVVw3+d/w+VKD5ZoFgwIKrZV+LPDw9+M0r3HL/KJTpZwJN9S0bnKagnwaNb+WQQ83YPJ2OSfuCDC4shhlnMHOs0uKayVnQ+hvFcfCHPVE4qYoLqr0NTQ/kq3Lx0GfafI4LRCezGRA8aLBLLDLgnFwM1oLmtYJaeSE7qpn9UAuMTeHNj+xEo3r3G05z3SrBMw2anaZhoeI2C28q2ui5rYP7oT9++Lhcy5lmk8GmXPQ9PvE0/yPLtR8SZCPm1U7wsCg4SjQOMK/L4iHDrwr3cqIf1X9suvTvJafbosUO2STKjtiV9pJ2yMyAc5dbgP7pZXi4c8RXn6lTgK7j7pvRJxV8sa06JPhESdVevzUguQDwuojOmjD5tqjmutrKQ2M+RVccx4SQMQGcyVIS58DAgggN1VUEtI5pc0Ln59igNHLpgwbGedvHjpXyfTIYPGXgoWBeNl5sBppR3YfBoSXU9TCsyLYaTnvHBWc6Fny/HdJDf8hAXkPLm2FeX4nBMZ8zurTL/IApH9yMAwf9edo032JDxMWwY30iB3ou5bBp55lhHIL43ej9nmec537bhubI5cXz8s9++0nO80fPKQ5ReFPN7+8elnsfDpQDLIuGb+QB7hrHXOBxaPFUp88JXGAyh3idJeOKXxnltg3eJ32tOcwi+fXLnWTUjxzBG31rr3/yhSzrMAaI/OA4so3GA622Wa0d/OFICtj5gaw2yveaq3r4vOJki0ePlXbe4YncYi39CWqnYtZ1JkbkgOB/0YLPWqU/VGYUSunG69D8PfeF13LcTHj549WnzleXex8O8DPXnORn/wKkhXCGgzcGCs4v4yZ2cRvFmNj5Ks8cogybJVBunYlHCN28PjlfeH5Zg2j75PkMZ0oD1kPjwf1ZkENE8WlabFJAPpqfw5bvFkY59LB8C3/DtmvAObNHxV5/u4zAX5U1nf/oH6X1kXgD27KZfhsTMjZWXugBdJkPDLFrBX24HvBtG5UOgQb65WXuAaJhntgqh5A0X6vj2ATE8OmoSINOdcj1GMNybA54Q+LRHZQrvzIQV2C0Szima8PVZEQsMrvx30J4Ii0T6fzP1fBgyxAfLwzwRxixVmJ0GU0pGEYq/upmJWlREJEVh8etVAgeKbVgNb54kIJXYjBICMs2CeQkS5MDasu1egVK2GaK00gzso4kjbOmScUpTY1B9ORz72hoqwJtFbMI0r9VZuGNRyvdKoW025rKbr6itV4ZGwTTyq65WoQC8W03yroJ4q1i61tyiOgLb04uKnrncaaz2PvhQm1KXvxPnETntg7q7NgQYIC9BL05IJ9yWm2exZsxiK6tb3QJLYAFrHOysBj14kwJSJGnEJsGZj6tzypHdkKuuEii867q+VHBtSrP7Q6MESM5sLjD14cv5lGx8xVUn5psdlSiZXjQp+hbeqiIwBzea4zys7WcZnE7x239AAs/A3x9cyWnl18xvFpehMfm/fQsJ1PtJc23Tb7PUv3pb5+kc06jn/KzwQc50wr39w/C44T6KJ1ovwTXeE07omMg9km50uJJ89He9ywr2PLCcTuS9Hq2srFFEhiW0GNTMJ0mhZzwH/1HLHwcaH4CnLb4diLGmtqHUwV4gxW0Ex1y+ME3MlyjGEfQtaqrpKH7vdPfiwnQMQY9PkpXSas4QdjBUYb+IR8lSg7KuJR0aAGvjYqZjx7nXQUakYrMzTxcM9bwt6DL53rSpTaZwY/Yw3yCtlcXE4OzldfO2WArnZKYKQOkelYArqlq21H//qVU5bBDv+qPP+ZlyoNzeozz3O95fvdwGG/b+LM/+7T85tMHf4uD88wcaOeZQ2G3V43JA50SigOkMlTBGvREv2WD19+9PLP+Hb22+ddAdYGK43l1tfODwASGIvOqf2WQW+FYm+APnd917rVTo9edIALWbWYRtlLk/vQ+STV9iy2jlREEaOfx4bLYzX1SzrXpxHftzxq7xcaRPpCFzr732da1JQSR7zTzkgiplKnC+5EPAlbd4mMQIIJDeNBO89IH6BwS7OqeZ9660WsgvH2okiZC4GA69V/2+GpHMNzGJFJOnCx6KM0JBzQuC058G3QiH7y1TrGqOe33KbfWsUDzDd6Y94wdAuNV/eqHn+EDrWL6w9+EkRZAC2SknUPz/iVwPXjSk4MbsAdPdCq9uqzr3c8VBo+OG0cp4g6mrzRc53iuc3nJbWicuXzGB9IPgZSsOFvzeI+osPvrv/3HH7nnka8t/HOVPDTEhiMqTlpyMsdioQnHRldfF6ELgk6Ph3F67I3IhuSrZhqCEnHOrJQEymzG4UqZP3ee8zEmGAC0NHgY+RtIq+JMwFq0FRqoYmGRtutC2zi6xEUXmgdF062xIxsrg5JCDXQMbQJXW3+StNK6ulSA/vzVKoEOLhY/nJ1ZT1rNZpQFADx0dFXqnNZHtdVpBdvXbCsvHVnM6S2IkO9f/sOhcTkEuOlUx66cALoFZoH+MCRjxmk7ggTRmckuu9W4oM/j8NYigHmisMv6VS9V4v98hGYEsfPm1G1QWsXrREMzFXCbhW8XkAOD88IpztG3CPDgIaeDbHCRQOw2ld1YZKVc9HQJemGHSWfJR47h3YvHiKF4tl4At/TA2vZGQ/N2hXGkrT5U5g2oJQYsk1hYjqvemvGPDMWaGtYhF2PwATeYcYyzdeFcjHJ/OiN7okhs51tsCgeuAE4uzqJPXzUntL0XbvjRn35Lh5xmHOmPH3kg6aPi2+XjDx/8nmQWdvSIrhLXnQh/3mOLTV0jR1OD//GJNwE8LXf3uTf6cDyUjpyIyQnxxg4L9Y74Z1BVaJDO3UbAKSmcjUKSjF8YjjEQtkhfpc/Qkb5Kug8A8o5qeNnyDmbK2EI3ORz8aiFv6vCr+bTG5McsRIvOwt5xkazYU1Fl/lMBmz162B6O4Zw/IxSM8aCYPnN95RugRXPf9qkMI8HjrlBGvVJpYfKsQYO/dYMo+qBfXJfw6XUr6hVNhZajCtd1aOh5NOimOsD1/E98oDCewoy/prDraj/wZnBrTF68jKfSMHaeT/+5HIcpPFqPtBkm2t+8nsh+BOR2WihgMQq1cC0vx8W3bTzJeX7GeeaeZzm6u92TT55xnvdMEI2teznPP5fzvCysSfxQxmpzc2bsOc0r6rhtg4vRR+21p+WVwwOcXu3DtIdva279po0Pyw8/fPS73S81l/nG5+tXza+HBzvJXGxHf40D2qXQzjM2yG0Jke/9uNZddIm9iDnJzJ7O6ui9ABLlsVvyBLXHeyU44qHGYDfwqmGWa59B9RT5Vjuh2ExGoG+Yg/BNz2dNDn7mKPqUjG+AMrWZuel6yZMDmW/HeDvJ9cJrOlnfWPtouvd7/ck6xrcgsBXTdujCK3HwnTPOvO6YhrwhfAzQYVtoRdz6zyFoijUgvAearwqlFvLSPyqgMxVhtzjO6WPy4VW86wTaNM0bsAJJNoQuAV4z9FhxUD7fRES+FXOIDgB4jitN6D2dANYor9h/nVY4g86/Vfcd2LYBurY/4PXCGkZ9Ui176EQamtKN9O7v//7/9eNHTpOuqNDw96VwPSDDYFZvPWvCemeoNA6KJ5bqOTniJJonSnFOXr2SW7xwxU/+AwKZAvSzJ4iE8/Q/dKRFaHwU74HrNPzFgDIv8tWIAOkaVBN48QFH+voBnjZc0Q1DMgiV5gTVV8kQIoO2CBe+LCZBj87IJJ+FjqCMihk+6OI6Bq/y3oCEx1TngSqfYMDDtHAkqXpOsySTQFvX043g8NFpl8v5wKlQF0ie5Mp2qJ6pjrzg5cREPFXqzZKlwROHzRs9vCSp6dKevqTOuqGHtKcx8OTrQeWHFk6TLJ3Vx24Rc1vBWMivNvAUuBCUxq6IYOxQlHv5wHGt5SXnmajN3D99Szskhzbk3dFa8GUzTlwe5Lw8nl78QwN2yLQpcV/t0Y40ukGPDOxEu9VW7Cae9C/jFf5YB/EELvD9WjarrTrVo7vTKmPhNa3SKpReahfOsf+KiUKqoaE8MrvcEzKlxUcf0FWSMqkhYHwGkzLzh6cCcokZb771RxSeZcWbPugQbnDhs/SnnWLKPLQMBFQ7sT/ZfINgMolVHW0Vzm6/yJHe++EkftHs4w9ypG/4CpR7h6WzWDC6eMsG6wI6qovU4wpaH3hISl2kjVv9xs9/q88OD6fl7nBcvsjxuLuXc8AJz+Xe/Uif23L0HXqgonjFbMpPYyyBdqMz9q9YZR3bUionUE1wXnXGo69wTBQbX3TMcV+gVF5K+eHC56Ma8vi87E7CUbhUI/fSc6d2equFh+ztuS46NX15kb7Pnreyr8roHfoNtugOVCusnC+2KSQtpP6j3LOPCaUxgLbkn4TDLM0tJSpX49yzykcGceRYdv0hA/2MA67ogsaomf7E09jorzDXW0kLqDCVd2yeVYecBre59GKNI5mvnatnaEvp6UXEEPwV0mfIyi04EfYOYylN3utZhdTqk2raS6wyrXpynJ899ryWMehU37cxMF5MpHDxqnWEXxh8kIP6IBqN46fDvcb/YXmvffXPdZHJvchX1zjJF3KaDz55Pspx5T3Pj+Kf9TraaEdw291r7H/ac5l3vMbtlf2WXxVkrzidhAMi8zLzmVdP/vD583JzdeM15+7LV78Fh2cN0Nu3wbGfS65v0RQONudAjMMyX0DawSw7u6GkNbkxjp1VZoMCeydAvyj0WHCgf8jTd+ZfZWjqGHzF4gl3xIxf97MZsq9Yssr2XpMjIwcF0EAPR/GHBhCD7GVKC4dbycj7INDrmriq3X7LBt+eie/19U4yLoRDr8McPqG3j4E9iNVmYtreb8vIwUFBkYrMfUEGeXQmOtBS29XvlFasYKROE9NixZeyMf6HH7RHDwvAFuFBDyBIGKaTZuq7yDIX9U0uFEqm5Hs9F5eohrLRPGXU9Z+AKvGy7sbJ34oXOmat1zBlzFO2db9VntjpCt4/K7jN8OegQbr03A/z/w9p/8KkyZKcZ2Jfd937es4MQIr8ZVqJyxXJJQGCXGq1BlIXAtT5o2sySrQ1wpYYzJw53V237tbzvG94ZlZ1D8CVvCq+uHl4eHh4RHhGRmYqM7wloshGQgblwTK09/mfKOFxtXvwx3cjS9rt5+qNqlkEHTjBo49WvxMAm0z8HKPR1sWd/Tf/+3/609u31ww6X1Xl4Xm6ww+XyDz4DjQf0tIQk7YNzNlElK8KbK12WCvwdqYyyHsrs9hJJ0jkQoOwihUBEpZ5/kNbGAFucrQOwiVRTHnbSiy8gRr11G2b9Ydefr9BXzzqt/Ps8KQPAwHrajs2Qdtw+HCnybwj/uBJzQlRZ67p/BQJSGiN+j21eONGWUNgOeua6obvxuUebHjLlWaUxzr19KGXOOnwHf5IK9nFZwRikdJN5ABpQ9J0IYwjVm/DHr/UK+SITEcdcib99P/RX+kaWsLITkNMQzi3zteCVuosSFSuy3lp8zS2IKRhnx1p/BAWKDeylZkYtQ5MB4iF0h5wIlcmcNHCQ3qh2XJkg1+uMWFcjB0BMK3+TpffqRswXZlEzmkP+XhDIWn+0x4bNPXotjrz1wlDt5g4gJLeofXrNz0aGv7kE3qSTXqhZ+2grU5ZjmKsF+HbvOvX3ZF+/eomXzJ8//pNwnkQx3d0O82jh3KqtB6hr6GQO1Ok+GYLd781pG/pqw8fb08fP/op8H4SvBdNZSp6bV/7lx3fmBm4tj86gYtklBeu85EuqZJpiTTU+QjObF9Lhb6cVT6k9Z85iLht5gdbJePIvyxwMmCbaENeeacFar34vehXv8ABX7XRJzf5pVPZlwN/W6d9lbPsQPBNS6wgLasaMJiLUMqNftthGtEimx/j2DjOuO1KS8C1GYL52zz3B2CRDA1hdFpIWyLvHY75A7Zp0vcFbAUis0MZ5b9aT6nUqzEk7zsXxYgb5vCKscefckYS9Vi/vnmGVbnIwX4VR90rsr+LSHX6KwJ+xGi+++X+9PCRC/pfPmJEf0TYd6e3Fy9Pf+RuMBeaF4S/MC97kf8LF4l3vuqRynKRIzXrp57IjrZl1Bj++oDeudawDn9e553R/a/eVWV99iMq6v/55VmeUXjrLrcXng8e2/iYt248uikGeDHg/Om40m87CllrkLt3hXuhYgvVexiM0azfdT/GtHEBL/IFvMxUbpp1LUcrIruOHyaS4pGX+YqLTH0vNM3Je55DDZ+2a1BnvoFoNvOiV/gUHeNZspu++I+fsMn1ItO0LeOpNoifMfeCX7tHtiJ3fMmGMFCZyH/b74VDjFHrS2X5X9jWZ2oTxdj50slsyzYuZuNDMzIBpl5plF7ltUpseWTkd8bcuPC3aEz9W9hShi2X2FMYHCEyAY5pA0ljbg0l0cT1nzEjtukZN9a1XNs5vjjVJ2VzxDNJSF78dMoWt+T3oKKV3tP8nc7T/H5BurpevcVFXxcfwdohacud/eP/9p/8dI3h/OrVJYvgFb4fULjJ627cVfpyYnBivapzEnIRVfHyXkQGX96JiNBUbiecvB0ig5IlyoHuwrwWsnAoHcsQMU32CK1JQqGPU4FEn7rrCw6sgOVNi1JSRvmKi1MQwnS+6VGsY5oQRMqm8wjy46Q+i+m4TGrJLuEu2cQXqSosOOaXkM2pUzDEOzhUefJXnj+mHEE6uWAgHJ6DWMjOk86I6YZhRW4iY6AsqKBDd8qTZv0lHFrjyg8tZyJuHUpBvKDiSbQCNlwntI5IbOGaFnmunFU6mSm1EG1HdCYT+sTrBxNfRW48JhP5605EGhEVTHkNKY8VeUwgRhW6l2NGLFSPLBwa3fruwNSYlqJswACkUseSH7HyR7STUCe71Om/YXvtbC1AZSUQtpY+6iRfMCDfezjtSzixFWp4CoY//VWHdRsODzhHkETFmvKTt2JbfNLqt8RRf8MPcfO3RWOVEY7xTH7MAb7myUXo1ZUfW3l7evvm3ek1BrQPG+rsPx8KlOce96J/olteHsF96nXu8M0VX3PXIF8xdDeavnPX7KNfNHSXDoM0+krJSA5e9F/mQt5Fm/jqw5mkrTPY1H90xzR+lWKgfoViXuSyhGS/BD/DgAD/Weyo03rUOV8RlvPfOYffncG+qxcayteiyjgEMQ5CULmqY6Nnla07R6pXhNeS+Zuw1DLXGgVGVwKkpZg4mQfCSdngLznURU3xBfHT3g1D3EIxdijtHTYall9u4k9AXkRd5dNHh7DY9VfiQITWuXKKi1X+W+aJMwd/at/opWBxIhf9ySIsWEa29Z2XxLFcyuCbbg2mf8Go/4z1e/fpMe95fsT/zAXg1w8fTi/p/x+uz09//IPvUn+V1z/KsXfHNJ59P/oj8anvyG8+NOb4oM1uNmhc5kANOpZX12k8O55wqqM7lJdXFzGe+8DgJXmPObKh8Tyv+zzOr2M8T7vHgCsfw0vbPEZjzxcrvxrJCwUnF/rLaJYr8dBh22w8mzmhVdopDhFj3jxKd2RDom3a7wJPPysL3ODq+BNHfgXnm/ikpR7lKKJcUL+2i3HRPK7hp7lzbIOEmcuDLsVFQ6e942aB8omc/BMRRqPjLbThG69vS5JRLy0xUDm7Hs9cFWdW0he+eYvnxFs6Yyb9sjohfbqcIHqKwLc0jnUcQU2oMIls7g/HI9/EV9qqb2Dq32DVlzYtHp60F31pWtP3vJYZZ2X1C5ueUt+kB1cVM33Fv5e/IvWpT4CLpWNNt5lKh5TE/U35cVRw9o//0T/+6fry5emaS7BrBnoM57cshAz2t+9u8kRqXlnFwPdpYT+04ILpYHUmVulZNRZBjS8rhLL/pptNAzIJpUngLAHrJ+gP+f7JlEk2afEPbZ0pCqKJXpUGP/H8hAcT9Jfpt8E+aTyFiGyVeeLCWMF4J5DWUzqTT15WuEKUXXxwMhiBae8oRtvdKcX2CkN7wNj3aHwL7eDmSjsBwDTlo1FLyHkBoi+/OrlNn3QHt/n2C8XAI4cfaeGn374HWw8BXQAE/fLalCg5wbkYmcE+9Qx5i4SPRsWMTPaJQz7xTItTli9Vveic+pU2efFWYvGN6zS+fH1aXpfm+b/HPvClQT53S6TRnUK0IvTL0+xKla+CeuN/3o+98gZHqAzCxgble9EhQ5deOiJN+Jh0qH+N6oBpUjjC4G34z/IHNjzcxgt1GjeP1pf+kTdg4ilP+3NbG7mpDS4uzg3OE5cXzhs3pzevX+G769Z3qVoBEgVbmdv/1EE0Z+/17SuMDt+tfIf/4RcXf8+HYmzYfxqljgmMFqlEneClel7jOvHh8eBnyziNpK0kNZk4/xWrdOonEV9e1Yka0Mb1pK/k/VVuXdydgFMS/nIuH17zHt518eZ4e0H7xMMEya6at5NDz4phIotm/1PX+EL6aIWFpE9/PEG2P/lNoxZP/H4GKenE1Wl5tm7jcUQnT0hfyw+wkv5OsMy4iQ9En1Z44EldC1J+1TvpW18eOInctSq/C6s8zstt42kfbgyPb4A6dn5advwxylKOhPCBzjGNnPw8/f0thvBHLpo8uvHx7vQCo/USQ/fHV5enP/bMM+up7xRXZ2/vHk4///wpF4hfNEJDeVWsjKg0RiI5HoFyx9njUC+/YgA/3JOHcekmAsZxjwWd8tYc37DheNN49rWT6u6dH0rBkPeNG9KddVDe47fyyLfOeU9ZLX7SzmWA+XYl8vuWpSXP0BKn5UMuYejH95uISVx4iSStF57oPLL1OOdLDOcayt191rnrLJphS6WGF+uOID+OpcDiu9WUl0Jrn4tqk+VZI1qj+YwL/4v1liDTW6xlDY9Bp/Hc9bv15A9/v7De603dm+/MmMyVN3w23nVm8nDFjv8kfbnmTKuILUVOPxx8IWU0np+UP4A6vfRaOOId8Z/Hn8Chvql7cJUXgU2Gkzb5uSDzYitlntez06q/5LgASvHbZ4dyh/44wo5zDBORRwCu4g+QG9/+CRzaGSB69if/4p/8dHXFVeslxvHFCwbg2emaK1iNZc8C5Vzj62sGZZ/ifc2C6Dtgr1gcPevpgwkqtn+uft5e13S1ERo1LiR5N28WPJReNHedVGbCs1M9osmSaJtkFpye+WEg0YjeLm5cOl2MbeQovYnLD/3SMt4Fm3QL6ghbZhPoFq+LTponvZWW8sv5J5g8qcEvYjr1qMhClMhA2rby+XcCsPNS5XIDYzwPuBB4YSDllumE1XpJx6Ml4aXpSDQ0GrdUjEwiuX1OSmqgYM4WE8yAJNHcSk3+liCW09iJ0bSUa5uUl7OMLFUpjUl55VFPusA8F4+9GFBp9DahmtX2a+aaLWUnrLTBlGSDr2+jQlMKDkp3EyhLfZ71ywdYPMbhWVsM6OxmulNIup8Nz+7h6IzMK7vw1DYoFqH9Wh70kw2kC4C978Nt/JBLfsMpt3JtR+UBkDlB/bkYSzw0Go4BgH+cVFrn4LS/DH/PDe5MGlO/MfP5iZsHeZN38K1f3zPzR4PPMWqZi3MM6Kvz09u3b/OmDt/ScXntB1nOT+fn9A8V5s+dO0TeOw/txkf6IEdxCOd93xiiGs2fMARynMNX33nM49bdXfqPfHmJ3CmTpsijAZhKmsYG+RobzkP7/KCcRj+DWN946OFDo+fuSQ691Z9Bc8GvHNsT0iLPelC+XNihX369sDvQGtCUSQfa5tKNLP1LtZ6B9aIE3KRLtaBfZ3stJx/9S/5CDK/64uGHHdKSn0I4GPdvtbL5q5xQ1EMC8DTW+KSNTh1BekldiM/pqfuZOwgfS4/xNnfglG9IgJtpn/C8E7iyr1N+5rUXSrN0Vw+TvLXROnDNb/uF6lHTR17bjqZpSaJm3D2Rh8evp3uPa3ziYukj+sgFn8bzhcYz6+Yf//Du9MNbjGcGh/1wh/7+/uMteow+aFCTZn3KZm+D7fRQmu1jHZSRx3stdfLdmaUsevSI/lvaMehrJvO5fdZs12h3au8ZMx8+/nK6u71Nu3KkDd85vu/Nh+6C6NqM97TP1jZc45k5WWOM2k1P3zqWglbctCMGCXF953dizRO/PRXDGgLybdEaz21zwrRZKtkptn2h4Hh1TOClvva9sGlQ6NUVWrtrYNq94h63yssRMJw97rK690BbflyDGs9bLzIXVz75S2bLiZj05UyvL+fwabngHconJamb3rriNaXw1Njc8UeHx3gWjuNv7qr0gcopa9JePuHl/9e451B5mo5UU3XDcfKN67nrur6ruuFZtzZ5qipP6mlbJj74G9CAI0/Py232yIKhrc044Tj+7JnKHxr46mT1zf5ovRutDNbSPvuX//wf/+RDQ94+9OEud5Zd3DyflbdvoFi+3P3165sMytcMyle468vLvHrH17xcUC6GLbRzq0V6OBec7G56O9Oz0y4UuDCA620nF7EyJ7PJX4yaNo3dfOvQ8TMDwcjWODMB40kTUVjexKUVGOVbxQeGXurhZ9zAdM52ZQKMogvbYCW+00r3JJ48krM4PKM9+MLzPBebyTe85wyIP+UYiqAGH7EKlI74bW/fwqEUoZREChqXMaNbV1iPbav0ud5Z7SMmvnHRV5tTn6RW2UTsb8Pt7jXorVsU/YT4Nd0k+WiK9Mr+wsGLM5HJOPXh9FJXfsuXhrG7f/MlKlG8YHO3+Z6Fxx0Zb68/Eu7RAHTVdojjzs7IP6M7FexAel4XJ9eD93fA4ITnAxxLhtYhLCiLI/3KpoFN5sCOs+MKx7LCxJ04hKnRX/PGTf4R2h+tz4nGvotugJrFkLHKUGBOYKJcOzuXzBceC3M3+oaL8Csu0K+vL8G5AN93rK5+xvUtP+3PR/rABd4LtTwo+jAPhj6cPmCgeLHucY60n4VCl7ti8pM0+cePAm3atSZrHFlJFVe8CNbw7sfA1YeIv5F5CK3xT1kv9p3fsmO4OicX/oYdW+qgfOJqTOOja9kAEBfKhqAWehkv0k1byknaqL/iLblDcMaZKZ79E/xiy4rBxBQAcbhJmSa134/xIzyNfQvD406Hmld40gXxNFZ7AfoUzBt+/Z0ygvol5G1NcXtdwkafkmm3tPRNd03CC87grfqPhrMQORleuMleZTJvS5++8ajRI3PFHcbzgw+6fsD/5ePp5M4z8+uPN5env/fju9N7jOecJUYNPK7xy0ffd44OSKetDG0hBik5WcTh4Yy47vT5PjvPMaaZo1xTveiXqLrW41NXOfP8inGm6mg0//LL70+3n24zr826ZdM83qYv7HIrxEjOA4G0NMbOHNdYZ1Tl2zs5AtG2QXn5v4wjGUhq8eP1J/VEjqFJfzJ088E1itR4dnfY8UXpFQ+lkERq5FVypT18S6x8tp7l0c7OERPPBf6lR8686Fh30qVHfstSvxsDmcu8cNAQ7BoY+v4FOeSe1Bu3xrXl0tYphy+MP7CRCQ9PaSV9Czee8Z1A8xKczhQW/hjPTTr4/ouz+BQSf+Yy/6y8I0xdx9QtzXIYhJbtUZfSGZrHuBQa3/OavtMqTPrAMXyEpd8rJgxN65x69vTVD8cCwMwzCnrapT+1Gj770//+v/tJBbWTUZU81ZqzQAwYr8y82vMhwlfXfnXsMkazn+99/eoqvg8bvn7VNB86dAfb3WuNcOX+ggGrQlh/dtFW5fFh0PQq9rgZ3HWWENcn/dNCeO3SLW5pGOgkvBpnuAGlEJQBqWXArr/g6CSjv+js7imotE8mfGlZRxrbEsnHyb8d1HbsHWJcMAY3WWy3q/XlikIYOXYBzHX3lm5L7bO0Ql8liCKYUhz/x8i1mM5FwbLZ6TONul0885+JyvL4xNOO8KyTfusd/vO2j8SZiPl5YjxvzjIaFS0XI13f8iFitHStp5LCJyqW7XLXOajohz2//UHrxdfuXBOtH37UB20VsHFC+Ma33TGe8T2bqsHs6xezG33fs7U5NsDC4jEP8TWoyzt0Qk7+aDmsegFyhA5I2zIQplJ+h2O4uGkvbhu0esuJPTSzO3iIF+kIld/A4DmSDR3djMbgQDQ+Tr85gO1WniSoD+MiD5wLMDktH850peXrn/Jkv/3vBTYX5H7IwS8Y5k6WH1+5rCGdW6ezI43xnIuYXMi0z/IwKP1mPz3o3/etKz5s6KsK7zFI7nA+eGjfznEQ2YFNeOtfzzxWSgaqj0VUv9rutiG+yPjqXdPBI8m2xomywlYUn3yaS5741mp6+zYPoqJjMN+jHNTpWzvcjSbyhFfnBCn0B09+cZ1RjYMr4eXyXEZwjDczHJm3ygytojj2n46pLKZmEv6ee/4nn8Lod3ToCCuanbDwpzZQctLrbRAjFhreN4omB6/cS0KjRzmumS9pElloe30G+I+eJq3xRXCDjCfd4r+yIrwYLB1qspwoZuHFqICXe/CYLk4Pc2wD4/nxw6d8JOX6hcbz1env//p9XlUnr+qwZ/p/+egDg0gCulHBRVwdFKwub6352ueGcuDDsfR4R5rHNqgP3VfXLbcZz9fXp3fvfGgXYx0l9JmPGM93GM/KQvQAfZ+xu9qGn7wYW7bNC9Gm63eN0R9jrHJN2DFr0uA622hwu3ZBMzKMk25ppf8Ipy/J2nacl+/4ieGc0l0VPK7hiIgBZLq0UrEyXA0jSnIC5TepW/+662me88C5R1Gz+yyvUoQm6WLK05xxjrOccglduTcvUfxpRyJbfMKiWbb8VH+z5pO8uG7awi1enXCM5wH/Jgci25XWcQwc8GuEFafuaf4qscXHTdrRHzim+zdhQT6649z2Ho3njJlv+DENKgr8kJ4NvPilWS2ovNpGNMH0g80R5zhJPpkLwue4VL/nWW0oQszyZK8WFRqmdvLzt8rqn/2P/+pPf/IW6/nLXn352dzeKrGIr3TpF8c8E+1g9NbTjQb0Mph/eHvDIrgWQxZFF8K+sUNTvIN6rkJUXM9meTVkuoLN7rMLCK4PFHUhG7bDh4qvMFd4c6KSnjK2PxhtWErjq+YK+djoCQvfxMdf6al7QeJbLYXBG2XZYKFtNHCDKzSNzguH/CnzQ3nzZzdk4DkvwcdtA2+5oikXBpSTa9AkVhd52zvUuU2okSHli0waPmlDM5PBgtxSp0yKGU9dh/qSKr6+Xum2zdJtvhNJykx5eBJiqK20aAM/MXoZKPr5E594XjWYW4FNE/TqnIQ7yYUWZeeNHGMEaizn1jrukcUoRzhYVNzR0YDTgG7a6Gf5CFHqzG6jQWBkNeE/BE/z9jKCLflb4YBrOdgJTzvs+ZMu3tA1/LT+gv1zzBuM8e22bwE5rMkoO6iORTsMuUgmi1xmIyIs+D7s6dzimWjPZ/qe1ffv3seYvs6zFZekX7YMIMnsQsOFdN1hbv/J7cv0mR/N8SiHb+nQ3X26A4fq7E8Mle11k7IKwRzncVFGZ8w4Sk6Q8oTyu5gJ3sKf32Lb1o79fQEkz2x4yJs3KGe6c16OXZvupC+PGDfePteAFv+l+YuOO5XCyD4+LqT51c8veBlWC8eyptX4lp/Siz6IlNSC0i2lvd7/LSBtoRQKQyd18hd/+DrAU70tTFv1jvgz/2S+JDw5UbvBwx+KaSH/bZ90izP0BcvNPCPob+Xph6SDY926yTOQOw6sXx7bYJqo8byObXz9+Ol0yVzyiro0nv93v/7h9CPGswuwDyx/BO/3v6CrXkSlj1bdB3m445w2f3lEY9FjjWgfFPzycDq3VejMl3wwKqXTFt9ZfO3O87vXm/Hs22x+//ufGSM9tqFQKi/a7jy2SbKwaYY6rQHsAI+QlXuNyWQrj5CRRstJPjWQJ65ti9FhmZyXtt+klSKByNZxyZiEfYs4snG233Djzh+ynSpTZ+ddx/HUGzAx3tITcfgZ2bpOG3YeyiZh7rDXJhn84FE+81fSdNPu+tm4Cm3iq44YhwtfyO8KR2/NJ7X5TV8Cg17T0+dAaAFDa+yLrX822OsTpp2mNf0p/qSPG7kVd4eJB2fRFI7pCZM1aYGVrpPn4XvDOeTXNf8o64X2DJ4nrDhz5lPoWDB16Ol2Xpo+sIXXxLDnLICQ7YfKStjpnv2f/+Wf/uSt055FOY8SOVCop7vHIkcnagi7Q6TCuUPtA4boH3Fvffii9ovT27evek7aDyr4RbJrFkjPPV7fyAWN/YIB3S/6aHi4kLXBKqQonuPyQRsmiCfGdBuRhoCc9x2vBSgXhRIAN2Wg6a6X7c3nfi2DcKRSJU2WFHG7gEPXZEnFd+eMRS3xGltNrkLp5srqGwD1qDgzKJ4A5TMJzwJPRd1VqqNU0iMBfNM6ie1O43Hw1SPb3kmNstSZVxMhF3coxok3+XlPJcSbp9XRSUtjXn0QN/VC1HAMUOuzrPzBnGlJZ4KLXOBhWhu++TFuGGKJS2vjJwZGKgVhb7+ySNx+lYXowqJDun8eyfAdrnJjWhAtLX8oRmRAH+bWvvirXsO2M2/moN0xzFeeD6u5yPklMHc3HzWqQ2PotH6hFx+kxU/SAvu9sh03+mD4OWxph7zRqykfeDbJyHPkZtx0oyv/iEfN8bvYUchxp67MInRI0xmPvMnrHQkLi237xZHW0JdmEMpKumLRIdlFQz/lcE6UjksvpM/PvuZstG/58QLcC3KfufBZCh+wyiImYRtK32YB15zAaHDXWePAfvIYR3agPSNN2LPtfkAnRyRgTzoxFiATuui2OiNHcBiX/kpUpnVtcQqlUbIgH8vBU3esANL9mwe9AiVB0R5jk0L6wf/QQJbypE5xseaOdN/aUUM6x43kQdzV71KQo/BHPepUdNAc5YwTv2mWW22acRE/wUBeYxdaertubvoGjB4ln3jyVhkTdswdrCbyGLxnevuHwNwjhuEYWFSSudu6cZCrI6pGCuUrQWtO/c0BVr1b88FVH+yP9kl5yzxNXquRSuUX2rjwoiOHXjp9PT/PnHD3wdfUcSGE+/rx7nRJH75GN371+ur09358e3qLfqPu0c/f//Lp9Im+9j311jC85Vfa9Fl0hQR7O0sZRrQ7znnjhjqC7mtAy4nfWsjanAd1HUuee36NUfiSi0s/lPL7GM+2142AtoW5kLhBwbS4ckGFtttxWqN3O6c64wDcyB29V9fUq85FyhHpOE5tMDS6a2vYbOgHr+HUxjhwvGdzzio0lEmzB+fZp7q+m0QONH5tczZOpJk6t5EHVJeda/TLk3Wb5tzj5p1fUXVTUAOa+UBy1gua7/M1wT4ItSlve/BjCBPN+g9S8wDr0sNZT9tqOylvMAPDNjnEy8sqGRrWt9ECkn+Ih5bxIuIpDUlO/xX0p93RpwMdw7Ix9T8H8cZ9Lz7Q+ladZpE/dU1941yHuw7sacUZ3L2ekDtUZT0zcCffCtO+aTAQvJHAojV8DE/5GM5KG1rOIWqOrjbGUV9WnQkWJ1HyMZ7/1U9p2FqU4kcZrEwGu1tkmsqtoqlXOQ99jvDPzPec89ca1mun+gplvMJw/uH9u3yR7Pr6uunuYl9d5uXl0nAIZhqyI2J8NZzX0igZR6QLExNFbtN6u9MFx7GEIeBuVkXgZJjpDH7WDje87tv6aX9U2H4YwdGyZFTwu3+EEbagP+HnuKZPWuge4Gms4MMTcmQJ87c3XywaGWfJLe3xn3T+UxZAeJpQWpY9pGfgGSit5C08Y1WcVWLxok/vpLcGnDyl7yDMYj1kcG3/Kiuok8YPeMEVTx6oUD00KQN7VTP850ILv+VCLEhdUPc+CSS+woCGPYmNAJt8w49VP8WPFGQCcKczbYRGd6Q1pvcz0g9+KpeFTcjgXG6gdXUw9ur6qS49B1PKT/Ni8B3hWdnq0A5Dcc+3buhtzd8CTwCMFVqwZDR0BkYfdyh/Cz3wvIxRNScLIOHKwWAXKl9P5dfXPPKl4ezZaHfOPLvpg0+vr19nLNsnGpm5A0B/xPCkfI4/cAHm3YL0ia+5u/UtA59Odx9vc97zAUMlc8e95WW2fWF7ekdBY6K+bYnMju2YfuPf/nXRlKcYDkFbuJsclkQtl9j8gIAcfGDQHNugQfgy7SHPtqx5bnu9mEa0bZUx9ZJ/jy+EnkkzHgIkkiavuUVtvslpl6HmhytwMoYTlNjuPwfTO8ZDLRDcPfoEJnnwrWPgSIPIExLP6zdmWsa5zr8VD1DekPSlYzgXBIT0U5e4C3/4CO7QAAxteZbZmGo/JmvhtxzywPdQkru/nz/Rbx+5+PlIn338eDrHSH7FoPs1huwfv3+DDl9SxFcxPpw++ml6H3qN8XyoCmgbpU4f8dPX1KEfrovuQufCyiM/lEXnOy/12QyPIbi2Om5864brq890jPH8yJxV3Zd+LyYnPl0y89OLPIsQaZOo4Tv6v8838uhUSUbLJcVwHwxrWfUU3Qtax0sghZcnCvZDjmsYpq25aEiYNEqXgufAxXXeMI5Lp5k7BJe/4kY3HUy/NpwPsmDPeBdMw1m7xv6ZcsYd56E87dP3L3VMWus4QuU0eMHkZ8nPcCCp4Tt0F+7ouTDpR8fP8oOyqBT3e7DxvfLHt6XKY5wweEf3vxUsE7k9K98avuWzF2Xi7nn1p8SK089P81d88T5tsA9NH0P9eGwk+OnjA3XKlepTGLkd2AikZtMJnf2bP/tXPzHsmmxD0E4rSmUMvhjNF1yhYRR7teYVYoxkmELnuqOy0i5J8xVVvm/SQexDC3lVlQ8Y5rZsz0pfX1/kfPTbNzcMEHeeWIxoVF6QjnNKt1G5ClQosObZ6ewSsqC4Q+qtTweiu08uRrkSjcLDD42zrLvQ5uVcYYRbxzCBpJO2HUCM5OSkTkOEIzc7olegYKZUhUoZ1ytQTf/e3+CmJvCco6wPDre01CWv/hHOQrb+QgJIuryEJD862jhhk/MTZ5oGgemLpnUki3qX65cOi593FYsAXpVr1cVPedYNvzop1/kXg3/zCQWn8hafpMalm3qQBYST5Q919kMtULN+fJMjXnGJ5Y+wLncQwhg+Cfa14uigaHoAX2l/QZ9KoXQNxQgg3FrDAq79Ii8lX/zsjKeMD69hOGPUuNup75GBvDfaRYmFTP7a0INLDdbjbqc8eZdB+ZB8gCw1h7Rpjk4K/XGdkcYiDXiE5gjNxY8sd7CXnyVFfhveM36OqIOTPk1o1Y+rdAxOiQ6MFjGX+GqMafaVzvGqL1/uhjN95KiXxzZ8ruLm0mcorjEEuPh+7QPKV51zIkMKKkAvnKPvAmk4RJs5wfd9u8t3+/FTPrZyd3ufNw/cfepXKDW0Uy6kKOQOVmjbEx3j+tOn0QHmIF8P5lls5xZ1QjzHZ+YpKapHaVfji6vKQ3mLhzzc7dA/x48c0h74UN8wlm1Ddhfhs2HqWwa0poy8MXTzyrvuzoVcfGksKYFlOw4AI4nLEK5zQbFzK/rwl3GGrzPUMPJNsGml9R23YHRM3pI1vnn65snDIU1oCvyvRW8znslwpA6kzYD6OGV74W3bWn/S7Rdghsvzer9xIhpYfvC3P5OgD2HM1hjPX++48NJ9vDt9/uXT6YK54TUd+/fevzr9+t3rHHu0jz2qcTSeI2LnAzxh52npTgxJwl6g4156gbcusKKHGtDZgcYQvDjPBpVvx/Li02eWbP+nTx+fGM/pE2vAT/1PAFkjcw3m7K6S38219sPIceMzRnLxmyDOWjPFjZvWrDlSaHHJywn9u45t4Gs4v/R8s/aAJb1wIE0bwZEYatoJ9E02+6gjd4RC0zRdqk1YsK0Fy7rDjcEM7z22UeN5Na02xLKBrNE2ZhylTR199eHVwbtoDhiOviZSoiM/eW7eLhfTlWLfbNTyQ2/CW9pK33xrOaYfIP28LvKLI6fAQjW/6/akLzoHN3nP3eTtHWpSeZwxq2PGCu7Ej3i658azrlC6e9pe5kl8Vd80A+0LdXf6ULcB+bsuSIWa+DElttKWp4+Tbv8LBpLGPPxv/vRf/2RhFd4zsEzJbmsQbUd6Hii7zHSCVnx2XMDLmWV90B2klyijuN2Z7g60t5Fk3Ds/eWtHPsbCoojxrOH87t0rjOrzGNLXedDQeroouOxqMDuxZGGxFzSa8cyPsMg3Hv71s7ihEC5s+L0t1cXI8qpJ8HEpAm3PeAdIOAq1KmU9SxESO4Asyd+CrfOAY1iaTzprDy7oJC90EV4+8TwA1KxvYOoYehPf6nJCtu7Gki9dp+niTsGWGfWaGkvtAENWjFWHv3PmzE6IfPGln4kz2IJxYiCm/uyWyg+Jg0e4etj2B9f+82/VF0hQxPJM75iwwyjDwLPBsggEpJ3bOJEHqPhzsWGZBmXGBPLgR12Kr36xaHks5pFFKTueOYNoXncwW1D5lGYm+UU3Oz4OQAcQMO1o3wAtssX9jXFHPLJKqmjTcwskOzQOYInn6aEzvK36N9h43tOfiHYLPy8/nC36h/C4mcwa74JZCrSGMM3EOem9YK5gbsju8w1Ggc9X9B22lyx6yvMBg6IXIzgMCQQbWjKbz5ZTgTu4nzFUPMbh2wf8cESOdtBfGsHeyi4/+0Q+MDsXe9tXe8WjGXZjdDqpQus0rh9enkNIWIb+p04N6Vlss0jHL53sqsdQgkfvgsgrvmejX9LWzMvgnttWymFTqFaQ5weXW+YNBnrxu8IUsOX64Xm5AXVjiy9v5qqBVIVLnfqH8sLQmPQJxxmn3Df1j3/Ar2FhWmU9emvlR56kZc5c/G7jmVKWN/8IU08vZvKfcglRtrfFO0fEmFwgWWXnZ3BygX3HuL5l7H+4x33AeH44vWHd/Afv355+eHt9ujrv/KHx/Au691F95OIu04A8SH/xIoR7K0E/88EU9XpdtHHlzsUhLscb1ffOI3kADuM5x6C48PRtNtK8u7vFgP70xHjuhZHyibdD5IzOrHariZHZkn/n9cKR78jXuShGpfJq+VzqiQORzuarjeOZR6qinQcGc8GgcUyJULH9VkU8NS0ldzXx8tEceTzyM+45FIXx4rjB1vBuV20cx7n8KxD5mfbWzXgURx9EfKTjZLVoDmxlbNQT/Gf+/Iq70qWn/9wJtnbKT7dZcmDw0r/L5XPS8DFzrjB4gnSMD86EBcPjjjDx+OroAuNHGvpDP7grfIRdn0pnz7efD+WU0IrXtdzIbcBg8ld7pi07lO7GVxN3OLRH2Ph71k7h7N/8qz/7qbYMCeNL1MafKXzYRskiDPIJpXB2KfBjMHsFhxE6CmmFGcx2nE/QU873Rt9gNF9fYSB7e/b6JYshC+PN+ekNft/WcQEOaVce+2AioLyTQ4xlBxDq40M0F74vEFY1luVPY+VRw2W57EzTVvPyxgR3rH2qAwEoruyuR3oIIOd6HYjLCLSRERiZjMgR1JbfmcSExJ0q8gR4KK/svwXM12UiSXgNBMPLV/7jzy5pXBgobAPEMLjSyyJOQtNXPs425Gn3BanXCjIB8cdkNHRyXIaw7RHGsDQqbpACS0a0vVQaDe9kBU3lFSXtqV4Mdf0hbViXqZH6YzTDd68E+cdFuvqLHprV8qm4C8iKND08wJeFk2aYxc08EGwzSbkI1J9+Tr9QpjyVh0zS4PS4QA1nSmw8ekdEA+yRxUnjueeovZ3rYjW+dK3BctbXMXWhjGwd9ceZJ9byHVvy25L+rDD5IWdDj0C26ZEX0F0ci+3lDI0rDWALFIpdsOzW7cAxvFFaXvjbXHWkE1D9CdchZb2E+SWSz127K8TYdS6R93zIwPmDOcKL7jc45wkfNDTPLxhKKxfNjHP7yclW3VV+kf+DOkUfPnrr/P70cPtw+oQh7Uckbm9rTGuo5jx8Fmt5bR+n3/ipnjATkL44pv+X6IJEinikVOZi8LPSxklocHocSR3jL+mWwbcs5fIAobSt6KG7jr6Z44U+8UvbSZ470LozOif6FDr9zegmPRelxMspJB0jskPYMlNO34zp5+iODpiymx8C5hPWmUg8YVxkdXQgVH78IQDTjOvET10Lkrfwp8aGCFsvoPSOZYIgLQJizPg3Tdhlc3CgxK24uN15bkrWQsLlG1A2eHZJPq0NE19umQvuMG4/3J2+/HJ7umIOeM869/d/wHh+dY0eitc3w3y4RefuP59u7cNSpBop6uBb+hJVN/Adw55zzu6z+g3t7W6EF1LI0d1TN7l6h/gF66pvs7kJzxrPHz9+jK57gbnPYZsYA5UVHDlG49r+yCPj1mhlscEyluugMWWWc91MEHkq0kSXPw/p6Xvss2/ZsIQrgbLp2p/VAj+9quGMb62hl5CZicSXZujSb9P/e1rT+9wDtsQl4Uuf3VoXydEo6ym9KTcXbzMvdMcU3hzEqX7VDzR/4ZGZHOKF0kshf6EXvdrKiDp1DS5qENyGn4wTIlt4gW3OOka471Z+Sm+csOn2wT/C4P1B6IIKnuVtSy9CvuKiQ4c8w8d400hJHbvMhQlOmpKMT7yu8azfK00wOW3BTZuOsIrt+PndIXIjMY64dm50SMTN8cP/2b/+13+aM88O3jBkpgqGr2J0ITFZ3ya00e1wwvy5QMlo8+wAyzMIJOKNLch6PMMdaL8i9OLFIwOca8aL0+nGV1exELob/Xo9ZPjGj7Fc98iHhvTr61dMCr5PWoPahw3pIPjyPKpvRMi5VCaDbWeOWtU2jbDtdVAKIEIo70GpFuJrBCXpuyDNFvdnpeGM7+8bLc0IXTxg0v4QiCul+oUps9FbtMYnUB94nhd/y3+Wt+oY/pLqhG1+/GTLjZVH+fYJY2dwI18pL18ci4lf375PWegNjdKpjhkiJ7+YBNYavvL57fg4+m/4fw5qXurtTeQDnn11oOciFGi+g6Pn5QD0YhbElFnlhJKTlvoKzxEcSSFXLNN9iDB6pg6u+gy72+mF2/ga1xp1w4/jJQ/jUCZiASqv8fnTX+H8E47urvScd4aV4XnAPBNbtvIf2EOFXKAAqeMIK32D1Id8nhP4AzB1ls9dB4SRdWp9Qm+4WHltRNrsAvrShwtZ6Nx51l0zT7x59xZDwTcLdDGzT3NrFJe6kbdfk0Tw0AEHFA2OnF3nQvvuAUPmTuPZYx7r65Orz9Xhb3WwvKefzQMv3C4U6U9b297xdzDWfqyYh7rpakfKkqhzkaaXY0SnDe6u056XtknjC/3TN10jW+PZVka/cLn4wzlK1H3nOftwrXmk8HPgz7qnvWlT5vCghs9x38CiMXPrtP84h8SF0sqfGGHBMS3twRX627SB8Ic7pkljdLM70aWVkHkbpae0IueV5+/u5ldZVgeP7TbsuvkIWtaYW+Ytzz278/zx0+masf7+8iLG89tXHhHo23z8/PwHPz/vVwntw9SzexOo8Uwt+tT20jssGtBZ63wQ1gt1zz3XeE5/e4eYhZVgjOc3b16Fjsbzhw8fcnTDdVLd1Xi2zHMjWrM08tEoxnccVK7Dp9polnlaBRNuP3/92jEWo5a4TtnDYelsZMyTh86B2gVjPM/OsyNrjGfRU4Qa+wlv5yIS8sXcNQZXfcPbwOhzbJSR1QrHeObi++LcXfpg4wxUv8bNZuEcMxjjOU7GFjwpQx2bXEQsRuLjT/6Gv/gL5lamXAWe1SWdPVxIe1c080f4eF6u4M60cd336jU88nvuC/ud5qeOn/riPAuP/zQ93oHXZ+N7k9ekNfzceFanEn+WPmHEvYdXnmD42K4BsFaocCxz9md/9i9+YshHsZ1cs1uHSxkQ8waFBDU660pAoRNGtf3AilyFITp3Y1y9prQ2Ql5qfuai9JmF7itXyV8xhk8xin213fXF5ekKJfZT4PlE+E0/yvL+7bvTj+/fn96+fcOVtG/xwJC+vOyuFPW4U6RCeeXtK/c05GlBJgW/LBfWbGl4Xh7pnlEtTl9plYcQzd86jwGpGNKuKpVgezNw8O1gf9PWcbJjjaGxwzZxbK75mRpDjz/qTnrcCiv8pwVJ2n3baqePs/4qQQoG5MtYfRfQ5hFCdNKyUJJKlbQopXcRmhuXhXiFy2MCTVNvEvNHWRgwXTxkVkkt3qRluAtD9I70Wdx15g3uEZRUKgLS3kgwU3jiUySvo1sucXDa7sZDW/1IhFz4DB9kB81qghMEomLuPLY9vpnDnc7W2zsc6lafau+5aN/64HGOXuSZXkMbfBZDK/SBH4m6sEXi5I0+pfbwkcSmm+gPcjVZbtLxCzYcYObaoTXpA9Q6gSf1HfFMH+ob/oJlqiEXcerC14RHnoQ7jki3C3TGuQDIHhNIU2v6nx/7Tv7THtqHpPC9EKdW5o4zx/zV1enchwwvfUuHz1Zc525Y7npZ2Mmdvzz0nPbZVxtTspN4PgvuhQ79lR1o+sS+cp6JPMDLxK6oFz9pYwY26UtmceRXKtYcrLRjnN3V/iKirEjs/GA5syzTGSZliEur7/0lXT1Z7sudX51D5zTguEhTt6Zt6qpRjUllmjhhc5MWLGsKJ3Fmji/ezEmRHf8ZI+YD0kgYJi1T+dZviD6ifYkP3QVjZBMiXQmV6uBZj2D7Ux6XcQCMfk6aPj/wWrxpl9gtAUT3dkgZfd0grrqkZaRl65tu6k6PdJx6n4sxDedb5I/x/PXT3ekGvn64vjj90bvXp7f4Z+iYDxffLuP5jv56cB4IsV2m1if0eR3aFvelhxO+PvZiiTx1VMOZQRID01LquEcl3YF2HdV4VmfvuUD0E901ni3ivIj+kDcfGBqX/rCtMQ6Vp3KrgWotmyyWi6bi87P8lgu+TNn/LdpWmicYTNnM6Pi0wzFNhrOJbgxnX0igpLcjXUq9hUiPZKoowqLftuy+PNle/2yT+uf84FEX5eVcEj4VEGCeZbr+l75jIX/6MUrNl3jpBy9llwxx2ksCMdHya91zZ+N4rCJlVr3Egt+fiGvzh3YTlr/gOD6F4X/w0zrCwcE/8jo4z+PCrh/PgKQj/rhhy/D4Ew7QThIi01x8+E/YtLQZt9VGWkZ88iyjDy4IM49s9YTEwvuem/wFkz7wTRvJqm2zy2z8sz/903/x0y6YIj0hbgrxdPhqpJNGSEDU3bPgO9jIT2fEd8HylogPEfolH5QkBi/p6Ls7Rd6aVbXO825p08DHeYtWQzq7TDe+wkpDujvRPrV8de3tbspx1diHFakbA0gjKKsFbZFejGnrSHPkuG3U4PYNCQ9MQjY7O0hrQPoAne0SuutINOUrPtuaxZsUJ7Xk2F5yn3TCHkx6KT6FTBPgSXkqslxc8hesuH5Q06DVH8mgZRKC7wweg/zlOI4LrPFFewznQCajluM3OtArSSdib/cQsFByKU/R6omEAfJ23Wk50/SlOMZSqzBc3MHPg4LiyjdpTurmdQIgz6EuTmL+ScGfoeMrjuwJk8zVdXEw7i624cq/ZRaF+O7KmGN3p77QXNkllfKJrLwaytAn3U3A4mhs1SgeQ3pcLtA0nDeDTCO6fInvgtDjIFKSC5vcyvVb/wLo2ecVa/W6d08WI5kaLWu70vlP6AUGdfVHaDYlIKljfCDSN2Plj2sBnZMw/Ie58hG5w3/lTgrxpEU4FqlhahNiFFJ0FpJcqOMrL+cEx3n6CtqUoEovhuh/5pYrDGcvuN+/e5vXYnoEzDnHN/toaJwzWVRWGh1cqACz8+TD0MOHfeUHcrzg8cLHHTsNaP32WftJvRS3Y8nlXb4ijYwn2zj+98DUdBvllNXqzsaVIZnNK1WdRmjuchleTsNK+Tjv+WChD7L6lg4V0zwYzPwcRUy0NCtBeYCabTc8aculIoBarSghMaasYBuE9Ct+2rzic9xiZGCZhf4MoKdQyRw90Q8uvjogDJ2hkXHAX3DNsy5z+ZeKFFIn6aG6yh/BvKSuMgmGVkLhHxE2WmLFU5lMhTUv/Pwwz5dPXETjTh/uTqePH0+vaNN7Lup+7XcQrphLX7De0Fcf6Z+PGM8PXMWgTu0TBNn6py9wJuenO7IxGBlLrnN5VR1zydfP3Xm2dN6KxVx4RV2+v9jni9xwUvfVkTGeJb7NPcjWB2v3HqVVBGM4k1fDS56USaQQP3JTFuAlCe5i+ADVCWVHmn6SCeEPnekzcWNcrp1kbFi0bQxndNd80sdoFkcX5Uo9kj6Hj9Yt7C0hrPwWDM/hS3TDeMrHNcRNPOuwCFnLtZIpq8szCtT3d+08i5OwfyLtDPNXuclIXolncMqo1ylXGNpbS8xbzjl80/+BY9Ddy/gLH5DOFqbsN+PrgPtfA8PplBv3ZG5Y7gmstE1OZA8vBfHl1jYmYeENrWhCIJibHJpa/d3rnXD6fsFRduMLz/Vmhfp7wD/7l3/6Jz81IRq1UJqZVCuAoRJ06qzbipiOnwGIks8ZPstHGCprlMQrOxVvKR8KFAMNBVChY2hrPJvPqLnUMfl4fuvyEkbPGEznn3NW+t2769MPP+Dev+Lq+i0G9XXwHXReh54zuDIQUby8T5opLrfB4NnPKfuQ191n35TgDoBnpB8wmqVP3eDkXBiTkezbPtufBxnwzzOQ11Uw+Z/xI4e0H2+5tFkEB8MaEAurskSxNbojTWlbb3I7IIKHy9Ow9oVyhF4eACKMkFJPHvwI/SqZXCYDFwU2PWH7RorKgJ+ubuErtKk3Both07JoSt8SlE/R0hWXeV8tgIbyNVz+zW29xZW9GsarreKS5l2BtFNfOhuuC5J9RRq8DP/ylMU+uLbfIGHwayjrLxd827R80ETv4j5IaVh0xC4MLn6QheXtUCLBky/D4GbXOHWYsPpAOiFQ52KVHWcWsRjROA00jTJ3DDV4spBGR6Gv3uBXHqZBJuQdU0bUPxOUI3pKwLYpOQupu/KpivRYEcWJtK+dUM3Fh74j0f7UeazB3KHl7pfysUrllovJSNdGgoKTJqt5ynSMmG79eBqb6cuFvBXCwX77/kgTXNOQQ/JwtlffXf2M4QrX4rSvBqXg8R3vgPl109y5en19estFt7tKGhReTHuuMgulr8u8uT694oLcM6K+FejV9U0+Je740uB0jDxgkN56FhqZervdXWnnqVwQYXycnV/APT5pMcaVgWHqkEuP9BS/ban8I5m0I+c6kVENIkuAY3rwaBNl03bkpaQcw2s0x/l35u075Un5GFfok++L/gzfj5/uiJMur/w5t6qjFEub5O/+K7pnEnLOvIAOvKD9GVO0/+zsot2nakEHRqibPIksPoX0B7x7vMQdcVPEK4JOfKPyLu5KtaDp5AfVoivP8jMn6bbz/zjnFDcMeqFhA5oudau3vKDEbLNklattHN51lu28Co4uuM1LvnrY0vnVhfiS2deXF6eHO8bwx8fTizv04/bh9BLj+Q35fpr7V2+vTzc+CE8/udP80be9PHw93d974QM1VRpi8uyFcOdVmwNt24i8etGk7DWY72M05/yz8kaQD48Y7OGJOAugn52+vL48vX7zOhtL0vkF49kz/s5Dys55IK9CbG0URxLorXOA8pq1euY1ZaFu+8lu01GM4M76I0Rv+ZNnfRUnMosCGa9sxbPNkq1yOc594w7rNXGx3Kn3CwYXKkqkQkn4Vu5CaEQflk6HZnLyK4gzvkGd86nj0baeX7w4XXORnYcstU+koGxWPXluyzmBgrRWjqUWOdSOkYdKL3WD17mToAnSMg8ZGao94NwAjrIEVzTtHeey2AmykPFTqARbR9tBey2fNuvpgxPZ0j67M7iOGS8I2k+bazGcczY+dVd85cdE65RWXXUTsaVUjsPhKo22N+XSVuk0nrnQFOmRpwuFtFP5tb7xWz9tCFooGQCaPrqom7ypN3MB8TrSgheU4MShRym60saPelF++suCpg+9zAv4a1SGhi46+if/4l/+pAYM0/WLHiCYhodPCZTI6aUL44JQ1JfxOqNOLsk+phmPQBQcUzodeu635VFUXRSp6EyWJwzoy9yKyodZXAivvaq+YEHsO2HddfLJYl+B9/aNt6q8dXuRB7Hy0BGTVkSBVvmXYxpOQixYMiSu865X8o8Y0nkVGeFtoOLJi8qQJTFK5GLHpKrEqUdC6T759s+2pgNNwB0ArKQ7Uas4PuRk2jj507BUIXKUZHWeVKrUjTfcjNwCeg5JciGBT2h1ApNzFCD8JQqhphutEqpI9gEp0jVNnNRhPOh4tvs52HrxCVokaf6uctBQh2YgWZ990hjxVFHZhbxyMjdsJBQlL/7iy4nJPNOXS4EFNkN9y8SVkkEISrpv48myDsRmB7PEAunLRCu/FQn/A8EfayBMl/a+Gz2+aeiiRvT90jkM6x7p8BhIaYYfjSvqi/HggGjORk99sSFKMvSHn9XfaGF8+Snf+o6JvQ0abqJngW5CfaBlCi1d5+RJJg5cPRPNW35pK6s1DoCjH1kZRhb28vDyHI64A4OfCwno1zNOfebnFrC3sM9O79+/5WL7NXPDm9Pbd29O7/C9nd2jX329l/OO9cRAtzy64hjwKEcvVtxdfMzOnf3lZ9w1ns0pvtIsn+5Q69tudc6Hm4VjG8CikEYRMmQusj3NbT9QdcorYs2GgrVNf9o/lLHfl0qMHLODT10asSqzBrC7k1nAw0O5dgk26KKdC1kN44DtplYIvzyH96W7zbEAvu3V5284l42wQlTtKmLl4r8XALZLnOSCp6/hfoTgA7MoZ3FNRtOtr+2YRQ2QFvnGNycORaIRFiVqWVpKBFj0/RM3mxQ484MxaLjMhTTYpCSbiPuMHB6/np0+Ywh/uX08vcSIPsM4fnF7d7pGpu+vL04/vLrMmza8CPU7BbcY2PcPyti5Hx/5RuuQN6tSfHmOkZc+tSr6Bjyusms0e8GO+/q1O89u/uTiLcchfcuVb5HAeH6NnqPfgrrrmf583l6jWXKuYToiMaw0bPBVQttpf2UNDxPKV5l1PEeugBw2TZQgLv2tg7IChCRGGHRzBzJ5+tSTMesFKDIifXbZNZ4Ttow+PPb9ztZXfZJQHkyToL+pv1C8Y/xp/ln6BHvCO1TILB9JSXbr6F3ytlVQC0uzadPmDIRIq/RHb5OVOP0Z3kvPkWe6Z7U7t0Bb+RzKCcFJoF7rqZ+8J/USahBoAa2V+IvO7scDlCuRxYMlSvfAC26ji5924AcPCI5ZC+lJ+gpP8UnL3Drh77insMe/zVuw6n7Ow9Q8fWjy92gcU5IfXPX7kHYA49KE6unsn//3f/JT6x1BgYwf3USBBRf7GJOJI8AkEiYpGHaklaYjlltMTDg0xVtKNO8fjOGMgeuury5XQgenIREy1oufox3i4uvcnfYtHj6B76vvXCi9beuZL1+LZ9HsKMtb/qs0efiQuu9YCP0ACxWRV2W3LhchJ5deaVFOeUjAuH8Y/h43yeBFNrlafNKBTsbKSMfkKs7yhVydSy514hxUx7qWy5nBlJAveJJOs5ouPco7YW2JuCgpbfZWtfmRfTLwhBV3uciCsfgcevUVS+tr+4WWC59GrVvcBVIcMD27hYbXX4x54iMP65/ytkHZ1U/SlreiqT1pIMXz4kM6ywmVf/3FbfkSR37Eky3RlnHgAlaeLAlKvW8gBktoJQaNYg7Z0NQRju7CgbItb9JvHXPU40FDDLxHFkZfpaaRpmHmsaI8jBia6CO6PlfBcfxEVoRdcMUxPk4DJos+YLxM+RsJFt80+YkOwKPRIlkobQ1K0vkxraVJEwmQznHyd/EtgbhJf943w3Ma8rfAhg8MrXH8LH57hyktixw8CtZ33mpEXHEB7vuj9f3Sqem+/stjDj///NvThw+/nH73u59Pv/3tb7ND137AYWzkjhn0auwhK/rZfvN2dx5Wpu8c+5lQcRfuzK05wc575KJo5rDwrZy9eKf/1YHpo+hUwtSiaFaaOrlQAMLGw4y5hIPj/LyQMi5Ms3r0CB7dLAjPXpjhe+GvSXUJn1liMep80PBi8e2DlNbr/Fq+wMF9sV6gNZc305W7KPpBx8lZ/tNw2WrZwdX1p/706Za/4vwEZYMVzcgyT7ItED0VWhOQbH4O6ZM39GeXL3m0J+1dcXtr7x/pKO1kxHns7B471lfOff6EYXtPf97i392fXpH3nnXoh9e+pg7dAD+vSrzrK+ruwL1HNxQhGhG9yuYBhMuLE4oGJCnM4WfqEHOEH0vpq+uYsTSk4d8Lp+6SrrUR32eI8qEU1lb1Un3WgPYd5x4fSXusG7oFKzLN+v2j9ZlvZMo85x9RyF9+CFiEeGRvXtLpZ8oWBxpJ2v2SLD2j8Uhz53mObbjr3OMa9gK+nCz9k2z5l1aI4UnFaPt13DGtEdoL3WzWwWNej4vhHON5kRN3jGd1IvHUoWu7uhMa4vyIY7pYLR9bKLQkWt90jBq5AIiXZWgNbVyTiptAPRJW2vITb9Zef/MDtLFVNz07r5O1yhbfdkzZZNZfoH42UG9yB38rBySM05/0GZPGoxO40Y3vuSP8XXEhx1XD1bj2l2Hbtck2PahApkELtgaSZTlxD35pAUsPNkfS2T//Z3/6U1qIW6pZhZlWBw1IJTrxNCo7wDr3HCoZ/AUKa0AcyabyJUQXudl1Hme6zrBk53UrxvNgYM5Qz3ulWTi9VXXRz4W7k/zK27avrjGk357evX178pPhvjTeXezc5s3Eo0HDRMRY6lUv9MlSxOblQxj3TISkuVDO7fYuQu4H2eZ2ThaR1b7NkWa6k1MmZSfHhZcJa+V7xW8l6dgDiCqdHRouhZWHy4XNSots8c0bBU0+/jgRxk8ZGQPkN7RXBcoh8Cy+moDfgBO/EJr6pE84MAU2oB7r0gVt0VlFht6kD67RSGjLbnrO/g0OsLVzIMnkR+SrDP0vZMcVXGWQBUwa/lN8aAxdIeUp04XNFBFNf4onWNo0+6FZ/iTVSGgkXxKpq7uWj9mB7i60D/o4OeTuBMVyzjb1W8b+XbfUTIBpyUz7t/5bIO4K9VdklD8720kxTXlMpHyOHKbcDh3Lac+qs+6pHrf9pfUEUli+E/HnfxOEL/4zpsaosx81EIlmtwpWeha0z0W425QvnF5f5i6W6b6izvHo6+o+fcK4wGB2nCPlpH/4+BFjh3mAv84/F5R1/rmgDpZ4cNyhViVkqPOZBrft7thTBhmPLmAyDe1NXsQ6AgF47lqgqVCI0TmywqkvG1De9puzG8+JGeB3LR4k2c9fnceY116iZxdfaD8Vm+c7oi/hL4Y/JWtQkUG683TGBimC1Yzs07bla3y3PUv3aEM3U0IpFNpNlUFzSm+LAAY7d+mI6RbM3GDviDk8Wcjw4nqjOcZo8hNuvhBepU2C+hk5Dk5kCCRuG62LSP+DZ3s8MPVIJB/cucWQdfd5Gc834Hjm+YfXV6dL1if10Y2auzsNZ9/33Hc+q6u2K+NY4tTQ2v2lVnRodmJ940aMS5UNPWeRyrGv6njXQi94+hyQn+nmQhEezPM1db7r+fbTXQzpyJf+aV9DThkQlpesbuRLx53xkQuJuWAQFFH0In01CAJh4knDwExh6lF+BtOHllm6qcL1GKQpbhZ5RwZne/GjX7Y5FPjL9KL0y0MTWt/33IBB+5VWJj1jGefLCvqhFO2O4uqr96Wx0rY6mp6jK6SFaXlLXnVlwo0voqv8ZjwbTNx5aurCNbd5CdQjYfnFNb4lJbrSV4GtPEIvvsJqum6MyiXQLX2rb8EMBQWeciAED0iZhAot3/zBsc8NzxzYuxvPaDxzk36E53HB/pSjp9C+EPQ343m5kcPA3HHb8kcuC+T5CIMnxtk/w3iOYicK4rLk/c2OSgPkWGkNtWBXc0khmw4YpQlCcDsJqKSm53yY2ShPBibK13M4NtZ0GZXGHtap1LuhjJKj7BNmjULx3UVm8sAQ8HVAFyyQLpRXPmx41R1oz0DmXOOrq9MVaX5gwbOON5eXaZ88aFD7Hk5nMQ3sGtOqStTFpifkvOXZP2XjVJOLAxJtrbS8msVLH2WwMiFFGtISYUEm6HQ+JRVM5Alefi1vmoE1SAfgrR3YCwvrNVvaoSCq+YYByVr37A6saoObxb2l0o/ynHIlvCl+wiTHEU+LyAydpYwujKvlqa/YK19+bHtokRe/+QZz3lI5QXAuMMjZeDUsn+rYIhtf49eH9vCIijH04STMJyN05YhKiNiBZjU/uhmc0syEb33QcKHoTn9p298iBl9yxs1b5dPHuEys0pUOv9GD4AqWFL/tfYkRp+KI61l8b+2O7w6R5yTdsfK87bg8IQ++7cydke0vnNPWGm7CTMy9bS4fclDdlensvKkHkuMnLsIyu7wGDsGCBcZvu9vvO0R3VDxwQkqZp1AK4pWf9NMx64nj5xDf9Yg40D5oO3KXhXBRoUm7lEU+JKKsyLhk3rjGgL7yjpVv9OHi2ovsGy62c5TDY17g5XY6RqYPHsp89TMVlj70FJ2Gs2/ryW4ihvhdPgXOPAKW89bsUNkf2QWGpnzGkE5b8PXU0AScaTPCgAnVJRsmxjdNDBlD+mkz9k7C6QnCmY8okCWbNpzD9Ev05wyDDyvqdE74AlKXloeOfHq2OMcA4K9vW0LKueAE0bqtQ5nirFuTO3/wTmtTX5/NAFGwjGUNqq/mJ0bx5NVta4hxaBluKcXeUMZSUMjDVwzmxA2hBYPn/9AZVZO31JVxohyLJ7gEKkNBnlp2z0+9+F/g0UXo62d0gT5/4bENjGM/zf0W2bnz/OPbm9O1O8LQ8Y7Sw+NXxrTn6X1JCmHvQkgT4ju/yoe+NGqf2SfG6QvDHt3wXPuXz/3SqYa0/eXzQXm4FhL2zbWvdPQd04TddfZ1dR88esS8op4pi7whaHQ7YP31/FHH5afpcpUMeE0GZNDXJMlt82TA/k//qc8WRaKpQplR1nnJtUTSs8OciwTicYSNV/r4YRBNBDeyIq31YQRAy2DWwDXfUBivpev4JTk+Yy/vh6dfNJx7wQG/VhyelT38GIX5HL1Qn1MPOdFtHf8m4Qu2N8/Q4G9OpOYm7khVhw2v5Mhi8I3LL5GGF65pzS+u+fXGX+nBDDZOjzCueLRl1dV5ifChbh0/KTZz/ySRm3yw4wfX/PzuPA/93d5buMSPR2GmvDDxSftD/veAUlvZOunrhu7TuCXatOVn/HfMV4+L19a3b46gnaNIlc/ZP/mnf4bxrGKDlMQiRclElJCTfSJ0goMXxY1wiefYgsy12AHamKk8hg+uXoXooHHgtlE7GJ+yDacooBJIzzLmfT1dYTz3ypWBl8nDnR+HFIrMAHEA+NVCb9X6Hum3r/3u/83p/dvXpx/fv8uZMF+Ld82i6UMD3mJzAqJWZxZk21voVj9XkS4kcdkp9IEi8DRomGk0rLcJyZmHfxchz3bbiFkg2mbb4DCtfKxVJ9P+pf3GF35kuZXVD2riTROoMN7yF8RwIm1z/oGiUTFlquyhvNEbqqYJlknfL7+T6AFv46Xp+k/5G3AixKP+MSSHr4HUs4BrosDGB7I1d3D0j3VEjptTb/cBYTz9oM6br2yaQbg0MvihaT8OpCrc8NuwnhkWXX125GPJN2Ujq8XPSu+xmNajsdaFrHHzNMR8ml9fA81wvmIYo43F1MU7E4D0hLZnr6e8QDV0w2/8BMByPIOtPHSQmXzd3pbxB4jzPxOOEJrfQOX4fbBOfuNW/c/c3wVSDq+ZE6Tj3GI/WL44ETX5Gq0Zk+4ZOv8wX1xeekHtEa9X+YLh1fUNC+rFRteL7dxtQubuQN9iHGuI3H66P/3ud78/fXC3et2K//Tp7vS7n385/fz7D/kU+C2GjXpo72jcUKnSiAFgYnb9YTJ1iQe/+gF1MmgrN8nO0gbEwuc/cTKdwZMGbHIw7HxNgsbbBXONaWfI4AUG1wv5o5KXXKh5NtrjGh7pUDa+fSAbH+BKKSqlnGWK/zzgaNnUp9GAMU39m/5bPy4Xw2FLAiuY/IaPC9ZAw43PxbS/lc+itPCTDhPGNPPlcxZuYY4RpMwRSLcec7twNp45CaichwvypYtvX6ptZmg8Z+f5gQst9MEzz5f3X0/XZP6Ktebvv399+qN36NWr3unwQvze9zv7wKAuF8pyHYqLBxsjX1ZI7zvGadQ5uvvyq5/nVnEwnjWA3X02DJ595Z2V/W5sX/uqTqvP7jxrPH9EXx8tSw15tgb6rnHRF9dL+lHZtXupqwuM//ETByGyUNgakoGV53+RIyt1PjJb7Ro5G+9RAowQx6qoUNV+xZ5dDw46N6nXlbpztvWGvDykGo3A0hQ6py8cIHNDdCgc89sxp7xc5/tRGRyVZn21TvLbbOkufV56PfH64LRZK+1Yro4YTmi8I6aQfP5nzBS/cAxXh1f+1B9eTQsGfo3y3e00go/LnLfq2up8XvfynoNyTbnhY0HsOmHRCA407ZuJJ3vVrTuCvA7e4ApbuUPeuIHEF1+TvvvPyyY54Segjuvldy8zBYbfkasqP/Gz/+6fuPMMrEKqqhmCE5fKTQKpVoJLnvFFMMrQtBgVDMZhKNWLP05s+SKYUoRDg4T5s0x5b4NV8gq9nZLd50wQvs5O43hdrZKXD6mQlzNMDGqvLDWMfe3d3K69vr443Xi046ofZvnjP/7V6de/en/64Z0PFGFYv8KQJj+70bQFLmCS9jjJ+Ee4Rzi85bYbyvwk7CdTdTGmcbYntwQh14WwcXfkzLPzYzjbXmMMgsTNdVKptyl58aQBtYPsemV+AAvpYixYd/skZcSVMNAda/t8+ow/FUYWiYfVpK7leW1hJy8lSIVW4pDU2U7r0zc9LJgXbOPkExBLXtzla7z1zMR0BN/KsrgLT+EBv7XstJkWN7xSFMhpIfhfjJij7KzfnJXWEmh70PHDmGXMa22RVPAJh5y0dPSd4Y1+vbQT/cj4GD7sR/JqLOOjK+5MzQXXtHN21vt2BC/k6tyZ9siBmd6G1birwa2err50Qm1Xpt6pe1x2MWVQHrcx2NyeTSc0ffuNs3HAs456fgatdRba5u54NM+Fypwd578Wpj0OU0mEJ+uin/ybXY6+qcC6l7Ow5x4tR0S5y5dzSoyNN69zu9u3b3i36uOHTznCNWO+X2q7j8H8y4ePp19+wZDGqL7nokYD+uPHT6R9xFAhD0eX5GxrmUjlqTh9Y1wEILqRPkgsf0HFH5d5IHwXS/4zH6QfV15wzbPdJEBXaTt6PaKWYwDUGQOauKMlb4GhTV9jjJkPLjQ9zmF+vlpI3PdMpy5wMl8gO81xXeasNUfpclGNc2MBZHjxr1DexCmu7jlM2uiPv5HXApNr9K68/AErDgF/gck9FAYcpzoN7dSVbHBpw9BxBJhcCoXJSz59eIsM/MDOl493p9Pd4+kSPXlF9q9urjCc35zev746vWLt0VBzl/gTOL7Bxfc9azzb+6UNwUXXlOq2/eDhEPsOP+uKRjPjXqfuqDf2GW1w59m3ekRP+MkZ/1fXMZ4fWJt828btbY9tWFHWLQWZeqmDMnl1GvH0H8L12SQTKiM0KQ7e4iM/cOR/1iehGw/2rzHLGVALjS4/xU2v8eyOnsc1PItvO7LTbj34Y4PIU9gIOXmSN3sxl22ErVdugCiGpdVV05RppV07Qln1rlTshdxxkmb5sgqhO7TENt3W7xzW9BTwP/G5M5ZxudLDF+XDc0aUSXu547gZcGykJSs9eWnzwt3kLVbLdS2p7qTOJQvx2ua25Ul9oRFRDZmmP4NyY3/sdAMHGkfakQuw1YUvJIzrukl8kZr0gQlP+jF/fIHUjfmE/U+++NYdNOB5vNB5yryVob/iupFn12/aD/q0/+wf/ZM/6xcGYWCeYN2BAiGC725NOOvV4EAW50VwBmOJl447FLN7UEQT9VKo/qHKY+0j+GHW8BjRurzaDgM5Z5Zf9tD/5fllwp47nOMd9iNe8B0wV+BdX/Zzv+48X1/2rPRrjGnPSL9n0vvh7evT2/fvGFzriXzKZUdaBc7OFXWSp7HTYQswOHMGlzTbJr9RaJxJaa8GUtqjEDoZWM7b7wFxki8NdZB0XHLpfCH5OMwoY0nblFAXOVVG3VWwxxYCYNx2VL6L3spPHwOJ8aNvinrQ/l+9X3QguaUpsQ3ajtJufGDSzep53uYN36WVpOTZtuFrq4F0tVJzVuQt3QGCJ8Uayqvt/luPGcEg3WyTlvDaBfSZYTKGrw0WPX7CT8//NT5t15QwHsDT+NbYrXHshdaqC0/66mfja/wAlcFatAg7yJR+vqaFL9pnb/+yCOZT0xg+j17MUYc0Sqcy9AtekdRqy5M2gSDlpu3544S9T8cfaPxArVAhbuWe1Bc40ln6/y2VvxWO/I3fj+7s8dFvZTJpxiNO4u5C2xfOFVPO/ItL5gQfLry85kLbTxy/iX95cRkcjWbPoxv2VXbufOWIzf3n3AnwGIfy9yjHA0b1h48fTh8xWj59vD19+PThdHdLX9k/NNy+VTc1kmbHU/2Nlx/bKWozR7Mb77zj0bcatTqptWxGKbRsk7gqjbf5nYjM86IiX2oF2QcjPTub50HI82Mr7mxKV0PbrxeeIUeo1ZC2LLRzrI04VBKXWOcrqEgKGJ3e9agw8WfJT8C2KGdpjXxME7azt/nd/YHn9dnqI5ivm/lV0OgjkvDAzKum2xJ5CT8Jd+f58QGZfbo/nTCgX2IcXz18Ob1mXL+7Oju9ukA+XqVQIhdXGK+eeb5n/Ko+6kLqhU6rmvEIkJeHAYlrRPvAoMbz10fqwre/vVvg3U9BI7N3XCgPSe+2ekGYuyfQ8o6J5/rnzHN0nrZHxqvO7BADbuJ4jCE6F1k1fQ+TTl0ptdJmx79pjau1DroaLtLa6SgT02I8E3PDyhmOJT07z0o8m1jiTRFC6bvQtH7CctnMDbb2tKdWHCddcH0Xthttbrhl55nwjJXQtzAQOaS+ZUSr7cZxylpEk+uanrxDOMSGDn9lbfIVz8ozMrDCW9qGM/zUT5v8XX3oeGs4yauMtsq3hrNONP3weICkASPHiM60FRXMq8x2fH3T1APD4/h5Ejc/+IvuuKQ984/wPK3fjyjIz2QPvT8UH0gfHmDHq9vkufzhVzj7x//0X2fnWdcdUXwxuBRUCBKvALuLkN1WCGXxMZ3O9L3IWaQ0DMiTdPXKwZl+T3hcKpEhYqVxaIDBzYENPWHfgd6dxuwXJiHUgbj5LCTLiPZ2toPCHWnLauhaTR5GIMxYYfCsBw2vMJ4xnF+/8ml8P/17cXp1c3l6gwH96x/fnX744X3eG2u6H2658L3TyMcrWV+PNbvPtjWDUL6VE7OjzTDsROfDOp5Zte0uRDmsTthJImcyISANJaNBrdw1ruQ76cQjD+kpPTJyNtEJQZrWbxrOsDjW7VlLyymnZABgEUQmm+5ZAFrIJnInJQqTkDw1rVOR2PBvKORSU/nbXMvkrSnU6U6g5aQZ/ZG2PFufFORluYJtsP8c9DC55BEaEl9+bzOab1nrsEGE5Um5iJe/+gmENtJAdpGNWIRbjzQoC97WVnULfTI7GeITGd5byyrDKq/UckwEnguLj4mrg6S4aMx4cqcm9S9aYwzarrxzl7EF2vJdeGkNcWmqRzlPyUKqweaZRhdUHzjsbVkJVUbyMvJT1h07rVe8nWdpK1/kIX6LJD74QiVbaP+Zt4NtE/b+3fPT1c41i8bwdYRdH74F8WcXyIuWHI1a/diW0SbKpz9ho28xkWNzxfMyGPqw5FzS8dd+8ayzr8D0jTy+3s4Hjn1jhwuuxB4xhEKP8jGa7RN0KWkxoK2HNOYAz5n+8vtfTj9/qPH8gEyUoXz6UHLH4VnLrHGhc061PlsQPSBuUN3NuJeG/asOkG57pMVPwkpO/UohxwLtTL6cke4rziyoHjtfpmeg90Jj2QsEePVIxwuMwXPwNJw9PiU/JUtZ0uTFeVzK7lzabo210Z3hRTdgT+uOace+RhSBpOGCDy1dYLU/F6SpEQgu/7R/q3AcP5EPfuRtYtLLR/zEoYWsZke1fsNCwkbkCfcZoX7BeP6K0XzGBdSLDxrQt6fX0PChwRuMZ88o+3pDHz79gJGt4QwqesAFljvz1ms9qb9M+VCg83ruAtDCvKIOo9n+zqe6nbfse8a6JZxfXZtqBKq//Qqvr2d8/fp12nynHn74mAcHO4+4RnXtSp3Ic3uXNpCNIpVGRy2Gu5kmSts/eXMx47qSC/5ok/2vzICtfepDskIDRQmmiM6cvmI26xlt1Ih2XStlS3ZshEbw3BgQ5GnVv/wdFgbpZuls52ysaRu4W+8nujOeVvGNCsVDk3bGj3zMoD2h7RyJTq0xN/XN+CxNy1MuUDnqntS3AumJFTYtMrM44TiklXKLrqjHcTHrqundmFnlcBsvgHcIHcOOsxQNP9Wd59B6m262JEIm42Tl46SfC6YVF3yvs7o59psXweW05WLPfAeGZtuy05/wgPP+QNJT/ao7uAkeypSetEJv6eG4gZGpLuNk5LqY1z/7P/zTf/VTr+pVhgozcX1+IE8HEony65svgvg2xgFiI0sDluJn109kjRF6aXafwwC+cVNWsdApSKsNDIDwvYYlbf0pwC6iXUBN2cqkfJ26pO5r+Gr0xifDtJyLZhD5kQU/qtDXWvkxBfybq/iv8x7pV6dXb3y39NXpzatrBri3flx4NJB3R6uhb/0IP2nKi0WFyY6eUAAYNyxOhLOIxXci09gpPg2JskoDEgZIkmfagLzS8Q43dyWI0JwohLC6avmGlEEkY8AYrkj7pCTUN24fpf+TUv7rtwnpSaorq1N+h/bZ0FsKSLunLvOHN2Hrs2fhQAWwgaXCIyjRBxJKd9FM3FhpWHxPV7NNoz8socgWHeMZLGJL9wkfIhm2tB5hCqda6Ye25Vpvy7c/asAmlDR1I2NnpYX2AUIzIH1pll7q1CMnOhWZarBh0KFb+Rz4ve8ixt3dY4Bp1Hkuv30cMSIsF57Y/oyXGBOZ3E3vZPd8otr5Jxx+VuTAdvBViAXFqwyF+ocCtsKOS2t2SDsXDI3vQcZ8LkPKqxBqhzIz7xxrFbwwi/zJSJulkrHT/ik5xjCLrAtt7mrlfLQ70zoupAnfI9fQoRovxNxd1FDqcxHIk7I5L83FzN3t3emWPnHnz2Med7efMpDcEc5Fl2MfQvaHi29AwnF7C8TJLjNlPcdsTgxqnIzXOFxFDLcxBeTt3+xOgpxk2+/IcZfT50V8sPBCAuhTPgntRX+MtdarxKwn0p06+JePjEkNffPl/W+FPf8pbstOszdfl/TWnTJWbf0HOMZLt/EjVsL8HP3QNP6s4uEl+cjMsOsgEjv5NiaPbLzgQujs430eGHxD/725fHl65XEAZhUvZt31/QjeJ/Uhb9vwzHPXRoZp60jl8EJA6h6R8eE5HxbUoHzBWpFX1cWBj85ZSGPKTaFutsCVG0YeW2S90nhWHs4JHz5+yvnnXKhZbqtXnbAf1QTbqT5MXKbW2NAHb9u0WDpXo5qS4uPDXeNLv/KQ3YLiNV/MzoU1oi8Iu5a60+5GVycsJ1d9gKSUB0u/4lp1JL3+7pKCE9PCbWcNZzfgPLax7zwPxc6JutZDZnxzKxP+wrdx8c23ZNMcvy1fp+QK+vJB+kajc4++6cGyTKLNHz42fpbfeWatrfShMH3Z+ewp/ZRNqnngTh2rn+Rt9GHoCSMP/YGUW3SG9m7U1/HzJC7F4U8H9pN83ZGefD/n/Qik9m/yUuUe3y9qmh7ZP4Gn7RSm/JRL/pKHKcnDP/tv/tn/kAcG7YyoKXgaEEq1JgZX98lpniFJBFemyX9qCNvpq1KceR2oqX87w5k4+Y8pq1DbCRrb4WyBNewNAc9C+BqKEki6SrJcFMa0lDEMdQekBoGDhUXQiYWxQpxBRMCHOXwDh1efeW0N7pI0P7KgAX2zzkq/fn2F8zPhGNF+weytDx6+i0HdXWkHYw2jOFlGqTVuHfwxYLKo2AbajeJXZ2mIA2DtJsTYTrJ+jW8brtFnumXcIcgtLWhnh4Ic69zogSs+EkhcQ2sbINDKxEtUhQh56jc3i5LsSAIns+kfZUmB9lWhvv3nb/P8D12J2QcLqwPcutQcu6oDIuVA6aRQ13rJsR8NyeOib+kunA23j3dnvSmVHeQQBo+2WYZodnFJt6xvErCK0I4M2u6jvpZaXdiJS6HiWNYy/Lj72PQuiNbrJGpcJPsxhjvhubi0f9I36UFoTSWxQAxWHosEY5F021rs0Jq6ffjIz0vfP/Zdrp619e5HXr3GwNPZ8NQw42z5MUTRj0x++tZLtouk7VWWxnXGxYscDqCMy764S8q27QneUAml4G5hwPYc/YHowCGtdY3OuDCn4vSfaNMvUQic8R1f3nFpQnnuAm5yeW0JL4C9++HObN/g4xGOmysfLPSC+vr0wiNg137J0NfTqTsawNU3ddw7WVJ042EWut4l4EIHI+bh/pb+8ZVj9CH9lT7iX51wqOSOv3G8MYoTxqTKgk0j+e24V5b2CxB5mZRJyNDeg4ok7YSe3Z9yFqWM6BfQy9lT6vZNHArVoxufPZqCLnE1Fj69q2F9kb/kQDVuz2cM4KdnoCvn1jtQw6s8tYo9HEKytNog6B91QIrxpb36TLApicX3j3qo2LQda4fMIvJh5wGpB6ceWUBdMRhZBUWtWDiWdp55QD7uzvu2jY8Pp0vG3xvWj/esG6/wNX7t41uM17yijr6+fcCY9YLXOV9a/LRt0LdNpObhTVLcy9dwdsdZo9K+kW85++xRDvPhzyOMrmk2JWsca5tvmvIDQX7G3ou2Tx98Xd0n5hNKUf9sfFWsu4SiHtGl8pOZSsLqHOnZpaTfI7dJ1wdf3xYkjqvf/OJAn3ydsq+hCc8ou8d/0raD8ezFQIsRX309dJKRTh+c1pFpS/YPMDSSn3Fdw9k37OhnTZp8nH7nC+tYxBKHinnKwaw4fhSRKElIQI7jkglUXmYV2X5KfZH14AKrnUknPHzM/EzN4TFze5THuVZfZxFw81dSlpiU/G3taj3+6lr/ISSd0CoEb9KSvvjC7bzu8fA7eYBUjQtJlwJ5wT2kj5v0KT84QsM4/tXQxVzTPV5sEeMRgPmDUz7KCz8rLBzpC7lYQKZzgbKRIf3s//jP/6ef1DQnBic0bxf7l8mDprngzy1kr7QNd7fPPBd2fStvWcsYDv5yWThkQJIASc3Hd8clDQzTEjZT37iF8YBp1ObnV0C44EYZrLctS36FVh8dzWTi1XgmGPuZ9NxScCKgc3xQwcUmC6mUXzKYHVT5chN4uEsM6strz0tfnt68enX64f27nJF++8ZJ6joPKN5cn/fLRRjUDp9e/UCQRn/1U+DEe6VL+5k8XVRz+xHnDkUWWXcLXZwon68haiTTtOgDP508SXZCJWbYju5ES33gKnPlFVnkN+KISDNR60ae9Q4Bg4SN6uwP4pk0kikd/1xCSrP51FmMAE1tXUAXBdGar59JfIWPA0iKhrfYonGEKSfs5Ug3aGZ4Nk+BOd2sZBPJK0pTpP+IruvHkTowdcuNk26qIs2n1YWtjC4DB0zrbCiDLh9zIc8+sb5WK16ZHXxZLq36Tj7HeDofSDnDyUhK6/Fv4fsT45n07kx7Xrc71HnFGgbc7GiHdiqXH6F82SfJM7b89At160+a0PSdXvNKL/wu2MrEMhSe0hj/WOYIex5+R0TSkXBoV8aF5/TE97eA73/Sj0B5aLQKaToOy2vmCS+uPeqF8XyjccIFtEaKhrIPJut8TqJHLvhjEOT1l+pOaEONRc8HEf1ITo0Y5wKNLPsRESKUAAD/9ElEQVTL/mm+RrltWmoavuKgpKGRYH6SVJw2qxM/buU+gS5q4uCHxjLUSMybikhzvsltdPzWA5/yiHNiV686sbp+ICcJ09auD8QXHyP7CnRBwhI2nJSnEGLAyhu1nOTMQ0PvUP5bUt+mPAVky6/9FPUnXEO+elwDsenWWR8c04jk+BTyOL9Hfnf0193j6ZqxlXc8u/FyCeWvvqLwPncbPLJxh9huMbjvvLiFYnVWeoapAMjOslzIw+kxx2by8GCc80k3WvJwun1HP7nzfDSeXa98+NXXMboxpPHsA62+dcM+TL3yH7/6PX0Ves4vJkPPceNc4bjPXZuXHmNTZuBYoXq0fEH5TZ8f04WpY8Z/DT3byTorfdc22sTSnPbHeN7oTfkUhWzrTZ7xxYfV2YanAA7yNS/yyTrMeEZ/fVYq9kDKg2NbiVum9e7tK/1l9JokQQlLP75p8QLt15U/5fHlr+FVh7j5XdRMo4Lm1e/6Q3jF+xyNfVlZHuEp/crCcH3ioUNd/Ey6aQXlPmVJW4xN7pZHb0048laG+FvdKz441nUsT078PwSh+QwGv/5eXn8Lr2J7XrwnOMIE7Z8dd88nI/LN+GDMZK5ccPaP/uTf/pQOrdkFsqprI1VnJxInQzhJOh4Dp0azkwo+s0hw9TPAHALGwSUekpGYO9gwYh4utFIPAfEI26HJs2LcpnArb8KJLz84NhYXZeffUsc0z910YtEQpq0Lz4FnQNJOOrpcgZ65O41EWCRFdXfaWzyejcqnT5mIugvlQnkeY/m1xzheX53e+aDh25v4b96+YmC+CN711WWOhVSZKgGN5LzyaXoEoSmdSmYBaQ6Q7Ay3SThwSM/tXg3sVU5eq4y2ChrGcRKLQjgJbWm23TD4BogrY5PFnVuTKSBOMqjKqklOn4qTWNOSbyh+ncVTPh5tTz0Omi5SgrnykbwVt3Lj0RPQsmMbZOtcPhm6LGQuAqYTcUHIAkiZNMjwKlMdHvkWRxo1vKRju8uFbvTUsuk788AL/Sw8eziVHPBElUoyVj1NIN9fEOyLtNcU2pwdaSpNj0pPBnDUQADcyEUeE4Usk6d/kU/5EaSbUgz4yCPG2iPGmq7vh42/jOvgaOCHgHoiAZ00S1R/wqYX73k4Pzuoq9Hvg0scPPzpj7RHAjqZH0d88ixl2h5f8iKkFI70lbA67Ni3TG4bUybtGlopmhBFVnknSdNWPAuqjj9Lfc2Oxtcc1fJ4l0c3fJ+ux7h0GtG+1ccz07lYX+X9k65ko5eG3b3F+FFfPG7mGJ9nRzSi7R8NbtO0M3okDTqyJgn+pj1x5iXLdNpA08Nz6jPVgu2nDOfkW6ZpGYPya2TJpWotzpI3hUBhtWj8K3Mak2NopQTz3eimRJVadUnZmWS55vlsTeP+FYorLxAUVhnxB4zbH9KznDnjvoXvpw60FdBRXjqIdiS13BhngnVZZ+abhDFeFClG8UssYs88X2A8XzIn/8AFlJ/nvlIuGLpeuN4yBu8+v8CIPp0+Yjx/4sJJ4yC9IsGD391633iiLDy2QdxX1YHtDvSX3FXCufkSXaUbWK/mDorGoQ/F+cDgmzdvWNcwnqnYt8B81HhGv5zrcj5fnaMedSE6ENd2m97+HIVB8tDWVzbOU4HNyFlx8juPEsSvJhheOqgEbeuqT/2UWtTJ9pK17UKTHRoh0LC0rd+LvSbPH7TF4U/647chljVNOfWMc887azxfdJxKD5zwZOk02UJN3/ggreO6sOWlfuVmpVbr+GsYDPKQH/Vm5x4/apdShfElqNzHeBRHuoYab/pc9GSMA8UpGE4d+Fnbk6e/wgvXerZyyy8OfTh081u/9JaDXniceZY046EZGbWu2BMlEZjylXNhl9MO4hz9gSlPaIs3AL9rXiksfdvwJ24Z843tsJfb+RnDWd8WD62z//ZP/+8/+UT+yStJhYXrwMF5g8grHQRk+mZg41T1GsyGvTElW3YoQ0CFwe8HJox76qvhpCdMufA2jSqzm7LFj2dOah3Y83F0ytLAuHjSs4F0XIzlPYM+bmeaYBvt3OcuE5AdD57kXQQdYBrOebDozFtN0kJCMaoxkB2AVxrJPmjk8Q6Pdbw6vWJh1Yh+8/p1jny4c60hLm3ZkDfPTVtR4kcn01FeHD6x+HaiD4p4lvWLT8p/xQhnElQMwzM1QMPyixZ9oCilkbbxlwzjljGniEmbAVVZScb+8rdxcc1KV/CX8oGWH5jB0fZWpuXLgpbcQdmbl/4dWGRnED8HFzJhsQ3i8AGseqI9aX+RUjUFkh4lxIkLTC3T9lmYGm8r5c8+0Ln7XH0MWgDMkCu+GdY/9ZSWfaQ/BTsW8O3bxXN80hsvgjQFm9l6u/A1f+jpF+xnZadh5m7T8K1R7YNu7kZtnwQnPjtSNtty1neUfXmuP+4pNF7eacU3+QOk2wdZTJ/CkfbQGHeERNN48FaWfsqtsb2XK0KLKKOBFR652xHw1H5jnDNW6+gz6NUAhaZDVvoa0ud+5pex74U0xrQfYLliMfYBLu9AZXxDX3k7CVu9zzpYx9Y+/to3TdOg0eB68O0Mt7fpG/Gss9AyNi1jwPljNUVf4yuZy0ul5uXHkg2ff81M0fELDWf7rRD/0zsxIv3LekA8Mmdex0BjAsycEj6QU5RbOPJknYQtI15msyQshAVbf025Ay3B32bJjV576ntQ2Y68vgVbpJEmDYlkTJFGDyUiXct3HWu+vBsOjrjmPTL/YUC/uL0/nd0+nF6R9Q5j9Y3PzlgBxq7Pt9x5QfTl5ekeIu48PzxAJfTwV99LUxjj2TsAPe/MRRbG85kXuM77uXvUt2+oN8osu6iuLTQ5xzZck9BLzzx7B0Md8ty1O8+P8Nsxrz5SE2Nc3eqYabvDCXlqh3zlz/53bGUAdN0X5Db9hq9kQWzQFNJLo20tXtPtf8eQ7fSCr2eekSfpqpK9IZ7dH/QQtUzrm/Xk6I5gvHPq4pQ6pp2O63xhkLGqO7Y9LU5k/EVbuRiOHPBL1ezER10zlxyc0OLaWeCt8mTWn3I6w6t9yQOsqfFV/8hzq6Ny2vBXuG3ay2071zh+grsxLUwaEBw4Cv/pH+utP3T77AipB37jFs2J85P4QNL081vY5fSU1sD30iqsA6wJZ3BGLkLLfktnfOEYFoxFvmuM5W+VPfs//Q9/+VMUAacBPQ/SvHAHlrR+ata8qFOVl8GfHWbwyEiHuzPdIxxUJB6Nci4wb/ftCNYPfjyjqbPezBnotnk+4JRJxP+l8KYrJH2TJt+dMoXVXQNwcNa+/SUeChsP2TGF77SDf43pXcF0wYo+STeGrhMRI1m5mEcW+RrOnbByTho8RJaF1C+Y3Vxfn66uL0+vX/W9sW/evol79frV6QaXNPwzJjVv/7qTFaOdRuaozNoF1HBPG43TiOw06jJ5OpGCyyRqA+3gCCgOJv0xGJqu20SEtNN04gvVtu/yImAjAc3ikdXkBa8EmiZ/8aGbgrpidwfJQaamdNAJUIkvX8LIfyAKi5NUw+U9F16m6YhPmdwFATlx/mfnpPooXn+UUau0HYZwZakQfk0t31YE1y1vOuWdjJV9JmX/Ukf/2n5LQp9025l26AjXtcrwurJCQ9rBA/CUV7VNttq26iAQhcahg+UiRVJCaL1ezsoHCdED/OUMu+vk2x8yFtEjX1nmmWmNNtvnxZl81aBbugOUj30CTfuA+ruzeXIyMHgF8ymbPvivh6l7oBdBCdWRlezgNX3nXVz+xFl8DSnHnfx1Z6z5zgUZ/8i+vjqmIMXoHCFO5gHyc+TBeYD5wHfL54uF7gAyxp0vnGs0pC1n//mAYe4cQfOR8ezbUr5wIYPAk/6Z8KePH3Gf0k/eLej7ps1DB5kHct9BudoQ3C5O2lJx1Dc97UtK/pjps7OpkSKibVGX3BHupgT963hNP6/x5XiwLWjWF9K/XF+cuHIIEcemfnYFrUedlfTwhR824tr3hqO/Ih7wizP8dixYXvDX8kL68pA+Lm3Vn/HyHbA2axLP+gSWyPAj4fKGH90ozow16bqOKYcXdJkfSHl5+3i6xCi+AePdxeXprXcmkMrDg5/lXsbz17PTnQa0O9DO3+hm5nr0IetZwNmnsnCr6QXpedsG49GP22iMO/9nTVg0lEHPPNtnrms1ntVbj21cX16lDh9a/fDLLyc/+JOLZucwGpQ7Wsg/b33CpXblWgGnvbELtBNWmED7nPytz8N1yyS07ImBoOgrxBXJ3Q7ibs05ltS0MZ5jHFvHuBTxRx4amv4vHMPNa/9Z3rjtq1x0XlR4t9k7Rd15bpm0blWgn4tH/bTdRLkMkkzC68yHxZ86p14JtXx3nL3wsG0gJH3YFjtzfXjZ3V5+8REOncO7DpWA+UkmqE7IWo3btJt6j8bztCljb8FwKzy56FgZ8tx2yjcysC2LnjC0h05xVw/S1tLca4kMnsHQmLJH9y2EMoWWv2DsuKmr/O60B56Hv3GTt3zn8B75wf+n/+YvfzJSwapYFEjnmaZBp3CiSkwcGscM58Q1ersgOHCcRjrR1HcaYDpJWeN1pNEWp4bPGtrE07krzx/baoe10TaAX4I2RMiOCm46NlPZ3v7Gl8CiQInuimxOci2TCdLaRaKjYLe3U+qyu3zme6NtBwXCV4Mz4LwllyMeS9l9sMj0vIAd3ytb830dnq+/85auxzv8wuH7H97ki4e+TsivULlTRfHUJ72X5zjiLrQxrORTf8XzpHV4t21KUB7TunjZRVu+C6y7WVsDREs5fRxJm6wSHX9NEtAApfgDlmnPJS8++TqJ6uf9rxRSyknLYDaUWPpRME39E6avhJZafErFPhM5Oeqb+HsZL47aoyQGhRbAg3Uh0vjmRp9gMKq8xRW2MRPRT9LkbgzxNIj/XLxE/1p5/gwLVgtuY8pdzU+In+qrAxmKwUje4j00kyo03ws36e2Tt6li1Rm1bz3+01pDkf/KIBdc1psLXnhYvuv0GM2WVKeciPPBDPjIrlSOepimztleyOJsUWur3gvTBiGy2uAYfgrBa5c/gU2WwPdpPoMonLIBp8HV52YpBf3KPpkrPdUvuo6ukJEOeMpbGufnF+Ap+2G0/aGuOm9aMrt90rUOnOPXdyjn+QiM6NyN8qMrPmzMxfQFF9caB3L0cHvLOP6aV995xrkXKjjTuIhR7n7Y4jZvSfAhQ9/a4SsJfWvHY46l2K7wtJwQI9d0wjYrNFckbzYIWg2UFFlOg7bliKy+9Te7k0kT380EWsyc9sg8+PX63EkrhtTXWDyVlTO7RlFGk/VKx4xU2ITOWwXbYI4AuxskHae8cjGs7IinPQvMH8h4wJfE3m9PYeqyVYK/0us6FYk6VOzSpJtvPPUvPOHF2QWGLCXomzMM6CvGy2ta/CN9/pb5/PR4d7q/+3T6eHd7umVs3bPOPGA439K/vh88F1C2x3GIL0ddESv+3Ov9yjyPbuRVdXkz0zKa8fOefHBz4YauRfSEPe8cvYRIjGcfbiVLXfoF49kd6DvP25OaPiAzxkocEZED8EJaJKqMX3ghqLaf5wIr8gDLasWhx4MnCeMx1sxX3pZffbPL3zzWW9J98P258WwHpNron32fxNCz1njW1AC+aQ0PdO6STnno2K1s3Jzy4jbfcnCjkMZY3BEtXf8rD/GlvfRp+U1D3ouuNIX2pa4wfHUepyz/jrVSgf8Eqncg0D7woDVt2dulfExvyUcvouwD5Sr9FBev8cg2fNUfOoZFVqefAPGhV5pb8qI3Mmxdrpmtr/mb3+CWFmkc6A7kXP0zKP3yOe4YHzjSeQrta0Gcli3d5zQGjnm6yAewvdKwhOnO7ebFRvuT/8t/+Cm7JTgXQpXJzDgVzMWDRSLfdncoe8TDRYNB9AJlI8C/6n5BTc3/+pIJBaHm5BJ4hj+j9PpfjVNGtdGxVqDcMBz2aGTELJiBc2Cj/O6uzpV2Z7QO+NYtrkVspIqsb1lwXYz4o920qR3d+nEmWh2+bVSxo8XLZdKAbxUlQlMe0lFeyMl3o/o+zXMM7HNf/QWNvFt6c5b9euonQJ0YTnmA5JUG9KuL0zu/PpVzkribi56Z9tVCxH0o0dfmSd+vIFElPCEx2ykPKoWdCZ9OOg5ed6HvmaR94EhZuJOF1wlWw0jf9iKTkEvwcyZa2+hErqynvebbXsXh+1y7c13lEmrslQ9TonjSlzevngi7sORKHyLyZ/dVv7IsoBckUNhi2QWxz4F+/hfcUoaG+qkcqp8Jk6aRl8Ki29fh00W2xqHMZ1fEFpfJ8mn7cHBE0WjI6dEylvcCUX1VxahHLqQjlW3wo3/8QqtLneFUgAAMhyZ4mXhJX57VR77KCXMVPtHGkk9ZkaKjOjDEl4ZlUk46pR7f+PSVF1QmG9ZY0QBD0kmLJEFuzwO0L/J30XZEhLAGm1/K0zjr+6LdoRKHbkSeYnTc6tQnJ+N2FeUJ2y+d2KUnv+UxGKIsZ9wFzbtV8qJ+yWsXZnW5xoWiln7uNjWH8uK3hpTlz7B6OJO7cevJxbZl0m/OHXLatPYVc0v4mFTLpnRc5wz5Yn6jHqcdDR3vkOWiFJmHK+lH/tJpfY4t2+OFtmcrPSPt2O/nmtVjL8KhG94Yw+lH+sR2Q985xDoyfqjb8+n3GD/2jfk1tH1wDB6omqaEZ9ttm+w/x3ZSl8CqR8oqqAl44aAc0nplwSB1/OWdzvCVgaBPvjKwjDL5jP/IHPX5Ap6Z6z5TwDTH5wX5Z/Do6+4umN/3voHEAnlQPiba//mzPyNvY4D1EnDjxnHccYGMSdOFn2DiKGf/pYHKVJzDX7JEO7hqjrTOTm5F0HLGvg8CWrY6ESN61a/Bk7g+xD4bcU67ZbXjwuYVhd+jM++Q+42bN5/vT59uf8ln3PNG5vPr0yMGt5/n9s0bHuewvhg16hp/0QLo55V07jbje8zHFdVLFI1n+0TuOn739p1pQLNYyJ8XwhceIfJjP296dOOW9eGXD7+cPn76mAtjLpUtyfrXNc25pnc+1S+EoExxGpY6jSUh4wUZ+yrG9ANhdUU1s++UbHSNkHzu/t4+sdJm+cb5QTK4R+9c16QAMWWAH4rSI2+fX1qn5aXauaM5UEhax6TlLUu+uPxIx/HmZpZnwzWesy6ZL/kE8BiDNXgpE7/hfECG/L6XWnT5ImAh60IohmxCQiKZA23b7njbZNAi8e2Hrhm2vTS6fnrR4vpHPmkOV+cG5wqxrD/jhrLlxX6ijfCfdq27ErrwYBvJt++6obVk6vhHZlmH+Vd2cQskGxo4GfbLv6k7XIAaeuXBtaAkbC1tXnQqR3lsHxxh0o84OiFzLO6Y3jtkbYcOhUidTaNW4jIWO+lAsyiMX7GhIdrwF5mJR3jj2faRVh1q+bN/+T/95U/KIS8mRzB2qGC+6xqlbO3GXAVNIGd3VCwJSQAXAgpMtXdQvTg9ULmvo8vVNQTzAGKmARnjx7IHP1eWdqDrnMlAVd88fqw7zNUXP1e/WUicXMRDMcGNkq7BRyyUetTEcKE5C0O6yaughH3A2L7VcaRFIVEOFzUf5MnkQprGc3ZlzIeEzvRcmDDgsojG9dbuFcZxXoPne6RfXZ9e+Rq8t9cY1q9O79+/7a4BE2Aubqg7O9vuKsTglWc5V0LKYJ1/I0VlcRJUCWanNLscLszLmHZx13g1HmVncnWCVRhRFirQUBhDNvUgb9Ozo8xMqTxsX5QNN0aNThpK2zwhT6bbV8Tty/Il4RBP+RXE39Oks/ebOC1vOKytsH7UxyillEpHRT0Y58eIgyAeMRSN31zoJVS/WkO7Qqcy1cgg0lwqUv5Q8SfJ0Y3QrV+ACnj2RwyYVo9zBOibLz75KedChVahT+rYNvkdXGTiJEa5cLhXhgzsEyp0DC0ZUkt+t6jxMMw/9JpPKxGmOpILEhH815mO/mhY9yt6n/NxB41bjyHM7ebwn5DlWll4gVDbVtf0+vbflNO3r63XMW1aqBQ1YK9I24vITPCh37IDWzl+Ig/DQNPlxZgYupWr4sgHTv1UrtJ2wRLHP2nNbdIars5pXkA0r24opnJI2FfSDfmEs9uF0Xlz5VcMPcLlsxF+DvyaC2YvxjvH0oXRm1woog+5MH/ZnfD2VV9/9sVxT12PGEueYbf/nOStZ8aX48f6A+hceFWfSXNhU67hVXzybLWaP5D2g+tt2iwg4H6hLV+Yy7A8Tl+p67NqJw1w8iVCjWeqsE87/si3XQRpodHQNMF8g8ITP4LTtz/kdZUZ2FncwJa1wqcQHTELP860ZoWudnAuoPGNu7DKb3dX2/4caUkJw/bTRS6kzm4f837nVxB4x1z9HnfFeP/8cIehirFKP+XCnP57ZB3sVwZx9GFopQ7ZdtaJtNVA5ITvPB7HPO3CuOZvFeQxO4/24NItj15mCpNfZjV4vM4zOK8zv3vHwp1n37px62sSrZc2xZCj/Nbr/EQH3SRTVm6ayZH9EM4qw88vIiX4rjynnzonoStrvhpIqvQScZzhFn4+YLb5lqbt+BYXX2z7NWFpiNMM/svP7qbe9tae3nDmTtzFZT8s49gKryFn2ZTa8Etr0ghTNnRWXsqtcLGoeQkyabjQT734NNDkykJhL35pYttUHsbemvaYFViDwHG81ZkCjVu1vutHym39IK3BD3f49mdBXTpC16bil//lSxPtzDwJDM5iawfxcMPPlN183BFMe+4mfeAYfl7fzj9r9KHs1k/HsmvMCaZOfhxx8wcQawF/aJz96z//CePZCbqFUgkdm/NAGmx2tmJKXgXHf/zsrK60dI4ZEj441hmYsClpTnwn8viymEHHMDEoDoHg6zOR27G9ynUSsxMypFLGay4ZsJGzmKXB1Gv1BEh3cDfcX2kI/RXkx0lSJuQpIl38z85TSoau7XSguaDhiPcWUBeruR2kHJWdtCqr5vcVVn0S39tF0tSY9mEjHzTSkL65wpBmIX2NAe2bO/wYix9oyVGP934x6goj3EUYlpWR/PKvYeNC2gV69UUauDoBZ/v9t0Am7JRRkuVTnLz+iAUhis1KkjZv4rJPpFXjrEq5eDBP37o0MMDRWZ9y0NBwwU6YOn01nDHXayffMgYFSeCbDlPRlWoQJaWnT53SCo4pFopvZdIQFxcEW934iKSeaRo/huzj+im3Yv6Jmx0MU63HHSXbrfIvStYQPHEE8XBSTX84iRGZ3YGMK9rme4Jf6jSK1DWNZuJjNKvnlnE18YpfZvVnJ8hag2c6/ri8mWHVNeP6CHIZmbHA9yJGg1DXsHKubz6LtAazDxdqQOP8GIh3NuwADUpJKQXFPW5kF+nYBn36Bm4qH3hK9wDDX2RI3iZH0xet8LvSN30M3W9BOkcnevrsO+kBCeLsUqscfVaXBPs/F5/Ip+2tbNTB8gXO4q/ly1fnAfrBvlt5nQv8UqmfT+7zDzeMcW+t+/5oz6o6pjpeoEnRs7OLGD/ScdQ8YiB7Pv0OA8j3eXuHYJzGc930CyQoF70bPYyedB6TKWJ4/i6w6RRWJ9uLnSP9W0PMlp++enTNN2zoKOwX5NXtGN+Uz1sigt92WHfqJy3jp4M7NVjp7OzohPaZum0utFZ/9BdY80Fz66fvNoRnAD2xJtv3nWddIkFKOo3cRSWbvG1/a2kjjJOP78XVV++ufXrox1HIz8OCMHxJmx/vPnWn12cLrOd0eXqgTneefXVd3vOMjLrGyU8knCqy5pKWHWfaqe8Rjj4k2DuJ/UJgL+Bcj/OlyHYpYMtOeeOGF2geI3Sn8qNfOvzwMR9L0Xi24pF5LvJt3eoHN8PqVz8qi8btxMzvwsKfDbXiShe8Iqx8yxNL+oSrD27IOExoBlKUF+VrmekBWFWPgPK0uFn1Df260h1cq+t8XZj8a49YMibmC4Otz7rLgyMioyL09dVF59fiGhamnJD6EqIH5Hfl6RyHwUv50mj+Sl887u2p/OWk6eqJ+pLowjm6pk1exzm0DnTrNx7BRLOl2b4s/VYw9o/olU/jTZer4XPoLR/o/LHkQwuUmfnDk25bAICh8z038Dw8pV3HZ04uTn0vxGy6nBqf8tM+64/Orzxd+AJGDsEdfIonxA/G81/8lI9sgB/FtVFoTs7xaoBZLeEYhPoMzEzCTJZOktRmQhQhuw5OJsSzw2C2kzUD2kEYlzxdptfwVLbcqQaXQt6aM9GhT9PwCTO7idd2OAkZt7HSMFwqcMVPcsSmnOmGB6Rd7ArQPMoTdjEwb5RlhLkJUDzitt8e8W8m+8jHNOIKv+UtYlx51oCucd00FesSmWYnmQXzApn26V+MaQ1pn9ZmcL+6ucB4vjn9+P7t6ccf3pzeYVC/uukZao91+DVEy/oWEMiGlsa5A/Px4Y42uVth65SkbWfCZXF10vU1SGm5+aaxEGfRxXjWuHYyTvtwmQeg4P37PNCkoW6CogGc6JVfb/vU+Ko8lUsFIkpue+qLF7mWruHQX+HJE2ZgC8nzL/6UKEx8yg6d3H5Owqoz6YaRBWVMIkZ2F1KCGyxKYlUGac/ktG3j5Egglka5a6gMc5ue/NETNCDjSR2IvhAX5CN0wp+GaeVoehbLJdfJT0YKSkvapdeLuqUHKy31LD4FFyV3lPd+OMp4Dwu+VUS96Dlpd53XkQ78R5zjrLuh0nMnuu2hVuppmwR/W1cSo2OwHrkKozemB1a5FdtoMVPEz0X74EwZYG9j8VLjIW3AXcOysuiRJh35qXwr+xrPu/yFlknwCYQ+BOgCCtInTkn+RL4WqC9adpTpI89We8Hr2xHyFUPGvf0naGifYzzrx/h1DllzqWHl3T5AkxdDXuh4vlXeHavKWGg/2QYy4OMldGVJDRQlPgFjaV+Zr/xJHzp6Hlv4Qv0oN0wyf6PPFnYN8da7tHyLQgBcy+piFLUGEiiCq5HYOpNnOetv6eLhKfrcCQPEST8tpM2ASbn634PgLPr8dNzz90i8d0ZPJ0zU6OCqKnVYLlHxQto2nZ0+3z2cXny8P11gDL8lXuP5RT4wc/8J4/n3vz/der6YC+TPL84ZQy8xmn1lnfpkTaW1tSt/9oWrX2pBPo4p+gsB+LaNuZDLXLvGah5ej45QPm2TBsYzF2a+rs4P/KgLfp57jOectQYncneOiNIK0lgXTtFduFDfpJgxh7P/qTuGmXFoZA4SZ8lKvFBb/tZHwO6bbinaC1oMnqRr2IjhDA09+sO/1GMh8QxTZ9fspn87z4m7/AVJwvkK2Rl/vpI23NuG8Husq/645/OpfJTuwnfgAd3V3/P4STn9J+Wod/KL3/Rc3ALmP4Gl9ENbMLxFV6BphJe/90fj6d8DzBw6+eNqLMuP9oD51Qm43nBWwfoDh7z46atDmRlgC455ushqQfCfQcZueN7ptOzyVx/W6C/Ngczz5h36cYuv/E0eT9lM/tn/+H/9i3VsQ8GQwCzmOV13nbO4k558FSr53jpkYdY5kVuhuAo1AsbFB5mwOyYZhODX4M11dPx0HExl11ecsLTw1o6Aw6i70WMkUz5bHNIwbl7IpKzLquEs5C4mhOeKpK6TTR+2qPDsvyziOv8sBP/bTgv5Tl3mjYD5SV533w0J5ivY+srMyUxZ5tyjg5Rw5eci4x3Ps7zOSDqe+TrLh1l8hY6vv7KM/svTzeU5Dj/nJs9zXvqHH96d3r55fXr37l3eK+2xD7+G6OuypKVhnKf7rchGRKKVRQxqwqevj/AaKTKRMpFnHrYs7X8kFFlXsqbHmGDCnU+K94wrPWp7RRE59MGTvrTVHfnRxylH8VKVwehDpJY//ZQPzwMNb/3on/nbZNDBHMEDMymJkz7byi+6Np24pnMXH/WAFPVO3xKSM0T59LFx5NkJ0Qxkm3Tb1ck0i8CKe6E0dxns99QoaYtGp3uut0ZnDc98JAM/O70appF1jaOkg+/ukccmcqfB/OCow/aNcrF50CPeix8nB2TCePUh1D5M1DsnaWB6YskJ1934ZMBbegk8xpV0rYc6Hqg7n6GmYndA5aH8li9JKsece1vyjEu7CUa4jnGTqXfRHf7TTwor/BiafnTsYCDATyZ0y4uWv/GlbYbFG5gxevTDhn0PfWMrZaXJmYzAR+YSDJXRleg0Hq7vogWki5s5sUnlW2H467Eda4ft4ASNn44N2kXfeBvZt/T42kudu9OXLPDS7eaFfci84LMWGNjiaIBDKE7ZpS8e1ts7SJb3NAWMyF7M6ASZ+qRlx5NodbdzfBYRXEg7uME1rfoMPvV+sW54fME85uZJ1gJ4VC4axNYhTYlnnrduZWCeZJ1ZUich/MhFOmSqIk8gzLefnDEyazingKeTYKoIy/aLmKvBJopgKrxNBaFC2JlRM9Zw5vpZX4Kzyi3cxqXxEllTlotIjedL9P89uvneDQ8wfK3c/e3H0+9+/i3G8yP9dkU9Hts4y5lqP88t/eymq+O2jw5rDXBGNLt1blI4JnU++5Nx7waHuikNdRXcjOvjzjPrOHL17sYb1gkvyjS2azz3jRvOJ2kddVX+yklo2LVRYoazHpqP0xhxXVG+uYCl0tGXyMnyIVN66dfxlxswWL0bSRs37LETW9G5wD9jA5ZzHX1uPH+3juAY77g27Fqk8dy1mTkF3qO3oLW8NOtM84cRjuf4qE+R4A5MeM7bdu4zzk9oLmdBIGMDiL4aXvmmJJ064qtv8ReE4A5TbzryGTynm35a8Ur8W5h86898oF6lXPmB8+gdKaVToSUsjG9avUVvtXvLnwkJ2HCWE468fg8s3byhw0gmupVf4TGed5Au/Wqfmr/q0R/IurP4+0askDr78//Hf4jx7OIOrVamT0A65imvTqZNz650JnKVCpey4iNo0xy9SdP5AKFEpKuvS4vof/JRxhjbOK/i5dUHtiww+U5wEMTX8MZZFuXJQ11gHCc7ZWg7a5D4CEjj5qkqIxCdE0MmQ8aTRsIIShgcKDaegIJONNQUdnbfVzHjWz7phu2MyvLoaI0LjGKiV9JaBputYf7LgCI7suQ/BrZGtB9c8cFD864vfAH+5enV6zc51vH+7avTu/e+veMmu9Q3NzXabm7cxXI3Qq5scF1kQX2fP9+3X0iLocS/xomoMcyY4N1xSzkS/WRsdriMh89Igr/CKJnxysP20o8VRsp0IjFovbgD7OUbSLn4e1iQe0G9KbQuU/cyu7/X0n618zWHcruHSrNIAOqU0IWiLUt5ku07c0PWOIG5iGw/j3OyWQsZ8baz8lWm49+jny5esxuYnV0XRHDTO/RFdbIVOlk1nm6S5NLdlm+8ei+d2Zkyj5y2gzbIby6C5dv+I33o9vZXw6an74GME9KVk/QeFu8yEt4Zat6C3tqDEfyIMTH54U3+j9v6BHPRanjaHVxTcPJrvcG1nDKvLkXOi6cB08eJv4WB0F6445vTC6XC4OhaCki2aYmlzulnadv/+qrN6EEuRheB6AwRegEalWXzSUctshCnnHjiV3fq+5ChR7QwkB2TKuHW/u5CO8aHl35BzlvyH063t7fpi3uMaB8ANexdAvvGptQokAdpqQ/oKmmVr7Ip39Znm8XvvL/qPbs4vfRtEur45RXGs4Y07bQdOv6Uo7vMElQ+1pu6+XE86ufOJH+boW0bBfF1pjelIAHLy5PlFv20xbjYiVODeeJPfEHalUAi4dO5QFNgO/OMT4+Rt3ABDQSjjqbKhvaiz58xQj22cU2h9y8vTm9p0zV6/JLxcIuR+tu/+W2+Jnh+dZ2d56xhzHsP7jwvxRq9s4L8EfTS0tktD8XlAsjx5Hheb9wwTB0Z53IPf51zQjJpGs/qkLvPvjrR1qgP6snd3W10ZrGQNimn8kLtaWv1xPPdtrdfFlS24NnPioG4etOIrjpGwMyEhNKvm7jget4jGqyFJKFGabv8B8NxM0ySutNZeoDP7zYOjm5gDy7OSFBeN3nGgLWSNTbjWkrwXGPryHPrsj3HejZ9XWBaoXymT4VFS7A8kZZfvnUGf8MbOqsu/MSSBxz0cqB06o+0hNBL3l7PtEE9Hwje8nectrdz1Bigg6d9sugeZNK8FV7+MX4E9Tz+Sj/i6obPPwjJ02Ce8pXvVp54wsjvmE7qCj/FP8LWd8AxZ3DP/t1f/IefKIsQIIJhhjxiLKsUyIq4A1ImXCh0xdVl4s2EymTqZG4cIy/MrIl2rkgj+NUBcQ7yDHQ7wIWBwWjl8Ftz0rgt16i2fpnBxdjyitgzz53cogA68BpneiO+7SCGprj6KladIIY70D0bW1Bomcz3JGoEPwSyDG6CrvFc42RcsoJbAsb3Qb4cEWXcN2kgH+MINbdoL2e3Ekxoazi7E52vGyrXi7VLDX4+B8zVcwxpJkg/xPLWrxy+eZ0z0379zDNv+t4S1hC3X92VzuQMDXfE0gT5V36Kb7k8+a9slBHt8bxdjCbL0l+kJFwj7XOM60VstbGKOcbX9NcMYutrn5a+Mjc9PZTyxldanJStVXwrsaxgxF71bweX5p5pKo3i8Tt0NBaTBl8mRfeAVV8L8k9fZcfZiDyp6+ou8hsDuvQL9Chxpn/kEWOWhTJP1rOIGs8uLYaNVYdzfmrYrDr1oZExIUukRYa6lCiI3yNN5U8ZutPY4xgYsPZXFteWUl2F7FL7p48MrLKuCPq2z/6yrzIOw2Nyl6zIo92OM2zf7Di7c6zhro5oYLsDes8CPZ8Jt3zGpR0AXenEQCGQ5FaQsdELcesWV0/pyw8RkG2P+Ee5D5iS1CBJuM6dui3sXwa5IeUAf9EHwsqSP/nQT90QVH76DKF0S/IpZ3ju8gw/Y0THhQaJKj9hmQsdjVbbatk0VZnXyDa9O7noF/NBdA15dwqkTOiq4fKAQ3SR9zr37Hj89OHj6fbTx9PH20+nT/oYTb5xwd1HHxqzH/LAsGzZCfI3fT5MCsRjFGcet27D56fPTibw9oU56ZE55Yu7h+KlmH1jWSSqk37kgBt5yP3CsTpzTKj0F0Qu+Gbx17m0MjPdLLltCcqaYFia5sZrmV1X2j7Hi1whgRiLmdmiG+a1L7urZo9bVvr6O85XdP387nOM53fI6Q0yufKik/H+y8+/Pf3mN3/DhTLz+NUrip9TzrH08nTvHZvURbKdCuPhCvpWadglQEM573n2LmEGELSXHm/GM52vfmg8Z0NDlnXWhs4493tswx3WR+YeL7DUBXUlArJuCxgkxbhydKcxcrPfI2/lYLpzU+uIWCylziTBmP5qW5LKU35wTTJNus7RuNCvAd2dZy++ZEUjWn6aN/1odY0v9yTSeNpCOJyY7iABeiHos0Ye2+ixqNzZAWejH523mLpWu2XW6m3Nth5Jt5pGqMsyiS6fQH3KGe5479ohTo6q4lqv4aV7ChkIL6Y3Ql0Nq7/ClHPOGMh6utI7JnVqVfGFaDHBY7rOi/O0FxmFV/vJOtu84MeRr6JOuaFbGmY8zTNXZ7PCX7Cf4eCOaUc44ugcvXt8b++cdZ4ys/M8jhaVl8W7cOSnGz6VrZA+XmUHzv78L/79T7mdqOPP9sYgVmAOwkjKfCuSOf0qbZXIOAa2GeRnIXDC3/BKZ9K7AOhqONsoO8oCnZQYlPymM4nHeEjvaETXn3dEdxiEw+TVEbdy0jthu9A37l+D/FDIDvRISMD4UjZBYX0PYiCSJ5bi13fiGrC8dMZlAQzJVQ+QOmwKf8o5A9u6CUdZpbHSzFdeM8FIz7sEHu04v/QVO1fke1baMJM2aT5d7fENX8PjcY5379+uz4a/Pr1543npqxwJcUK1T6zHSQVuE3Thtfos1CaEl0rcB1R8yl/EcK6MWSjy4Ir+UrocS6CEE1OAtFCSVFNo58pDDl3CKqUo6cJK29Pu+vyHfnP5XbKNTAPjF/bJ8CldwfiXFzUc1Z2hsU0MW5wfGadsJnUS5EvZefEzu6GC7Y8M9LP7qrwwYL1FimEz8pHcowsiZaUb44e0yts0jJEDbpKD17j5ur6/OQmJ20/Z+XVxBTRmg5ofwoi5O9NzFOSR8u5aVfd0tmV3tFMdJdx6mp4HHMnLha/VLr56HEU5aER7tENDjsU9Rlnbqd+dKjkCP3/AZrjZbzUWjwtg+CEYPkJL38zmfQ/Kl/IYWdZvZsiGxOBteQt8X7NAi9tueTj4uikT2SGrQid16xX6OsjqTPzcSaqsp60e2wg9TLik03YvhJwrczF9jswpV91US5gH6T+5E9+x5u7inI22nBcD5ovnESGPctz7wY5lQLvz+CXHB9RZOR39hjflT7g8UWHk5ahPjdm8gLvTZ3h7QEwPjA13bbMohBJAWSgnbNdLRsiOtLDpwbjS7a4nKfjWH1R58Q8/D5fhIntxRJBAcAy3TnNS3nqeQNP7tonWa32KAOkTKr58FLZA2yF16WpgI78z9PyasfaOvnxL+gWG8QvG1+9/+7vT3/zNb7mQ/Hq6vHkFel/j6nxzx3ywjfGqSWqBIuPIMYKc5MyLWx24+r6ekA4lh/nEfmN8yY86lLPy0aNQgW53pD0OdHNzw7x/FZ38/e9/HwPa94Z346jts1wkRyNtZ4xl9DXGc+RYv3d/4RHaKWmWJS1aSvkduVdnQzB+y1BC2uTVeHbcK/k6GhsZZCwVPfGUN7LyE9zSFn3DwD6eh6vlk62OazzrO2bkQ3r7WtMxWH9Pe+pCbofncUA8a9W3QMb/ouf6XqSn9Cfu9NG0PT9QJdxg8kAL7O1ue8hcZRfexJMm7Gnlr0azsgmvzxpW43rk0/oHNtqNPI0vyNgGJnVwjrjPyzzHka+cuU9cXTzIEPr6yqFpu8x1yi/hJS/hKDPDOsushPrA0Dj7v/2FDwySEvmaKN1WaMuqUDAap/K6YHqFWwPO9B4nqFGX3efkeS6PgUYjrD9nhMwLjWGCulAO2bKzevVXozq71Lo10cwVWAyVNEiGly++NUFIp8LFEaZG6BvQ4LZ9Q6tDVIy4CJO4/OAsogGQW2ZEQ0JMflYJ6JAodbxxk1tlt65OjiGAS3lcF9+X285DOimzBy55cI5Mugji1oI4C6NfgOwHHDRQxXEyWH2CgEnK2cl8NvjGLx5end68ujm9f1dj2vPR1z5wmDOW1x3E8KJ8L62DeBZuaI3h48KrPC6v/NQrE3/O33k+1x1Vb/85ucOQDaJsbvkTtr80lDXAnIytQxk/srgImifWVx2rnNQcF8foCnXmfdCRn3JRRnaS2gWEdwOC/QEf6UP7bnVmwnrGBRlzCNfQzPoRcMJygWrMulxsLKucc7FhO6Lv6KbrGIVnt7XGcg1n6djGGLIQ7IBUL7sLW72YOyjqo+2hfmSYd1UvuupI4vjyaRvkKTTAz90dFQHIqwfxM36WwSbzttO/oeFZao3345lJQXx1zKMCOo1f+dykJnHHTfqydbaCjr+c0baviBh3/Npez0h3t70yUU63nsmlrHrlhYWtVzecR2yP5WkpqdQwk0YZgAPa55yh8U7dysosim98hW8nAmB2gW3fLAi6ngcmD0fRGIxdFJaxYB6+1ad8SCt1+YhE0Ql0VaMWAubrRp+jJxmfrdMLXelnnox+k0dY2p0MpU2biZtWjbCPdc5zX3PB5jlN+fL4T/iITtiWL7mQ9uul7945zl9lfEvLsWq+Q8x+97VlHzGg3J32E+B+pOUeY+rhXqPMNmB8o8e+6//8/BIa7XfPXFu3fX3PfP0ZmX2+II+55CtyqD7XRd+If6bSbI7w/xLatkQYSRrVz9jwT700lzpNL3b9yE8+8JXTZIo38awTGavOw5Fg0FJXoFTl71H9Ie7bfx6UI1nyJQfdaV0VANJKPfyoWvbplR8M4ULkFfL4FbJ6Dc4VRD4j09/95jd5MC9n1C+ZZ8+vKHR++sgFzD1jQPmWPHQhGh4pS9MyL9JpyMo+06R3tBhHMsy/fvvAi5+sUeLT3rxyjYLSemScqVumazz72tOb6xupMq7vTr/73W9zJ2zGf+Zl2bGMfU899nuILzl2lECf/uw4mfSCLaiu4igz5WxfwXSdOmS+lwe2b9dNilLMuznWJkXbbZoZMmiMNP3wPrUbqixgLPi5uDB/QyFmI5d/Ds5cdNoWm5dxhswyBveCqY+cyKlrVenvc4sFrLwgPWlIoW1WLt3Rte1xQ3/kBI2kUDB8mg4d54mhEdAP+sizTlkObLiAMmi7d9zAhtM2pE+Abf5bQInE7bdt4zPtLYmhOa7tVkdKb8A8wZbbleXpWxDvWFa87+Gqh+qCc0p1R32xLeVDGvGXfCde+csLhRbtcraDuFNva+GXsemaojv7d3/x73+yVIuWA2UCZf8XjGCpnHB1RIb0zVPJDdMImMrVYwrodzGsUe2kZ74Ts8w54OkIJtzcRtEnU8FHuEvJVKCwjl5ENaAdfk2XmE7Ogmv5Csd8m/0l5cM5TVHhnY5qTGfnebYXlJBlrd10S6Ss4cbtv6OCDqhsKlM7BJwl9CknTN74yfN23eIv9epM0nzUlx8EZUeOc2e9YWW6ZMekmYU5slS+NaQ1nvNO2dy286Ms13lLR98r7WfD357evn9zevfaT4f3k+HidUG3/Rq59/D5GIlplCtJDWcXMM/fOfFlAre9KFduO2vYES8d+1xn6/yDKHiQjz5ABfridUKk5W23CAMUMc12C/YBtaQ/yDDhCbT/ykNpNS7MYpEkHYXVp+LBD37oAi2nno6Mm2+yOdmlpy0WmD5Pv6e88mk4/IQUaRRWCtnNNakZgG2z7kUDSDHxaXd5a/tbZsrhu0ik3LStbXBXquxID76TuwD55jO/q4ww9Q646GdhYYFxwmC9L0B/qyNFOqkki3ZkvKurmWzqvJh6eOx56XwpD+NNpxFhV6sJkIxs9P3JW0rS9iUrKpPHaUnmmSNA6Ci/9lnH5tARNpxVfPD9HRxhFqcYw7jnvguv/pH2gPEa47tTf+SnF8GHRcgegoe5K5DjPV7c0Dcx8Jd87U9pOvaszvf3+pGHzJvRAWu2H4x/Tv95ofxGPOaBRy9cvOgFsWNPvF4YuxP5888/5z3Atxh8nzCw7typxpgWx80MebZM5qSLq9Mj8S8azTg/lOKZ556FrVN/nV5lK9PsErn09J3kahRRlrTNBdWxK487GA7tdldwIVZXwqkrkYRL1/hepz8C8s4vefhIL/U6Pnc1n/G2YNUdiqkP4wvdfom8bqD//syHBTHK7L/bu9Pf/PV/OX345RNtpI+uuIjxoUFo3qHzjoP0qYSgI3/yLFlFkpo1munXvt/5AR8O0YtuXPgFSudldbsXaXlAHRfe5CP6dp4dZ79ke311Ff3ygUH7+jPjL89hWAd9Kti36TfY8QIiArMfbHv6ljB0hSkzaOJ17RePuPgZz6v88l0vA8QtnB5AsKhQyp1lLSA98c4ryiS4lk/YoyrS3B0/mx/s9L2BehMwW959m5XzmxsFsmTZmeMF6zEsbnzcxK0/zV60BOV2xDdTfyujfFZe0hb+yJef0CHQ32U0j/EXnOZsv8d0vT1cnYoMtrSndMr/js9v/DGed16H7/oND9n2ScsXjnSPMGnTL/pT9uiOMhKOeXs6OgJe6i85YAvsfQ9QYpUZHiqbHNPTX/bK99wRrGfoYDz/xU8GqL6JuPoJ6qWD42BU5c7CSGaNZHDgfybzKleNzlzVWQalrG8c3HNprN3FPMxWoyRKuwhmcnbRg54LlYa0eKZTc+IyJ99tHqYdmuvEp1FsWidgJ4IqbdLz+XAXdeIgiJdb5vih6w5gRwCOOrIj2ImkV7H6xW7dOn6Xkje9ON0ZbB3S9lfl099crvANG5XPyr/tq1/DnLjtR4ab8iKv9IP9YRg/BjR0lFkmFshG7uSfe1Y6E6y3985Ol9cXGM9vmFR9W8eb048/vDv9+OO70w/uWL12p/o676D2uI5nrv3csK/E87ahL/9flx/JpzrY3XujOwIe+3OHBDl8RkpM2goyRpYyBif8iou8skhQJiqgIxzcamzkosnsEme6NdgVxtMTFEhvQceycSknfy1/HBCWk7ZRcZVl+sAw8hbftC5IY8SVZozB7By501r+QxcLIeTTl6SpOHLXgivdpOFntSFhHFlb2nLpxYUfHxLihU5w1DNaI7LYIEhJftRZ00UVxDAmWzFs6ZPKRFnrzyRS3lyIsxijey66j/Tj8JE+UMeDD63ESy8XS9Fh29v6Oia84HD32Y9EYEBrZGBE9MJLWjj89DngnGD5xFJP+WqLzSovupk70lqKNc25An/hDp+PqRfDhIzhP2CZOPsa/JDseIvBnHatMG7aq1SHhjQtm/EIvkc/3K0dg3l3zGnWYyF5gFZe/YdBlJ1X5SBdhbb6ODvk1NvdeXnoHREffMq7oq+viTuHaYhzgRtcdJh51mcjNJ4sa11+/vvR3f9VrzukujxEtnTEOw+3d/f0u/vB3ln4ygWP5Ygz533hovzx/OL0Bfq+tu4L9VlW3uyLCIPO+Bwfmvwq1JfLonaKbefQL/YqabY0aHjp0lCsK7JeY+44JXXFg0VYXUu/qkfIrmCashQLsIy4qbuG4m5Mr3oIJcW2COBXLyxBmLZc0E8e23hDusc2bqjjpReGGKi/+V//S86W+xGZi+ub0wsuZvxar+/mfojRChVohHt5W6za7j6XovSoP0a0Z57h8CtGM/3xhf6z78ItdY/xrN7Jc+a8Q97bN+9yB1L9v731jRsfTnefPmUcqOddu2fM0pew5B0vM2f9zZoM3fKnBCrjyIfyHXeNNw0ncWVlPn7ezLU6XukGf/GZD6Qs+tH15K0VUvIJEDR/c1JZ9HGpDpjxGH8Z460QOtaBrm7GM2ubccu7xnYusUzTYuuEr1kHrI8safGjvseQI5I8xkIvNFqPn3HvWj5lF5N6iTfdsJD1AH92nCNH/cV/C5pff2iu6E5nyWDiU09oNmF5k7baGT6hv3huWnHqm6dm2m/yu2jF3+mV5lM4psnf4B1lM2Fh0r512pHwFiQHzhrzy4kDlRHxcqWrWMRx7Zl1bJzpwvhPwLLLP/t3//4vf8ph9YEJkmYlJoSJNAaByU7yRFK5aEDiKjp4CevbsXa4QjYc2w+fRjHjDb6LskqGvlY/JJvBYp02nnJMCHnlF4re21JLJBB22lMgS3T81aQjk7ATgbeFOqFnKnLXmZ7u7jM+BZ0wm2791gg+xrVCUoCmO6H3droTXgUozfAhvjgRvL6dZ1njbVFlmRDhhoan1iHv035xilef+qKwyq1xBZo+OeBWqUlT3joCiCqLaRf7va+SjmEc2a6z0r5P+t3bV6f373BvX59+eP/69Aoj+u36QMub1+5aM9kwEbv74Y7Attw4iUsX+valnNkeJ3kaGd/XsOV1eN6qRFadHKGRBUFp2GMwRvlNfnYQNDNJ4OzvyEtZ+2d6paDg8hult49YcDrobTt0xYfmFxahueJUVgPG5UJ5jnEzxqN0OrhazgXHB+Fa13IhUj6E6pL0ZB1+Gmjm4lddSd4UJxCaq6z5pKbcNvFFum3PFGwZ+33hQL5pTZ87KUNf/jXQlpYHx/QYUuZ5URBfGULTwQvkNWSMRSswb1WbOqc+w/MqvBje4cf6d3/knEVCntCJ6IiTGf7w4cLaMTe8l8/WBUQ+x3ZXrnqmbRPiove4jOZxubggv2WQKjwfaU09o3+wU1g8aNyLr4sxvNykpQ2il62Usb6tfg2o8Lji8pIJB/rge7bXrr5EHx13GhYXLGheBNcw7thGnPFzUezbFdZHloSy/gLj+aIPEjPGr6+us9t2c+nzEdfQpk+hLeSTy9DyWIby8LxuP46j3igrjTHwzy9Pd+A9MOBjODPP+MaNzEOpt/QsEVvZKI3S4NUFB1zbqVO2itv04FC+8xU0l3PADl3BMqQQ0BlOLGFpbnn4+Q1ewxp90T8dKeHTdH+njLjHMCEhJWiQo/Ac9Avk41nnN1R6hYxecMHx6eefT7/969/kfdsvkbXGs7v1ylmZehyr47t6prOGzKPSl1XS6Amc82gNaPnz2Ma87zlCkwr4dNfit+XxyP6SiyePbXjn0XzvNHjm/ZcPP9PPvcOh8acs5g6BGuhal40EDUp1ceagEG9dCZm+4rYvc5VxJRT17Pzx4vCci7iL8+LabtBUQ8MaRJ2f4M00Qs1TFyy3ZBRnJYuvhROMJRvbl/xGDUa3PM6STSH6p22kDllOG6yn7bW+zAtwZLxOOvJAqnkgiREjeqXpnA+OhvMRSkNaK2/lL7YBaAVWuS198TCxVW5r4HMI6b2ecfw0+5BWvmu0iz98x029urDmiAGmetKfwzFtws/T/n9z7atCx88RxJn+210L1EZzbXlqPD+n8T3YaP3Vp/tv0M3IADK8FifT4uN2hZySrTRGKoNN58Qgtu+vNX1APM0eGfVdlzl7KapzA8SZH9YiYukufjlns3pHY+qRBZBWbzRCkzCiKB+4DD4BgnmbAFHzzxZ+qTk4a/QhYpTh6+kc3jtoFZADDNxVtkCegyQKhlv1SNO8EWwUzosEGjUDrL5K2XjK+XlXqGfBpF7bOXk7lG5C8VpnYdFZ7R5XRRgDRz56pu/Lw2PeERz5KV8mM3dAlKm43RFgunZn5N4X6t+e7nIO8mt2UD7dOunenX7zm9+cPuD//uOH06f7h9M9eN5+74ME5/RTdcDPCXcCoK748MuFysjo9AJeaLeTa95zizy+ntEGyrvLHLktA8ULiDGiaFXbqSyg58Jq3EVXn4zAFYt8Hnxd+Z699R3VwQEpOwTWQf3KTHCyu2CRG8PZ/EcWrTxcBU5p1diZxf0MOcZf/cGUye9iYoHtCdBeoXzKR8HyG9gP4FmHbc8OvfqmXinC8C+e/dywed7tiaxI0ymXo77J317268nemYvZY/0TlpZfJ/M1W6b1zJ5vCuj7YnOMIHXsdJXf+eU8uIYuLF6qkw0X0I/cyfh8QnoYhTgMsDyEafOheXXjkRF0g8Uti1D0U2i/eds69eUCp/OM9NU2YfTfXdin9dPehSsdaWgo+sXHtGXleQ44+dOvXFQLjie1UF4TX3o0MPXowtfKNy5PuZCEn/QXtKesF3ZTTl33IoRMjNvqo+kkBF91dZw6nE03zbrkRfmoce7w65dm++oLOnO+9FUedHl9GQaf59K9U+f1bd7SwhziuE29yN6d7Zydvbk5fbm6PH19//b08Orq9IIL65f4XzHe+8B2Ia99gxVNPsesckPVThfQlcOv6F5aBC9pM7G2kXKUVfKgBjLmV9hWyZvjXSxxDQ4NcZWfdI9gvnmW+2w7ka+n7W2v550fzHeeXG0efRO/cy808KNLJFyQf8E8eY2B/CvK/Prh8+kd8YtfPpx+97/859N/+o//6fT7nz+cLt9guL7/1elMuZ1dnD6Cc8t8eXuLXlonDEhT2Qhn8ODGgv4ZOvHy8x1T5T3yu2PM3Z4+3+Hu704Pt59gxnlFA7lvU1KXO1+EUdrwlf66Ov3Df/gPT3/vj39N3ss8MPif/+p/Of2n//d/zDi2fj+Yo9meY47MqVnDX/p6O7QfmtEtw6NnytaBCsxRHXUkclpyyzcZANe5+Ku8+qnfNYE2wqN3o8/9zoFh1oWXuDN1lh7KPAs/WY8N61POkeqFhrv5ucskbXiJ7kh/6bd3N1MuOi2djnnfUKVTn+eh3hfMSRmzynS1zwtTy+e97vj81h9+xF96ryzUEdNtX/JxyaPucYLFmr/ksmh40SK4iXfMn3q3efDZ+qF2C+rUQOpb/FjOto1zHDV9d83b59NJ07ffjjBr2rSnOE/9yRO2dJKe8tV0YeI6+2hgcHZfurRgrYHt6/KzlV9ymjLyH7w1Z/q81uiIcfFGNnuZ78PZn//FX+bYxjewCoa/74CTCdMLCDtjT+paFr7QBbz5Dmh3T8x2ji/DklGhYdoKyZf5PiRnGvhLmSiQ+nK70x1QO3gpPcjQJM2BrrKR5vByIHtF/eKrw6xGXHafrdgwvkPQEZd8BrxD09vaPsiVHQLxSbX+XCCYD69ZXCJ8J0CNfgVme6PmC1/GF/8BypJmvWFBarIJvV4pGR+f9IjSgLUCCD/DKOWT8sTfnajSVEzuFlUZ83AnsnW3+fxidq+QQCYvF2xfj6ch8zW7XZ6Rfvfm5vSaCfjtm1f50uFbDCo/Ff7Dj+9Pr1k4tyt4jFUNICWUhynkGB70c9GhLIwjMxX/ywOLgWFxIyfyghNpw1Pl2NtotqluwlkgkY84Qn8BCle3dMWNwYurEaFM0BvbjkzmilSIjDS6yTfcQeZDbr1KNZ6dDIGwMPXDUH30otw0brSoLs5Fg0r5WPwdnWXFR4orTf6s10lC113K2UEXgrfhrAlB2codJM2PNEOvaeFBZ5WLxtATJiy/obfKeztXfde4POIrsxjNuMqvRpognq7jxAuDjpvy2V3wjHNkq3H58HhPPV7sZKbDV/blo/KxXnnvfKGbuqI/5IvbuvYdBkG0lIGOYy47zjjnFVkQb8qHb3iN0TsPPHLBKH/365jD6EdksnxdyuI0yEwXV0PV4xC5GMONPMSzPQNbu/CvLnz49zLjwfF6gaHjPOqDun74RpnnaBFjO/JL/Q8xqChCP9hG+7GyNO6YfYQX58z0mXegLm5yseJdlQ8fb5FFjde8DpFyPkDmRzeucwTh4vRAuS+Ue+GbewjnTqK82wDbA4+O0SzmOsA3M3mxZPv6wE/bapmOdvi1Twj5a/ulOONEBFPib8ZZvIAUdaH5zAmDWsPd7RPxO79HO0AYPe88jA9By1lPfDFoTzhEN64Iv0XQr/A9+3z28Hj69LufTz//9ufTHRclZ/Td5fWrXJx5ceKFie+Uz84xVBRN6jEGX12BlIfzN/MV+BqR7kLbv96d+crC78Cc4z3OVTn/ri471+qgqW/TfUDcuwzi2JcfP37I1w/zwDc01DUR01fyoqGVcdH0yG8JemTp2JFR+0qccL3w7IPCStMXcwvLdXmDxeVorzqMQZS2p2rlgW97LEEBy6QGeI0PYuimrYuY9G0LYPmCZcxWLugi/aE8HAu2X53oPNJ6Ruc2B4X6pR+ey2QdkBpX2MWp9FZ8wU5zwsVbZKExgSlXf+dn0VztExJv7eu3kPRDuepHy2sjGf7W1VgfZ9qUP4JrvDByHl8QX5i0oZXwivOzp30nbL0T/9aXLm71VdPjJZ52jJwWyIr89IF+59w1vy8n7hFfeB4fwHj+f2I8M2BA2G5hBXk1OL/1dRo/TavQqj34ltNrhP8yPUI3WbmPqwGtIU0DtXfja8TVeXbrwlvnmfyhA40p14WgC7Nn6bxizjkqCOWcZeqk8zPoCYOnMU1p4k7uCtVF3TRxoI2fthuPgG0hcsmioZJ0AXCeUp87XYGb84lMZiJJxfpkVBkER5qd4ELHyW4pnGWUDUsriIviamdKk0ZULswi4A9lxFXuxFuqzkKWa2cnZU2mS54sin7Oe3wXY5ny8+B5j3QWYX0XaCcWy9sfp5yX7NEOrtSvvdV7dfoBI/o9xvO79+9O7969wZgm/u796dV66NCvN9FIaNEvygGW3HnKRC2ftoFFINI0E5fb6zhllD/xNQRIc3ET/I0Tf6WlPGF7cuIVQ2VsHeLXAKtBipqArS5Yyr6rEeIZuHyqNaTscxeqGvfVgZ2G8XCAUky4HNmvDScd/NSfvGKIk3FgSL1Mx2d5aDZAEdJ2fKUgveyOmRk+2tbwy0+kEj0rr6Z1Mlz0xTEt9dAXqQ4+zF+8VWbWX/l5AWk/eKdIo+8BwywPLbmokyfPjnUnZt3sApkmD8Ov3R3DG6chN30tDRDDt7vJlskFAnkZX7icu43BrXFYP+2haJvWfmw/S1sDvONTPk2ffpi20fwlq71vNWwelwHsuDVNm9M61YPEdRSu6CpDReYcNO3WbYaxk3Vkp5F9MJbxhxfT3BLJGWd8KgnfHnVKXylDLwI0uCiq4enrJp0vpaMhbb/YRtPchfTixrcyRMay2s5OXbbRB8kc25dX1z0Wh3Gs8azMlPfHT35sxTZbn3Ovhoavwbw5nd/c+H3j00sNMpxztXMttYjML+1XtoRsqulNRU8wekdm/ughuai6bXUsxm92ypgmmZJqmUf1hZT2bXKMWX3io8cDW5yKbE8M2LVzlYtaslpH8TpzFdKvxFp//lkP4Yv+uiH1LRfcNwjKLw2+4KLql9/89vS73/5uGc9XObbxBdl+QUfu7a/0J9QkmEo03PRlz3S48EI/eiaPGtFjPOM7TpaOWjY7z17EQMRm6pSZefa/F1ce1/FIj6Dx/OHDz7mYs586/jv/zFqqL3PNK72nuk564iuRSOSDXNOs8LJodpCaa05+K2fXPWkvOyBhV1f1WLKGix9Kq01TOhQX6fILBEfPetWVlotPuu0QZYxnn73K7rF1yYNMCBrTBI2Jrx4Kja/5ezITSNPDXfjc2lsYPR2+0oaElZP4C28FonFP8glHRo07dzV/4QdlETnCSh+juDqy6D1z036CsR1if1HO9PIrwfpd25660F1gXHBcm1q35w9fxzITP6Y/Dxesz/XvmN/6aF1ktKrfwLg8zfqR2eMZ0tDaaX4fMJ7/Qx8YfIYjU4JMCGGLSlINBFWouT1h7lYJCQmKAHY7yyAl8aNKB99dFLNz+8NOCm2MGNKzI8pVaAzmSfO2FMadF6cWzCvwGC81ptvRW4drAOmfmNARZDofPwXiu8usAG2HQxXfnWbqmjPRsh3zTlzimn290HBH0sVR8csA9D3PRV5lAQ6/8SGCjiODytQ0ZeOvtXfys6i8roYB06lO8nsJaIV+oRcALRvn34RxUmgpm227bVvjhl0Va1h3x7jnoytr/SstaLjUABavk0WkcLp+dc1i6a3189Obtzc1nnG+S1rjWkPbcu5IdxKntUz4WQS8PUcdkV5kR776pUKzMLij74DTINBIy5sHYFy+o4fgucB3YRHQtSgjUooOKstCup14y2EUHfrB9AmrHxrOfpHL8Mg/RhTh0AC9cXOsa/UK8fotQ4viO0Bz+5M6KZV8S8Sp87mYo6R8bLzsdGJQBb88z05d89t2i3XC64TYOyMiifdtfoGy5Nmf/IMov5ZCovIl/w4yM9Pnbc/sOLtoq0ielbUFGXc49Sh3jKwLfN//rTGaByvj0xL7WDks3qw2uMpI41DDkYTm2R7qxfVCyvI4/BjalJlJUEgRCvS1gegOhkxkSHnntNa7eMCpQ3G0p8b5ZwzQGiXpZ+//Lp5tL2RSh8xFNOjwiDRHlWzjopfy4XvRlxfTiY/edBHHici4ENeLBwu2HegrBnfvNMCbD+ulTcpSA7/GVGW/dpDTF+WzH1fpHFk+1bleVHuB6wJjGbMclx5D8ZhOHiLG/dEf/dHphx9/PL1+9/b06s3b0zllvtLH51cYz69vTi/fXGM80+fu3DHOoybRH2VlG+CTP8NpM84ZS5eLPoUIQ+qQEK1BFI4JU8Y9+bUTlBegXiWaJOQFTTWhuTtExvo4N4CmHvVK8zQ6kb+SlreMTwuHWvtJsKz4AlNhPsP9Cj199xKZ0lce4/jy6VPOO//+d7/PA5bny3h2d16q0c/0tdQP9FYdqY9+lTv793R6oC5Xosbzqjr022NTXhxZzteO+p7n8A49XeZH8tQXXz/nnOxZeOeCj58+5PjG3f0dekQd6TwVx7mCHsHPnSD/oeGcNkZcnWwmM/GVkDlSjoUchZJuylUpO5cob/HbbquFpdCJ4YxgXWc81mRa2wKYt8qQutJwC6+0N6ppp0AOefWlIfQrqy8zFs5xmR8XHzNXZhNcuinPOIo/ce2bxvlJmv9qpGFrUX4RIfnTJ4Lx8gauZSOflhekIG42IpLX/HHdDAwiZZQV+Sh2aAjjL0gsZUtn2jebHN9z4swu9RjPpg8Y7ubHrm+TPjDpT7kpTtPJsa74e97G36L1NJxG4/RXHzijrH4VtouLxdOA0fLE2MvFKAk602Rh1bPXVf978OKvbh+eUn8GU/k3RKxsBf82cCEfcB2SWX0nMH1pTB0OpoRVuKRhoq1R6LxhWnducU6aCOjz1yqRY990F6kuQO4kiG966WUKp9LmOwGR6dV7DLrSLbcYh1ZPZ6QehMxP0kewmexRWs9Qd4JyMConz8E2zXKX51K0ZbbGsm2rFwNC6iRcBd0H7RG8lWR9yksYHpwwXFgnrXAYQMCGm/BuEI7R/ZUJWIg85FmZAIPn6uJZ6ceH7lQVetvxlrKeG7xH1uZlQQDPV1v1nLT+59P93ePp558/nH7LQvLLz5+ym5Wn+u+t4+z06eNdqLpzIh+eSY6E4ds3MvgZaydhFx/Ptt2R5qD3NuSZ56PhNWfr6aazs4s8XCXYlrTdFU4gPLpgG0bm4jhJWP/1qzcxnm2PX+DquU/1qAbQ9EHCD/dZrMyXhvR6xvspKFkHaHxg+gMzKmfqWm7vm+iA+ksd0T1gJkbPq5refvY2+hy98T28S89prvx7vt18quhdHBRTY02aLszijk7mnDrp4UF940LQ4wDuSuXLZLQzfCInZWG6xiepSbce5XaW9wEvOaOfea8zMpQnZTfjM3XbTpz81bAiD0NAiTlsvH1r3dLre81pq8cVXFBWH7uQ9shQP3YgWIfysz3WZf9X5tVv605vWKcScOBKybYbgqfgJD8jL+lDo74lLL33qcWnfTG0Q09a7UPpCtRMqrpKm1ZdmeAW9Lb99AvymXTqeMl8p2/ZyK9iSNi0ORvu3BBY45yeTT3WPW0T7FfnRLGl65nObgxQhvDpxUXe4/wFvb7nAusezM/omscQTtdUfk27rxk7V9enr+B9llno2NfWlbsNq86CF97OL5WpnS/eHL9Q2gNTRlozXw3/mdspIj/3jglknnnKOmUb3tM/yggy58iNqSJhFwtpaGjfo/f5uMsq+0ANnoFGfYlZt/1KCP4qf9cky7d/HAN+HOXXNPzvI6v3zHUXHz6dPvyv/+X0//mf/+fTX//n/3LyM9zu1L/94Y9Olzdv4Pd0+sj4/OScmgmlbQ+oN0jMi86+WYO57+s97u70knXqxeMnGo2xe//x9JUx+HD3kfb4PueXGX8Zg4yb6D9t2dYb0jzX+/f+/h+d/sE/+Adpy9/8zW9O//E//r9Of/VXf3W6vUWSyMz0XDDC0wUXSPZIgHZnMyq6AW3w8hAxcc9IO05G51I8/QUt6NgH6pRl039rLrCO9i1yhU/XxAvinnf2+KBHVHwXlWMs55/JE08tIJuCEup4bB3SWm2QP5ygkRR8ygXgH3TodQ3xzLN3X5xHrzWiV5M7Pvf5XN20pdEp+JB+N5Nwq5B6YRsTJu/inItN2IjMcM7fwvA2dLbxag3Gl755cae/vXVDjNS/4vRz5retn1pPdDZxGjo8ir/KzRn1zBXA5OukP84d+ckX0gZkPnO4evqkvq0dhfJauSW+2jNOkBdlW51YfQSk3Co/uILzo9qh7LzwrY47hpDDkkfabSrlhj+dZ9+dox9jr4AP+tgE1Z8lk9X+Y73C0BHO/u3aef674Bsiy/+7Qcw6h9I3vtzTTsmrdkYVRq4cyIf/FVcQKhoDB2TT48eZvsonbKQ0LIdXQRDRT33LGffDLFH+lZdX21k7fnamEw8yHBUvXzlMB3UHWvUVx0Fr19qHWSAs0+YmLTtlJGQHbUsbaWSaEHVL0xcSP7iJp6n87K74G0QApNu25MH/ak9wlZeeOPzNFdsoTnYQWRTFrfzwl6hcjfKEMr6T3bwC74oB9+rq4nTz6iq+XzZ8/+7N6Vc/vsO9P/346/enH96/O/3wq3eUc0ebBR/a9t2XLxhlTnbQC7ssIA6WBl1sNLAwDMFxV9qdt3EOaJbI8m9pJxU8lb2yMa1yM9A027LayqA5kxd845bzLGvqXhOGfTfgwwgpbz/grLP90gEmjSwWhI/lhE4U1G//2PakGlx8bejl0UXBxOoFYwC5aUx6m1bjcT9brL5Zp3hDT+O8bcrKJU+0RWi9rVO/O9upsD79m9dJRmdMbgnLp93Q8g6CH+Zw9ybGeupyTKjn/EZuFOJHT/4GEgdThsEqexDOTgd0560dXhTlLhPGTmpFgFILl8hPmk6Kc6bYD4B4Mdf6Rx7iOylWz6VvO7e2g5Tm43w+AmEkrL/vWi89wGmw+Z7sTsYzIdd1h32/qOzOcSduX3GovuZhS/kifeh3102els6mTpCgpf7P5+9tfYQFjcxRSbeMLalMcjdAXaYPc1QrR698LZfHM6q7UrJ8dr6hSasJ2xYvfnvmXJnREXlTxEuMs3MMwbMbjLRrDWhy0T+/fGh5eepZYsK0obu3tilqXvq4jG/7AGc7vWuUc85puxjgrbB/wStJKWesZa4dx5+q48dYUgFgmsHUB33LTFxwXl/cGeNfyoB8+yePlDNsISlYV/HkDY/wBfg36OMb8q/umbt8qPqXj6ff/PVf5wM03q3xs9k3N69zcZn5n7QH+xT6XjbJdoC8kFeO1pse0ogWizHnRo9Gde5OdC5s3yHbjJMls50g9EIQmb/M6wx9NziR7Ijffupn2h0nmQfpoY4xxh6+Eksz+bUPUKzQl2LXFBy+cjE985rrouniLHzj29wiT/jGHecxnkQJvkb04ne1wbT2NzxacuEqtJbhFxrxSWl9wdjTyjGuUlUXHSPOXdl5Zt73Yt24rFt15gj4E7quqJ+l2SqkW5/f4MWnbMaf+ZZX/gt/88U0v0Ejq5/qry5NevEqx90tuaof+jKsQ5+aPrDGzpLPVm6L7/jH+OYOeAPlb7nMXSt8rHbBlJssat9pr7wtjXB1pDD5TwAdsK4I2d/Qqa5ZS8fCXm54G1APjHcO96LK/jHD+vmb9joWVv3f5QM4+/N//wceGDzA9wr/IYLPIYwccJ/H04nbX6LL0ekrL+E40vlxkPdohg3UZ/ARNl8i0jesAMTzCtmJpUc7CAdfOoZXnuXjDOMWnSobzrpI9G0D6To7jE4Ih+Clk0zPFM4vSpAuC54qLjp4n5lgXPgJdxfdMPk4/TgLSJM/J1rzXOCyWOtSl5OpE0yNCcNPofElkvAfmEG2QNlZ17j8pa1LvmmzYeqJ7FC2yLIG29ml8nOiraGTtyWw0F5faNT5KqyLvDrLRdtXZb26eZVjHR7v+OGHd6c//vWPGNJvTm/fXJ2urz2L/QJc6TCpMlA+Y0zLr4PU2+ke4RA0NvImBGWhUcGEbTvpYWRiW5S4eLaVAQcNuyK0lGmRozfZkU2/0074VyYa5zHQYzxbpoNNY8K4VYRcSRJfehD61G19ZNYo0oEIuFAkY4HBlJ14LsjSC/gttKFDs0Y4Cwyy1gDKmVd5xpC3Xd4Kzi484bSdNqnMkYmkSfOhSXUvTPHPsrBVEt1KVuV3yWLvw2lBBEIHBPXQEjbn4spdZ98vXJ1QltLIMQgNxciu5ZFE/NwBikGQWGimTgvSd+0XjPJcWKkP7jrLqeXKY46OUFajUpfzxBgu8yn0BwzA9DV91rsQNtN+qu+i4rJMrPxEblK0jWEs7azRWyPZOup86I8LPeiO4azh/vkB3BjLllF/Gg6/ysC4fBPO+F/08/rGVCoPcrXypGX7Fr3Bt7zzQXUL3kZfpUn5UMKPTvKXedLx6bi0n9R14g6KyCR9oeFiOWXbPo4uOQdoPKMLZxrejOOri2sMafpDR57zhPWk3oSB0HJcRvFM2ecT/shOHwSDSOb2pPHjSkwRg5YxYr9lXnUcpNv40YEnesBikUH9gHQWgpLNbjI8ZA6gQOYGyz2jU10jvOSpDINjUhGS5zsqajwzdz2C6/uyMZ5/+5u/Pn385UP6WePMBwa90HDkPFLu3n71j3CM9CEuhCcx3dnzQpX+wWk8n74wB6ILuXukbuNkxflr1kVFNroecvimX3PR8+bNm5xbt38/ffyYO2zqruDYtZ02znCPKFq+eqK8OzMYXPJf+NU1w0Ybb7p6piNf1U06UZiMcUk8RjFp8m0N8ZGB841UnedzQamMUgsIKz8w/C0Qq+1vmjQK9aUauwF51Xh27tqN55CnfXImjWip/kZTfpQN9JLWdufiKvl6IZJw1yNwbTPpWVvNT13it9KM3Tiw/Vntar+0bMrJYEuseGH4HZgda20f69zktPg4OmHCw19kcMjb+avLhfv6G3BcGctaRT3RHzMsj2d8l+NepxB5Lpg0IbLQf1ITMO1ZEHtg4QrOlwOpx/LynblTfVrlzcP1GN4ez3yQeOumUIkBf/htGwcIsf8/QRpHOhMPcwsmrW513uYj8HS4StC4CwCp6ejohTj5qUKZNsaRt4S8sjTuOEal7NdV79DW14g6ZUd0jOoY3AkvA0tFhoK8u/sY5YAvlUYaGUAqsRIHMmyY7Z0K3dvJ9TOdFh9c8107M1Xq2z/xayg4wWZRdOJxsrQDyTMuVBHs1yaYf+jjQngqTL5+2928yEyu8SctgEKBmLT018r3Np6f8pbGOXLIuXTwvPWrnDyvpnF3iezcmCIpE9X1tbfK+rlw3/xxdXN2ev3qIm/tePPmGqNaY/r16ebm4vRwf5v5p4NKo5EIPCgVBaWB1kXeozeVhTJ6xJjp68nMz83clNdlEKQNHmfoDq6Lm32sUpSehlKPh4weKK9MFZFfBJgerkgqE+WTvJW2hyuT42Qk1PgpLX2oTAY/5bE1NK4Qe8Hngy41oJW/6N6G8hbxTAwt6eIUSsExfTMuNChhONT5MS+TYcqK39dfVefbPg1Y85WPi7m3On2CX+PZHeqccaSLfI9tdoDph9BNnTjr0k/39a6CbVxcwI8LZ9s1xnN3s5f+ybftg549On1vf8d4Tb+PDKzLelpf2q3Pn/zkoRESYjiDf5SbjBqXbp36UIM57dJQx5+z0eOenuletICJ52NB1jnxqTdu19+81QP9TTsXTvDgueVW4+w3JEHqSre9NtKLpPrhX37xtzPXyFLDNf2rUeKfafj29cx5MZxdUNA5MqkP/dPQ8IIN9/mcOsGxEwnFF6RB7YB9ZnplYR2iiJXw12hoSKdu0FKN6BarF9wsyrpVn4g1rtaY0gWZ/1ZeGvY7iSaNMfgoatBXGcDiAwlST0SYuOWgs8q46RFGmVsuQHjF/P4GGV1jPL9E1hrPv/ub3+RrjVbslx6v3XlG3l+Qq6/Ey8OO+HblEtaqzD72YoYgDHgUMG/b8AgH9eVCJ3H1wXB1wjGyG8/TmDau4mGuZe4d41n49HGde8bglwYjPOV7dAMgLCjjyMPBveBoPDu/CZGnQF32rHpj07omwuryqwfOTebTRuqDepw7z3ZxjWdQVrpC8tiMZVubtMjTC73SDqx42pJ2DUwZ872h4iZP14AnxjNQOU59lWuralkhmmXcPxNXRnGML04VE3HVJummJb/9QyC/GcO4IAJuUoUP5Fi//IxdNG0Rkj6S2dIW/pSDTvIQ7I7zbXjqWmxt+YL8ZS4aXoEpN2oz6ULyJuzfMb7KDShPYdKP9IXJ30Aej+CYONRteGjpxN7zlQluZLH87mavNP/1Bw7Vn/35X/p5blL+gEvffyddV9qrU/4ON/A8vnTkCRRHfxJWXYlP3o6Tjl7hpIOVYwAMhpwfpA3daWZgmq5vGyIsPfPGVWmyM6O/FpG80QNFVvlUZAd9bmWLZ51Wqp+8yiSTNdV43gsOkLtIfZfmV3ewX/ThETgET+ObMNpnGiZyDGn7WRoa0llg+QvNlFv5mYQNq8wkwpae/Mzgt+YW0InnqoCjzVHIFMADcZzlNei3gbqceTUqbW9tay82xuC5wDkJ+fChMs1Dgxh6l+5Q5qEW85X1F8InJvSz09vXTurXp3fvXi/j+VV2SaRzfY0BzqJzw8Tv58Yj2Swq8KIBZuvgXx9WkqfLjpw7hiw4MShAckly4WtT2nf2b3cf7Dvl2dvW2XVOF0PXtqaaCrEXKq2nvEQ0yKZ548IVGeZJZ3bRzKthX6PIDkz/SQ4/Bp+lqXcWWMNO8vLqGd8+5KJuyXPPOeeYQtoH4zh1q+DFWumnutTTVLDJUZZNK9+C9VX/vYXrA0e2IYbifS9M8hYWjOfrGy6E4M16PXvqO8JdkIcf9dn2oPipQ17cxY9MlA0/hnMBttroBY0XN5WfRjvFpRdlV47GocxAyQ63ToM4srQddRqMI2fzxZsdZHF9z3zeJhLkltHA1OXjIJTRz5s78uaJZZyLS7g8pfPrIzeddJgtmL4IyyPG/ePqoxjI8iU/xhePPgiWh2Q1eKmzb+mgPaljb1f6DAYqVY2MCDH1VsfCTmimHurzGIav1lO3U599v3BTElXJJoNjmfGtYS3NLtzoGWmZ/8QB37dU3PvOdOfn8FBK0pRHf5SvoKzESUX+yC9RX6WZ3cSV5baE5ZKmPPgTVS1VKz2WQc5qK2VopPnS1rcRysbfyMQXTSejmp55NcmODwLwp8FeHOnsUBlPhHAy4WPxkM0b5Krx/Prr2WY8v0DOt2vn+cMvH6Dh3bSr05UPUOP73MbsPD/YxkXP/lAQYcfftfOc1lOPLeh7j9157nGNfF6fPBnNOM3F9KxJ8GqeVNeYdlz5QKh3A4UPnz6cfv4F4/n2LrrinUzLy7N+lELAfxIHajx759N503kovRA/PalMwbc9kS80bVHXE8s6t7XFiGCVdm1u9x6NZxWoO8/SKl7op13QHH1IvdCGt6nHtjdXOVAbNEIX53Ea16XnxnPnHHVIGupT/RAyr+SA8tG6SlQ/F3g4SwamgGkLJxB/MgHmR+ODkzkX2o4/+3fSp77IxhKEC/iEk2q+cqBO++5Ybvgo2u6PG/xS36Hy292a9lKXbspbTmdYCI4yEYJafN3gtq7+HiH0LBpazR+66Sw9cexY/+Oq74J5W/tLaDl/Ry64kYkOEDU6fwBrV1/1z/58fZ77D0GI/a3wd+UXhsGBicvEEb6t7xh3AFluCcZBpDKQnt0TZkGxbW8MHnzGQkgkHt+oRjRh4g6W7ThHfI0plRZ8/DgXDOLW1U5YE5TKLD0njkUw+anEDl8LvgNIRA1mwy8xoM2bCccwg17usyNNWYd7ps0ogsYTkyy9aboyixLgxK8MbbnVQj8Jxuuei3QUPyCZalvjzyD0GuBfXht1cojcCG+Gj/ElNx/4yhlV+sX3S2v4mecDfnjQs+++nN6+vY7xnE8HX7srjZF80yMehj0b/QaD+s2b1zk77cv+3e2Mke5bPFa9w0PYhb6LTY8LYChkF0eFR3o000WqzYUHGmS72v9ZulOuBkcNLds+gy+L0gqnGRo2B9mZZmyTMQxVZ+v4Cd7kW0eMJp1pqPZWVoDhCXcC9aKEiwl39JFRDChcjw5o6A1+jdQCdUZXSPA/lawc0tQoo+Z3l9Y0eWV8ZOeXRRnZuMBY8FEDEMPTsE/uu5vlg0p5hy2FfGjU13P5WWdv+we2dh/qkXf6Ihe19iFy7UXXGM8sHJSpjCor5VSwTY6Pyi8G/eqzojBWKGN9ScfonTdhxGDWGDad7o2eRG7ilLe8JWS5ObKRCwHyQ51+jb5FfxoPrAEyfWasdXpX4Gg4j28d7gjbBg0hjLu0Q3/SYTLy2p1tL7/got+mpWb1bf0JMbpNxuViAAPeN3b0QgMZwJPn+m1D7hgRiJ7bNhOty8IrnjQoauQ/fL7HjKN+/mDYgZX5gNIpN3rkmJOH8qaf34THcHbkmXvkfnxF2jt0agt0p7Cg/P1bvNGC0NfgcHMj7Fuf5Ym42NeA7njg+v3An/Q6nyWK71/yVjxzcPCsg/Yh+yvqeQXeGwzJS/Ts66fb06ff/3z6zX/563yARHIaz9c3r54Zz+gDfujbSCC/rm/0rcxoMCvYPjznGU2PbdBfkTf64dEkwpYb4zlzGf0lZKw3lF/zPfPsxa7j7f7+Lrvj9xmrGOasRZZ3/kh7lyzsO/H1N1A+rmGmrfSlhY2HB9xa54RoRMqZrmxbRy6ikGfWCHyLRr7B6KqXfEJ22HDRdNMkZ2+Vb34aN0yqeIX6jlvb46aMbynJXOO6xfyT5lAuc/6iF72y3FZPwbh4Y2SPHGaNIJS4nvHVzRvITfEWgBD6y/UYnLI/Gs66RX/1b8INRa+FzAkLb9zwR6TxBc/DO/6eLkhz6AvTnmOZlFtgyHhkad6KD8YTWqHN+DmkbbQ2mqu/Af3Rzykz66h4+qlrKwsM3vLlJPlrftv0fcWH7wHLTdmzf/uXf/mTmX/I/V2gUv5tzkFQMivtEM+s9bxzn8HgN2smAgZT8P+/7P1rdx25kqYJbokSKeoWEedkTa+uNX9zuuZDzVrzS2c+9OqurjoZGRGSKF5ESf087wvz7aQoRWRGZZ+aObJNEDeDwWAwAOZwuHsn61GIGFCmq/wsyDHcYnA0PYadtMj3GIGThAMmr3iCUF13RbvzDC0Sc0VCWgaEtChX37iGnHTAh2ge3IrRaDmMjZTB9wtLXqXjfKytxjJTI/nuJXwCX78PKRqHQWZplSk70vYX6fEoZ7wSBU0xmmY82mw6cYI1CnBJgy7IlnXBMzWL3lKGUQopDyjjTMBOZMpO8uZHqfCIdWAbap/YN12EDz2Tq4zEkQNkqfHr6+tOz2hzbk2zGFA6cgfXMjkKgBGt0azx/BrD+dWr88PLV56Zfn549fI8zt3XfOwF2bffoKQxoSHCQmOdaWcmmdX+bVGXLyc++MW31Ro5nqXWOPThxCwoKUlu2obeUEd0Sb0gPQaAPiIwf6vTNP7r59iJMqRTDLqQBzRuqNN6BUskD6ccw7YdaSGDSeht4NxyN0J7NARvNcJsG+VcbkIHvRpe/J/uNlZy4VeO7T/TKA6Uhmn2mwtLFhXSlJKGpaCB++L1y8MpxrM7WRra1n95dZ03qvghEOMQQcboPu3AbJFC6rCfFJByzDlc+m+OS0XG+LMzm9e1aUQyJuQixaUW2UER1zape90BdwymAsAs9Vv5i5e2pmyNyhhFEyczXz7VkeDRoNsbd4LdsRWn7bc1CkxaH2/hBcPJozMa3J88PqPBjnMM7o3w6UN59niGxu/Q7Q60+ms5+NIYm7apB/JPcZJw1LUM4dKnjOGlC9c3PjTJOFjp2U0P/epcjGfGXnQcgjFO1hhSL5R0ZBZu20/8FRwbnr1V0yh7Qh3q8gn42cm1FGF3sqVlOV31Ssr2ov9bT+oTxzpIc0wmsPDt6zGdfWNBF9kajVSU6jK+gm9R2uGARF7SmlZkzlV2Wwogv6thrUvonDa8mdb0FeFf6qKNp9B8Af5L4n6a+3D94XD55u3hl5//ljPFTgx+sfTMM8/5PPdJdpyvHa/Qa9+2BvtgZI7WRARy65nnHPjDz1s4vOBRNz/0QylCxinrVdajO42rL12P27jzfO5XQ8FXJzWeHbPqh3Ni5kLkFlmk8XDBWMo8T16oST/53p1QVq1wk6qyTxrO8D49/lozHKNk9Y5H9QsVJE9K8ENft3RlY4/Yz3BJKn5w5XXRE9d6kyZN2yItyy9Zh0vzfU25c9cyninuGm4VsRdc542sEhad+kzObrfoFKyTJn7yW3/k1+iKh9wR7sc3BOm0Lyw37gi2R6/tOkLDtjntpg0ihlf9yA0wfKfcEVKn871lFgy9PVg+40g6O7fHMm/vRm+2Movu0TmuSyE4w7fhwDEv9O4LkLFQOiFt0cBGHx3P/Lfi5VbE5dufrTL6OM9YWA0l+8sEzFyn8RzqfwCG4T3cjX0Jg/9FOePymgFUut9yst5wy9a3rQ44G9h4BpZhfwSycxz8CigDZPMVUJUkCwZ6VqPIdAePZaFpHjRaZvJVbMOW00nHiUvfPJUWRAeTYVzb2vQOKidyeM+0qGKt3WdxaFB2oNOnYQIc4YhTPP7ENQCOeVkcLIPrYq2K8AsB8l2cLZdaLU+pyMjYlxBF4xdZrbgUjTnhSmlAgyVyyQUJWC5wFLKss6KTt+/qzi4qaT5UmPO7HucgnB1O83K0Qxp+Evj0cI5x5iT34jlGsw8YYkg/f3GGUf0S/xmT4Nq1ho51UFyRp62ZiNPeQvhnQaDFMUCbb4tqgGg8x4BmcUt/x1lywjr6GBfTNANeWTYtk6j1pK7WZyRSXEzYPYLGUuQrTwqKkpVv+2PSIZtBn91J0pzsc3wDF8ry7aJq/dKxQKA0bV2AslucMF0Czytr+cmnfHQbWvZP7iIYB0ljz/70PcEvuKjJLvipr8h6EoPTp/ffX2g830SHawzLp1VWiwXDyjI72/RZ8cp/msC/GH3IyL6w3ZGvmZbnp+GYMYQLr497dl35ZPELru1tv9SwbpqS8MhGwTfoOLGWL/08hEd7qhM9M7wZn4pPP4bxh+zg9jx03/ah/rjLuy/TC9lVnfVTT2isIWQbHORpj766u+EfQbw6jXPqQCc0mKc+6766uc4RDfXLrwVuMrS+1c8jM1KI+B5gxhz9XENCOTNklwwtE713DMPU6I2G8mNoPqZtfsDDuCZHjCEKOX6X9OubLmFj+CuUNOMzrprXn3UPz7lYSs+Rhpu3wAiWkZoAlbSvOtzalWvm00VLiHzBCUXL+4ffEdhwMnEN68y17s6Bp9B/znzyCtn52rrD1dXhGoP0t19+ifFs/acYzc8wnk/wfaWfDz/7ys3OwK1LqA8N6rBPyskYznUaz24OqKSew7dPO472xnMpda734rLjSHGN8Syedy4883yZj+FAk/al/epkoOM2G0LoBJmJK5KEsyHU/mp6/VREmhtFja/85Sd/+sZxSVL0SSeVyNa1o+1vmvmpeY2LmQ9MOPIgjL7Ic/S8HCcsrCI1nl0zlJksyYsOWhkDqz1yKP30hz7J8YNfnS2sioOTWiaa+PA1fPi/eAsGYStXOh2PbcUe/05ZIGqzaAv22+DEX/3Lv/h3cFda3GrXHh7CzQbNPTB9cIfG4E84khVvXfgJLXO3Dv6t2MDd+uzZoZvyy3je4KjId/IHh9Lxx7O+8Gef4uyOPf1x6t+/2ni+D1+m3IWHygzj9WEWb9zxVk2djW+4dd0NG3OAUY6w3WSKvwpALPEJE69CuMCq7IRZAfJEMzO+39N/7JECiFiq+B1MzEeU0bXsZmibIa7pIOjPVWh2W13AXYgYmGCTriJ3Z1ribaEVEk/FGg/FM19ONPLySqUovQuRkxnTyicUV6eISPH4hj0dQ5kE5tMuNETEUYruIFTm1o0jX5eF3TB5vY1vzbru7AnG59xwSPkzqJzgT5emEE8+mWmf/alMXHQjI9umnPAIk0KbkQk+qfw6SWchxzBUxpEv/inGsQayO83n+H6YxXPRr149z2vwfGuHnxD3YcTn+L61QwPeT4xDOKy72Pa1Z/QLafal0vH2bd7ugTGWTy5r+Lnw4ESJrGiTO6SGNUQMP/Ps8er7GF0sahosys4uFa9HbqrHLvyewTacuke/CRqVmzC6QjN+aEF0Mlm69Nnt4QzjP2eOfR8yfPSogcZU+3QrEH2hT9Zi6oOuylgavbC0BttQXWnfWY87Wn2oR+5doD3aIK/eFXDX2X7yAST78+rq+vDmjYtxH0CyvETVgxhejAXTb2/dFf2Qoze+W9Xbp9EA7xhFLocYoUejufzJUuiCrV4HN3Kp/ve2s0ZEL8rUS331rhN1x2f0FbjFek47SRccP3mHsDVBN/XCu3X69T77VoNDA/X6mgsE2ntNW31QU9l7XMW3F1yqQ/b9Mv47xir7NC4w4xedAEf6+qMHorpzlFv79h3x3IWynPm4XCSseUjatsu6cvGHH4Maw34uMoTMfTjnQ4lYTr2wbncya7Tb3+ECx6wDrnpinvTd9fTC8QS+TsB1VnpCOLffoQMxmAWP4p5CsIvSgPBgf9Iviwenx9mhdjxYyKB960V4+9hSLTsXHZ2z6lIGPPvSuaS6gFNQlAkf+DHqSy466YVHdDsFj65zGmHbY1J++vLe8ajcnKueUvY5zX1Bvac3BLzz8uZNdp7fMha8+Do7fYbBep6jTXRY+s+d51sC6bdQl341MX1EwJ7OETjbyFilIzGcuSiyLOPDts27/t0I6ByLo8zo2i24ylBdsS0+L/Hi5cvMGRrfHi3xbHYu+ujDPOQrJ5Tpji6+83aoLUA+WZNyFFGuSYqgWr++/ZG7r82tJ2/7fOnQD+qNk0UMZXeb/YhWbmGsuTRF0RWroB7ncauzf+Rq+mtcBLADaVQeqzw8UCSbD7njhWzmGZ3UI4/BLd25oJORbI4h56zzacNxPGY876pWbimX3Pl/hKzX5suMMloIzlfKKXVb34pHdoAUpxpxxs1Od8gYJzB5SaIBhvkfJ6938ieMi14ufy87YdJMjVu4Wx5B07NmmbbSG5OPwhjP5hVKx7VMHqa9A4vcVtf2dqHl+HcMC8o3yY5xaK/k1KEThfSZG6136gydhBoWOo87FplL/q80nu+XL/P301bgXwGhm9kRh7Dq2QnmKYjmhXbSLNWOzG0h8rKYiGMWvlOFRbvIrMndhR38pjfsAwfZZUXgc6tD+p38DFcBsiPNRBSD3fKsGB2ETHgM3AwMaak0hjNp5do7nDKcE4bbzc8DTsEBMB6ah6POnJ1GFk7OymQ+M84fCodTMfDltakJVIlID66KGVrNF0N1Gj9/TqrwkOMIYoWg7dZAR0aZPEgasPEbIBsuJmy77bNM5IDTyMoEppyd0KhGQzhHM1hN9J/inrsDjQH30jd1sDh5BveHVy8PP/jg4Q+v1xe1zlm8TmNEx7gafmhXFiZqjwFs07OLeB3jw4fR2u8OGhZFBObT3j036psWPhxO01eWt2/lXTlUZu5a5mKI/LbFnMplA/BmYI7sEgbP+OYsJc0YDOLbD+5AezHRYy7yYMnczqdujaGBGsjVpMjXPrOqtbuVckVMfQX7h4sYF91EbUfzPOp0/vL54RzZ5uHFJ6es658PFxeXh7dvLw5Xl1epX1bDf2QzfZ+aYpCdnz3Nou+FSMbEqlqjWTlrfNpedbU+bQgSNNULFrzK6K4viF/9M46RYSLl62M4I8vyVRzHTbRBOvrQz7u8+VlvJk4G1O3izXOiPmh1oxG9dpx9SDJGf9oOr7Tfcsb1LRtD1l1omEibwJn2pS5/1kcZy9UARufGwIVGabqTbGvsPzhHfjGm1UXa5MOW/bDFEqp14RlPX+BbZy7uFu1c/EE7xinhmxjT8mmajDo3yixjgTJ+5OeUZI9rZEfaYzXEH9tPutRLVdDQkF1qCL6+felsBn5afvTTB/JHGQH0LW3DNW5ojTnzslhSgZrmznePVAEQCi6U0nTyBHoptNM0Q4Mf3NZpcPCtU40oD6RB9yllzin2Al3xVXUHz/u/fYfx7AOD7yn1Oc8EnD/HvGacyK/z75UXNcp10ZJnZSNYW3aZw7c+RiXy9thGzz0jGPpL2o4R8ffG84xT2bf/YhA6P1CBeO48d9yexHjWyPeC1wtA15LI2U2NGU+48UM3Y9m448QwxQaHumaHuc0x7Pji/26cpjj+GM+ybFu7tlafnLdiTAeXcGhRRXyp2zZpLT6BO/wC6rj91LEmzfajvnOm60llp4w6h983ntPjq4x+1iRwpCMsTQ9+/am/6cEgvtQoYDh0oTX4x+xdGs669O/DF2mr/iO0fELS2tpRt9RtyeWYPjxNnjDx8QVzJl/YyuS/td/FN6yDiyaAOOWnb4Kzk8ldOOLG7fITZ927Qy8haS6/3oaz1U9G670rZ8enENrLCWKc/C//+f/1/zbwe64T1cT53/oQQhn8mkMG99JmkMAIccHw0e3rAVY9R/fQ75g/4jry64BLIAIcJw/Dh/o2g0ljwXFjvD5Ow804/lOFi5XFGMsAy+AjPbfwuFouTSa7oUeCC5mDsgY0+aHbQdoz1TgGboxp05dU04nEHZBOoblKTR4VutO28OKYxDJ5TVpGqf4RLxMVfuMqBBjWsfC3V+PF1cA2T6mmXtpY3JYVYlwbCK8m4KgyVE3KPxOm7pUGkvw8eXxKquEu+JWVFyRIAcE6YSo3jSuPezx9ahj3lAnOSQ+5YT8enrkb7deiPEpwfnZ4/fJFnLvRP/7wKrcqzXvGIpY3fkBbY9oHE30TiMa4hqRGyu3NNUF3XzQgNJi6y9OdaAwgd2iMk65F4ALtYjXnRZVfDJEZeNABMULTSBnjxLjVKkH1RqeIpZeJFecCObvFGbjLgMmFnnH+PPLi18POaJ8febG33MX0VWd9mIw28IsmQLQ6ab01iCABXvXD1GbajvJ/gnyyY6cOq/+En1Dncy5W/OhCd7QeZ9fVXee3GA4alvaxzRxDzrLRAvuUsMazRz+mPyIi+NFwvqX8h0XDZiqKtB8+9bKYSM+dL3z5tR3qmMdXemb5Y9+QARPpE5xlxZXfMZzz+i3j1GWcf8Fpreq9obbbPjKmaLLjCcH296fU5QOb7vDbUvXYnZE+hOh4+pgvZnqkony58ymf7q7Lo30Nj+rI4t2z1sryxmMjOoybpOOrY9EX246/d54e6DMYjqHynlYQHuds4V/1qjo5O8uOhYQ1ppcO5i6UaeRFU+DZyyp3oMfXKNaQToPBn2MGj2in8Rh8OI96SCtciEMZdSNjIL24+pM8NTRdgjM/uuhcAY6MRJ8XPiX4k6Z6ZuOknWbG0bvBTL1m88/X1sFN+jEQ5KUD/i2/a4ScpVp8+1bj+ZD3PL8g7/wDtD3z/O5d3rbx7u2bYGbn+fxF5rHP6IU7vPbpvPNfeoE9C+WKPOVoX3Mxj8yUb3b3qTvnntEH8cd47saDKYoaPVNPiFYXWMvg4fmLF5kTvfi+fN8LXo1o9UpuIl/cpjvKA0jPUIeQ3ehVz7zCTtw0YcXri4MDV3rmD8nonvOB85lGMmto11L7CLcM5219libymP4NnZWhx//GcTGqF8hV6rIF5iW/87XP4ER2u53nY1+3/bZ7NaHlCbSedtl+jDW9fpqX9MVvMJRXAymnHFeO9eiKufJxe+M5dL7iwifghcpqbXwy44NlLCD+pvPAnk7aP2WByq4wYX1HpxQNW24DUY5FKu9FW3BMBna0AlGXIx/3gdkndY6zRRayuPOuY6IX+4ve8sRLX+6YCo5/+Kamzp2cBedEY3EigZswOCf/jz/wnmfhoYYID6ce4WvlBHOmswe+hf8tmHLSe4hGlPUBEDWOcAaGaXSgO3NVIAe2ytudMn3nDsYZBpfGs2n4liUtV8f4ocWY0EjoTqk7rOYPDsKnbA0AO0zlW+UWnhENyCx0SazrYl9jOYpD+RzteNRbaE63Tj12u0uaZTROU0bcKAw0AA2k7F8w2mo8W5ZWJ1xVi9FuGasz3YLWY/3BbwoRUoUgxg+LxiSwg5kQkM4Wt98iC+RqueRHTiwGyDC7AmuCqwFGGs3I+6RZEM5wGtZ+mMXX2p2fYUxjUL/wndIvnseY9kuHr1k4Xuk0qHNe2nfd9ijG7QfP/nmOkAUJ2aR13i6VfwelixHx7MIhufnKYR7sipBsC05hEZi0yG3JQJHMZEITVxttVxc3MXIhZCT1FCKfSdeowN3Cs+X71Ljn905DR37nrSGCfKQ9yp1s/ofG7DpaJyFUJQwEP+zickuTPqivHnPRosF76jl0P8eNlNCf9++vsgi/v/CLZdCCT43K9F/aZzXlw7FzSl954dJPh8MUbfUBuOsP84XAW9J7Z0K+A8hx9CR3aQD5ll8nzTEqc1RBHxrd3asc/W95x513BWJ4p0cAw4oWJGnNWWfjlEi5vMeciy6NIC9UXHTdhZ/8YIrnuJXH0G+dTu6+3UAj5erK3Wpf5SePGsTqkoYq9VJ3Xo1nvvyDo6Pp4X8WB/vOKh2lttMd7+xSS4d8jyaBAjjfLKNq8dVUIOW3WHx5VQ3aHlIgUkO6b3ZwTCj6zIvofR4SpF/pKbXKLq6eWZ76ZxeahsXYO8E9uiWNcSO+Brd3fRj18VtreYzwSZEX08XxzztAGT/m8Uu6qOBbbVL11RfblF9IxW8YGaahlAYvtKwnjtgKBxU//alvOmmyZh94MOEZ7XzN/OrO8yP7+N3F4Zef/xnj+V3wnp15ofkixqrzsBdy1/SxRnS5KxiK/BJW1s7iyo35CB14jMy8sDGcfqGv7W95UhfVzeFTHclDrvYZ7exFLrTJ920bvu/ZdqmLPqegr47O3CwH3gFFNIsbqrbtOPPFI0BW1wzTuyaJvvrPPBq0jTPi4umMNq3tTVdQy4kbErgTDWg3pIJlmquanTxFO58FVr3pRemHv6ZFCZGF8hoI29DLRfwynvfHNpSfkDYuX3rhUT94q25g6hp8Akk7lo+3gTJNz+fM+OC2zxIGpzJu+j48MPFJmzk7c8OSE1h3y1RyxzL5X9jT25wNXnnSHZjwzL3GHsoX7tNMGk6cxnZAwkP4Q6817aH2Q3jQZS07wn36NmdwhWxiAdSUtiJlGUi9+5o2+quccPKf/vN//t2d55ks7qbpr47+hrsPkzb+ffHdLzN0jm6uhussXwUNNy20YE/LkK4TwREWhS1/6QpdQiDhtrEDynwGGCtHd+JcJGvAdaAfDbo8bEi/urvp4PR1bX1Nm7TMxzFYYzxrzKw6+vBhwzGmHDSEnTYIbC4G9Jwno2xloDthQk9L0rIYvuQTIexkP76ny9K6hHPMg7jl8tnx4A0dnaaicvLtIChRaIujQjm5G+kkJbcuABZK1SIOhLZ0ylOE6uQaZOJG9YXk8adc4lcWgnEnFGXpO4g1ZvqZ717QPI2865+d+iGP08PL58/y8ZXXLzWkzw8/vn7FAvIseXQTVblQeVQjUoCjjzHyOumax2LFosUKA47ttG0YNyxQfeuBCxu4G2/wQL/UyKN9kQ1hmB/dVI+ctGOM2Rjw07VgKkdpWNawutXmQwtDJDvS8JLdQXFRKo1Zd4Ul76Llmcbiw/fi2bzsWpOuUWbXaWw1JRgNy69tgL+6GsHeAfBBG29FGxY0AC8u3mfX2XPPPkhHyVStwZ1jMdYLbm7RZrzYd9IkjQwXenevlWV245LneFdedpBy1FMOylVdt+0YnNDMWybiajzqPBbl2MgFhRURThulhZu5o7Sr0x7n6HudP/TYAjSVs3qQ0QCt1J/OoIACNY0+zN0SGmY/RwLopPL1LoD0fH3f1XUfzopxvviNr9G7+tNweHC32fqpKfMB9W7nnh13ZhA/7mLX2Q75C023oZGnPKW9hHUZtw3GF/SjmwutZ50nn1oJqLPq4lPS1MHZDOg8Ca7O+sjPPElJ+zxGNsPjCf4TfB8ydJ49QTU9N6zhrLOq8Garw0f5zzyiAyIBwk/RC2nkj7itFN2uEadrl+nEV5quf/xgeOUmLUiAIpsxYdr4zgFBpJ9stz/fPH9O8kt4eeakeo3x/Obd4VePbTAeRD8/fXZ4/vwlYx19QECi5Zw8eeGaeTEy29oH0KdpA3W64+wFve959vhGd/LVmXVOnnaM8ZwLJAioSzZnm4sylqhPuXGRnZ3n06d5oPSSC18v6tQ3e6y4yGbJQ47k7K5RGuL45ETgwbibD42uX03PXG4RcdOvDScpxrBhHAmP/TgM8aRLy3T+07KkC+lfs+KXh8aTBBRPvZl1qPpqO9bcxPrspsPsPJsuXaHHJ01b7fbPuIuEcWg2v/i2U5i0KWf2Hs/5WtQcjUmdTR8wzUL54ZffhvduD7bPJuqHPmBf3sFX+IaTu/gA9jgbLuDaNeEB9UpIfct/CEzf04segiq1dB/OOcaEUEg1LXMfPomz8veQdWFB+NgIrbr97Xjw13x0UtzFe+r0L775idZf8dJfDjj5T3/gVXXjPwTfyvs9sGzZOMLv07ubb/mv8fkQrXbAEfYcjBKIEqUzQpo4Dlr1OYOKvxhY/IsJmsGNZ5bpRDYjWqMDP4Mcf/ItG9/BLh0yjGeyINBbk6abxgB24STdc9EaARlMIWCaYXdPRfYGajlOayxnmMrbEoCJOjpgnPq6HDhF60wz32XChdqFRIzSq2u+8vr0WUPHib3GWQgLy88wVoYsBA7UoCR74dEEczIZ8tf2Qj++dZg3shh5GK8h50/5zo6oC1AM0hhkn7IL7VEPP8zibumztSudHekX54eXuOe4F3nozvTzHP/wCWy/4Kchk495wG9akIkDycg37ZZnjWbPvHrkYwwtUNpu2qImWUpQ5jQh5aRdPVl9aUbqEYc02hFjSnqk2+ezo1lRw4c41JmdSYrnjDUCceFXWO5GpjJwpSNvPYvaxSRpxVjQfrVuwxr1Bt3F7MWIbz85y1tPfOCoY+CEenzl1fvsOmsU5E4GtOU1x1lcjJk585ot+iUytGSaTQXUeavBCB13Xu1fd8o2PVEhgHAFQ73QoA7bZVvIqazarlAlX2NlPliQydtywISHvr5OXZcPncatcot8zFeHcUlbdbnTWx2twZHd+VwI0V7qT5vAcZfZvpCOrxn0nLoGjOeY29/ShU+qtI35OIrGkRdl9K0wC0j4MQEliBE7BhPtsU7rSL9KUl5XfFzaEieN1tcHm0I0/ow3RRcf2mkfHZYLKJGoH6knn+bDmwSXfNO7jsMat8bcmX4KIpe42a19Arrnks0/od2O25AA7rQzvgnwTFi6xPLfL5s6BqxVPmQkvhjSW/Fk+UtYh0yI+77nlZN0wbGT4zbIjmTqPNZrRfLYlHQXBi3zzMdH+UjKmepNP19deGzjl23n+fyZ88zLXEwxQHtsg4sjVSz8TP0gj4HhjBv5Wgf+dubZNPsRY7p3WrrzPGeYoweUbV+3fyJB62n35NWS7jz7EKN4nt2/uLjA9wFi+5v1xPGR2ik9clw6Fpphchkvi7DyHt99khiBIq7y/KsfJJwdzZ+lIB19O3lco5lpg3znONqAXCxn2wWzhNHPzJ9AwtJffsKmr/6yxybdLOd431o0xzZMU/ezlgL3jWeT934HkeHWb035H5yWa/yYJrTZxr2gH9zj3DuuF+lHt6XvwgMZ06v+aa0V3cUvP8Tiy4cwtAZv0np0snm649xRR2JwN9jF79BZdJVr0lMUX3cHNs4DQ2P4/DL/aDwLjk3LDFnlNzSSjh++F/SC2wD/TcZXNukf8eFbsMx+7hRO/p+/e+a5FT7s+G/gXwnTmIAM7ty+YUKFc6zxC/giv65KYqfZ+YarlPyLnzCQSV4Fs9zy8xMnFCyywvGZ3Ihk0EqTwSjP7kR2YA6edXeRT5o/fOM1mIjrNCzIMN4HJQzLGOXi4F8Fxs8RDoyYPoFuHFrutrpA4aedyENFpQDx4tcwI05b9Z2K3VGQe7l2/ycB840jB7uhxzgiucgmS3h8FIiMT4Y80uDirlKhXBEDOZ12Q2RzyklZB8THUwZIML+A2cpruSQRaLyZs7Art+w4bzvPGi2kIY/5dPWp8n3SMp5X73npxxgvGIEYMGfnNQTzCrxX7kjjXvmFQ9xrd4q8Rc+iyOTqmz4M54w08s+XCx1QGjoasGsxu12GV3YMbTo4MWaB9HP413Dz+IJ8qhPevvNPg6NGsnV7UdC2yjs8+H5n2mlvZoHBV3ZZ8KHnuVqPPdzCixc0GqLkJDxntvkX+fOP3xIyfoyzBKGt7qlf0UEMHep8gsxcZHxIUHkZVqdsn7vN796x+L6/CvmZpP3whkcdegxq6uxiqBFtezUOdcqru6RoojqNk3bHU+lVBxJIm+drbyREv9IsIDtmyhkaM6fYpv2i053r6rpOY7g7wDjkKP1clKVfJCqivFumhqiGi+XSx/JKj+SoifwjM+nJq+NFmXjhodHy/Lmv+DvLGM5xm4zjyjsXhfLn3KYwgYw56tdVlyoPDa0nWfjr/Nxwue3F1nH+M63pGx34XQO2udK1Xhqci37aYNtDBz+8gRdqFiOtO2TQKzuAfcXPMvq2wSaAb4pGt+9ViS+O/IOXcZF2tR8FqMa3vbm4po4YM7vf7Dy3TymNI5p4eUmUf9IgtImCOHU6U5lgMzoWop3VLdzs4nthkPIpa3w5or5l5BmD54X9S3effLjFeL44/Pbr0Xh+dvYsxrMP1ko/H0lxvnDQQbecAhCdBR1J4D51xx59zJln4/Tb43Vh510LdVD8GIDoTnRb3iiXPOJzEWXf2p8az34sReNZ8KLV9z1fX30IvjocoE1ttz6Ossazpgjol2Bfiea/Td+oK2HTZSgybDlYieySyV8unMh3t5kmBD33ONe7+skCz96SWEkKmzHm31Y3sNKHlZQPNNC5qN8h2BvPlU+IxY3xmraHpslHgtX/nRv+Ek4o4WZPGLqkqz+u12Ye8ReeGNYt7sh8F7a8vK3q0rdxJKhSA86D8niks2itfFeHof2Qm51nyw5MXaZDeKUO36tPhueJLyffwR0O8EyXXmHrqIB5wjF11bvBqmel7fvZtNnE2Mqseqa+qAd5W3sW2qwVznkD3TDpOBJO/tMfPPP8Vdi34wHYmPoKkLtCD8M2GL4CDiyplBFnaQV1jHfxaGPlw84z5qRtWKyH+Ju0UZr7OMZTFuWJIUwkgo5yUi4LoZMQeXaELSW7hlHTpS1/CVPI4k2XVumaPmEnlRjb+BnkhH3QamilHiuXFs74SEI5d/dZqSgDwuJke8C87G00jzRvLfrhFkd48aVhGmHEnKMhLr5G6ONOnsVbrYUHfBJ0Ssu0+CLh21stWSOTpPyDzERCsy7RAuH0h7ImmqIRCjEIdcJDTskJerLEyU4Yxq/xvOILXA3tfLSFidR3SfsQnO7ly/PDDz/+0AcRibsrnTO6ln/sDqVvg6AV6QvqpzqN6Bg3kQuGoQY20fYji5ZGKJN1bq9Srjsf63YruiCdJxpTvn+UBe75i+fZMXeC92HHHMtIv7ZtWeptIP80nD0akLeFYMD7YJd1KBON03lzhXFL289H+do/yI48dVrjJrvciEgpy6ev5fNLkC/O3aXH8IMPz19qYFxhNPtmAb9e55ids8oOveqqLMooCSa6mMO7513nHdXZtbe3lINtRP/UpZkDwufyBeUcfP8Wjobs9qCr8sWgNAbCVt72b2A/mWo59HnOHVtIirIK9ylTDVa/SPSPtsfoR95ePORz5OiD9eSCFnd6+qwLNP2eCw9kpy7Z336g5BnGi30afOeC6MEyvuE/DxOletqKqyFp2xzrGD23N2lb9BqXT7bju6stXfW7x8uYB9Et69AQ9M6A+hI1tTGVTMaksu/tbC8cvSi3Csdt5eI/jVh12rIu1hqwSmfmHXU9849zBM6dUvnlOhb9xdCTL0rQOgynpls27zImTQNS37Lqn3m+2SN6GVx3sAmLa82kCfUbiRFKcGlNaESj8J3/lY3tJYG2BTEccdlJenXLrwBmPMsveN2JVK8tU3FI64yLvvPHzB9eJKE/Nxd9z/ObN7+FD43nc8ayb9tQXl4j3nzwYhca8LM0M/Ss15hcyKHy0ZDsmzaUNXmEBY9l1Xi279UBxx18Lgo69WKM58rHV7RxIe5dtmcYz6BJx3PP6rDzljRsn72kgRc/7bdf4S+EHKP44V888hLXN8+sprWNTgLWnn/IRQ2gn0NamvCaOhxD9j/th2+3aySrjslr6A0Vy4UfiaxWiywkvUF5aRn/C/Lj8ZWzNTYdN213Xfm23fHRvbSNMuOHSsLWIz175giT17DslVbTZc81lzDxcN7kgNTEr1xWeFfesWW79yBHo5NHKL7j0fJTif+dbRMemg+5yPDoZh4akI89DN7wPbClr/rj3cMR1NPB3eetKRcJL52J3bJrz8KdEl0P1Kd7fbL8Qkb/BuqIEFqr/spMvhiNzEX7tp/8L76qzkL/Vvc7sBfAHkyPg5c9OYW7dyr411x3A6RVegqjdE2vX1BFd2VBjdjxd7JYZer2sE+/n29HFiQGx0TLe+vI6kSWE6A+pVOpUdPK60waLkpMloQ9Q50HFLkSf4KF4VslnrL4YePF+V7qp7kCwEAinjL46op6Ewd+Bpi+O1JmPvZVSZ67c9lZ5qUPGuKoGQPiMYu6C6uvwtO5S6Khq9JS5jM0lmvLK4Gck6ZsaJKQqQ86GmguSMpGenMcJBMyipnS/SOvho8LVwSkqCpQHLSWvAYM+8BPbssDyVfZiWdxd9FQ4mk3k4fnXzFMMpFHLvyB46avzp0Hz6Y/ecpFiR9dOWcxxJj56Uff2PHy8Pr1i8NPP7zKuWmSYau6MLfXJRljzXZgxN5iiPm6uxfnz7PLrWGTz1mf0RcaCeD3LR9c0fKr8kBP/cLPBQFBefV9pF44ZRFUgpZlsYwx/Uza1IvuaBCp7zGQpAtvi1zoq44mKIdOcPSBKzhllKf653lkz4n7ufTnLK6eb37hefHnL/LgpRcAXrDlog2Ctx9vDrcajjmuAS31G8/dJI+maGCbJl173+7tRSNO5uSLnL4aC8Ei2eqeYwO9VGeiN4ojDQHDxYCg1ZmGr5GTxSgZtAvauWjQeCOc3XyzybWW1B15Ohn7nx+y0OBzN9QjAZ6nV0tzUQF1Db+oGASeICMywoQXLdfXHt2pUXN6csp4pU9g2l1lL8Y8JuRFiFx+dIcNYlJVDnPnRJ21v+XVBf0FunaK4fXkad+jnSMTyj9tpHpoxEiFDd/C4TlpabSM7wCnztzO7/hX7o4X+Yp+2n/wPq/Z853B5IZP77J0NxNDmrZkV5N+0cA/O/XYzhm4lf3tDRcS0XelaF9SHfzlwVvkmV1D6ppjB4Z9MEzz4YxOOYP2KbL0LRyPoONFVc5BY4h6Pto3WuSd0svljgb95wdK1G3+Nl8Xpqgjd1sIyotOQ9byeduHKCArD2Xu+edPyMc5Ba2VS8p7UeVdHOfj6iyKlm6P3ENTI/7R4RxdPVVPkOHHy8vD+zdvDzeX73Nx5UXx+cuXhxM/zw2+xzby5cnIS1bQVceiOkm4o5xU6lZWT5bLjIYM8yAp9VxeXTl8kHePCmn4lRpp1GmfOQaabhatog6j9t85Tr3LGzd+e5t3lvuQrHNbDV6kFp8C+mt8mm4t1KAgoEfd8r/w4lKn2qQHnQhbl54wNTJ0DorBmnroF0pER7xgcE4inje4SN1iIdi6MrdLkrhKl7umIClVL1Jq7OuIJN1+BUzn5xhzXs4HutB5dQr0sB5urDDl6su54Nwhv84kef4oznDrz886DIsLn4nDn1TirEh/pVtjNn508myKfuoxUn/iMehsL5hxkYtUljzIq0ytv3QsmuIhoTzBo7HKJ2PA5MkPrmWC3PoYN2NEJp3x1VZUJpEL4Y0r8aQKqn2cdWk50+VZ/S3K8Yeaxh1Tllz4Wa96Z2p4X/wJj7RBlizzp4zJrw6ou6kKFEeXgTLQ8U98itonlsOlzV3CQtu8rF+eeZbG3w3Sgn8b2E4FUxhCX/OPMCUKFdDXXDCW/xCoe8mP5Bve4xtuTtQ5ykw/bS6dRCBKbpphEFUU5r1M1sfb+BrVNVqcwzWwa3hLmEUHP8aldFcrSxPkKA+0LZi6lg9fpjsJZLeZFMwtdKQTQXafDds+eeWXyQclcmFRunikii+eZPFprcpPxdNyi1BmTV5ELCu/MZClZzrgwBw3smwcDCuQS5LNk+YSJDXI3ZKlhRQICObY/hjrpNVv+e3sufknLE5ZcGgNxrSTqeegXWQ0ID228RxD2HPSL57jv3oeY/jZ+TOqklfr9EIHowMD2V1a+83PibtrnXdNa3ApERZAj2vYpwrKz5TnATWNsBgyV3mlWR8m0yjqe6dzZU57zzCGNPBtuzqiYS09d5R8ZZ075NkNpy75UmwxIpFFjC8amKMgGEUeG3CH28+dz+fPPVrgbd2//PRTdkvP3aHxDRsaVB55YcE5w7H850LBB/003uxf5Wo9ytS+ik5H3UgPL+1Xw9E9/4iQGh3oA3GWJd6Oit5nwrKfdNFFcMhOGjKwvV1M1Qvp4yinlo5Rn7P5hL0wlWbUiXwJQUobLxO+Ky/FwVfnXMjlDq7CB2MOWctHntCn3vADfo1ej9Z4ZtRFuedQszDrxykPDZ22MU7e8IyZ7iLUSbr9a58JGoNCcEiPPoBrCzz/nd1znH2hHsXIwgBVBkJaKq+Wh8fsEFueDHcw+6VE+vPKT6y/39IzH6Ez6tfTJ77RpbyfYaRrtFWnlvGGfP3YyjWGnSZg7ijkAsqZBX7h09vxnz99oJxzHPJ0HC4OY0Av5wOGyl5jmp6t8QxTzjAa3r0YQkaWIz9GyqKTngc//ZYfeMqU9s58q8wzt8gzsvUYRSVMOgTnfdxqh2WVVYSiLtJen4c4AecJ1vYzynjm+Qnxj+8vDhf/8i+Hq3cX0KCdp89yl+HJ03MawQUh9VxywfEBWciI86x9080Ff0aUGXMSsspDgrkQIQ3fPvXz6LlglX+crHmRJF/Vn/Y1RNovgJ59lwszL4Zfvcg85Wflr64v8+yCtO3vyC7ybF/bfhJW3ytNJStBDcNU1jZYkXkkmZ/1AGEGJ70olGb+SA97+tll7njLEQ77OnpjSeXeenOUEbqtFloQkE7XMuqVvD7RjKslI52Q/kfnHKdeKPoMQo7Pgeu8UL5wodt2p5wtIkO+QpcLpsiI/NRvIfGWn7atMZbwLj117O0Gf9Qn/jgytrIp45yOP3K2zLRpD+kXYF927yYveraDyR+e97wLexkKK3nLfwiSt/plD1LxmQdhyu/rmvDm/OF3rgVHJz/BLm82aPgDE/7v0T9i19P2EGfHX+qgT6ftafOiu3f/wxvPMv8tt2QfMP6vh2+X+V2aK1u0uEwKLbcvO/H9IEu+8fw64GII6Lsgr4HUr8GZ13jSwamxUNw8yCOuedJjjmp5J3nTHXfSXjj4RDOB9Ex1B6UF3YEJFeNylj/ySXdQupQ4yfdBwoWTnWjoZElTRcFP31JGA5mJODuD8VXEbYngf5cnsuOSHxrKJUSy4JoZH2yakLaP/Ggl/FonMVwHWNsbmdt2ZBH8Ld42E4VCsogqs8q6b1LRQFpGD5OsxtAY1BqcGpmvf3ydXWnPSv/40w+HH398dfjh9avDc9/k4W16/DPKeNZaI8FX32VHbhnaSIe6mcihLV7ePa3B7i6VbSVP/hzBNYZqsLpb6O7ifJXPM8kuhO4MOrjdDbd9BY1rjbkzcDCuMZqN//jDjznb/SNt+OmnH/HlX/cjbcKAZoF199FdSA1O74DEgNbwX/rnzpavphvjPAYAnWh6etFuWmzkAgjowtd2dSxkaRQ7/b/l2ynikGObxteo1e/r2sCDl1wsgK88Qxhf3W/dLetcSUFcy+d92MjSXby8OYLK44M2uLmcJOGRr82iioxNXC6yqM8jDnNMxR04j124Y50yqbv+0YXDgGPbOvIKRPo2xjrg+LZd4QU/ugrIurL1TLsXVLMjrQun4Pv2hPd++MIzrFyAXfn2BwzZi/fvk2Zed6kt75hIhfG7e6/jh4w8s+1RHI+jWK9GmXqjrqoXeX1d+mDNN15M2AekqQ/eCZFO+739pdyVv/NH+4ys8BCBJ6yEamS725pZhGTwzaZ8do/Rucw4pHlpkTmQuh27GeOSxUhVdtGjyNT5iBzD/ELXPtdIht8eRyMb9MyxKWP9KRL+bZfE1X2PHJ3cYjxjxD778PlwDi1fW/dIef/26+Hy7UX65LFGGuPuMUb0I8I31Pf+8pqqoAGtTNhALxxtO0nIzl71nmB2YKVD/aY7n+Z5E3w4Shll6S5y+hSGlab85+6TGModP+1BJs4DGs/OaT7k69s2Lt/7YKt9CibOB9RnvlQPKVhdtP3KMvwroySkTvNSE34EGWT9iSewvI7PqJ/+PeM5ftpvX4AvH/7ir7A0Eh6+kppfag9TtifcNl96EPQ1mT4cni8NOqdFd2TLyoDwJ93yLT8CQ9+KoIHmxRevZVp/YdLHn/Tg8kd3Loqr3OAtx78tr3Jf6QukaNxd9sg8iZajnRHHooduhHYEXZzgT+U7CD5u43m5zLdr3hUiT8n57wEwf2hEF3YwNNCm+MK+rnH79KG1AUHp7JuwWpWQ4OaYsNHasEcPzGt+XfU7NoAyW/2eWTHzUaKBRz9fX+/r/r8cVJ5vwR1hPQAqzR6mU/44HDvvIfhdepnwd8CV5LfL3K3PYxGD/2U5Jz4FdLeMeKPEnVqcSEvHXQPzPrgYhHbTmT/jS7PlG094+bd0hkaQi9rkdQGjFoq6eE28BJ3cOtG5iKlnnfRQdPBi1Mkwk2EMBsrlnckObHHEF0FFpbADbPq7igzdDBgXbVOt30zqpFwNLjggzzNQ5sVJW3TAxS0+OKl/2q/M8HPu0wUeNHnTdxeYJMLy3f7063m3GBzF8wEbjAqMlKtrDB74d/G5urzJwvPBXRwWoYvL9+HxRqMIvlykXLDkTxo2RQNYefeVVZ5De5RbufmwBjyLJ77ylZ9PIGqw3FKvZ5uvMYAiF3EY7O4Eangbzy4kxo905CNGz5NV/wdv199mN1wj6OwMw9sHIllE3IkRVxdjTp26hTP68yltzY45ddkHcJoHFK8ub/Ok/vXVx7zv2TPAts1+sD6vWwrQA1x0pv87Wdn/HtWgf1QkO2zhxTjP2U47pcakt9Bb5lP4PDntjpv966vmrEV5ZjfU+kmPjpI4dOxX+9C4YS+upKshYxnLB6K/OPVZAxpllG/50HgRHDd5dzMycCzmi6PWuNoufu8YSd++7TiyT2/pixvLIq/ImTKnMcjlo/RNGye/F5cYwRjDlk+/eoGDs2/EEcx7+hSDzfpo8odbb8nLv4bmKUZWdyDnjsVjd8SVEfgaEvIrTf08MMuF18tz77b4juDXuYhUFwX7IjpDP1j/zEfvGAPCXAxlrNsuBWIZ8dWlJ5779k0Umk/wy8W4Y9R5LBMLOJZ1vM8xLeP5Yp/zAPxq6H2EV48/fKANt9R3zUD2IAp2bej5do3IneL6GuLu/l4jnyvC76H1AZyUXzzefuq7kuvoa+c2+MhdBvT0hLng7P2Hw48fHx3+Qvpf5OfNr4f//f/z/z387//b/3r47e2v8Ifs/vLT4fTlX2D37PD+5tPhl7f039L3mMhRJ9vIvEq74eTwlDnp7PMNFwsfSLs+nHgXwDccuUN8e5WPCd0wD1QPHh/OGf/eGZJ1R4Dtcz6LDjj3AnaDffXTTz8d/uP//X/OBoBj9r/+1/92+K//x98Ov/32lvZ5OdJ+cQ2xD9KvKE98qcu3TGtg0z+5KAFyeo8y3snc+ssdVphyTAjqQ4A89S16x9hitiQJvX10e3iio63uvFuj4zdzg/DIB2Mt3jrlKc6GZ7w23T625wVlRFVRJ/VPHO+gPX9xeniVZw/oT4qFBHokPKJtDbQ+36xi2bymEd5PnjyLP/QE68x6ueKTF7dLt+3rlNeWb9oen39bvunWteUBOfsLOGasd5wQ33VRfPpnyukGZ97HL+hbh27G6OALlnHuUY5THpQ7sKctSENQTR6CkyjLXZj69jB87PNUy4zJHXpemSssufiygD1s9gs6MnqRzamNbsPbHIVmdtx3LZ15Tfj/iZ3nb4EC3MPv4d+HHBn4hvP3ULpuxvFAhbry6QRBfu7ypHJn6m44WYse4TuOX69+VOq7zvyG3WmpI5rJw/TsmDIBmOa6426MvpMCWYum+ExiyZAgdJsZf1zOYToRmu7C4ISIi2LRACd+EON7dMN0WkNe/eCCN19aywM44uDl/bT4KqVmuAtcy1BX0p1doJC6qYZYc82UrHjwmJzm55Yl9fnLOElHWZ46pRFClWPkAsvi6mdnXpHwT9nraiy624pxlbgGJPjET5+d5Nxgb/v5VL1npX2o7gy/xycOj2qsxRDK7WoWMY120vtOYsIMTM8OX91cYeRgRKEj9mGOgODc+c7Deh4XwXhxkXTHxNvfysazxdcfrlhQNXIxvuDnNLvYHiHAuNr4zxKUiwple3V1GX10jWh7aZuv9qNM4koOcakWyiRfdCTd3vIdy56T9YMmXkz4qr6ba2/597V9Cn8mYmllMkK+c0GiLqQ/XJBx9r8QvbMG8nx47xYj/4Z6rMvjAMY/ecta2TmRp5B9zeRO3N1Sd/u641b+p/96MUYiuMrg5uYyNH1gKg9/ZmyqnWE18dLQR+8cp8ZXWvGhRb2+seAT7c4xBRYl5dsPnawzqhgx7vjmAS9lAyM5R0t/aWxHx6VnnanAi0d7wLpqyJ75sCYuR0NwVxhOGnPSdcf5g4ubOq/MxT97nv4/wQjqWK4x4DWl+N6q95x0z9/CL7qnMeaRD3es0zfgZ4ccgThercszzhr78jVHSTquEsR3HGMErTFjg8zuvKTR3nGVNwepZ+nztbDZb8pHWSBXNUMp5C0TjBUNyCfgeB7axdKPsOTDK6SdoFDGPbsq53MHoBBNSR2pxzqImx3eo6PMb8HnH/V3J3LhGTarCE5k8AHvflUQnT+Fn+fI0c90n+J77tljG++vMJKh8Ozli8MJ/fGRvuEaJn3gWzecw2JoSpZ/stLNCtqoLMZn3sj5cecPCn9k/NkXmU8p5K5/xjd8Qigs1rhUb40hp4y/tld98ky9r5y0No9e9aFB+1XjoX1+nD8taDzEJEIqcXWE/kvcdiRztQeMSR98mEq4WeYZ5N+aARxXnofP8xf2vWOu6Gb6nzrEtBb0PLTlg4TQK8+ipp8pGU85JIZukC+685IXG14c7neeW5lkO/4YUPG0qeU5vjqrfumnXlpHPcQSfhBIl5XKSBUq3pQ3/yHY5zuPHuO2/W6ZtrmQC5pv5a/g0Bs3dQjbeFnhgeAS53/EFV3jb8/f4NOFkYvNnbysBzvjfWAfH1p7foTwtMLqk3lxROs7li1z5Dm+c0pjcVNO3GNdx/osX7wVr6pRJXr39zaebeY04CH3e7B07w780bKBP4i2hz9Gv/mD9xC+nZlFKZPdke64MZLVvCzaTuKO+OW3E0FgxCbfnTHL6rsQxFBWKUAhbHpuaa64OFkQVj1JV2mCSz1MHD3esRTLSZJ4JhSJwvu8rcOHDvnHj6UOnL6xQ+adTDuhagz1gUAHkYsUywIdaH6mSfM0oqPk+i7MtEscaZHe2/WuPNKRqsa8+JWnNeqSNUBZ5Tk7VpFv2qxL9nJw70LOAhTDmrCGrXmRIf80LjuQ7APkSdwHDCOOx2v3xyMXGK6+SzqGEHheAF9/uDy8/fXXw8//8s+H3379l8Mvv/zz4RLj9d3Fm8PFu3eHi4u3ub3uBzU8u+gOcJ6mZ7G81ejCxbCAVnbLoa0BfYbBnvdSY4jkOIULAfwrxrPTs+DNK/TcGb+5wuDNTq474tJ4evBLi+4o6p9j9Ps54ezo2u9UGNlmIdewsx/kB0MWA8yjAZeXfmQB975Grv2mvPxsuGez3XVXrpU5DVjgJPQInrMIRWfXDvKq0weZ8tW88KuRp1GM4Q7vswsiNfUeNYlxJ07ef6uhAcAu46x1+p8a0TZ14PPhOg90Qfvas+UYvtRludyiszw8YKZQCudiHr1ZY432xVgJr2BozFP38GlcQ0Sj2TRlfqPMNHiQZcY/5XX2U3Z5oZmxtvjNmz8WiK9aB/+srxrzAslyykFjVif97AjaRuk4hinjQ4S+seXEox7k5mwr7cnbX3AxHKkjr+sjr0Zxx6P15gJPPSQvRxwcm8jCdmacI7OO4e7S6NQhYTYpsjAxfeRiSl31656Gycu4V4bWa7vxNVm2y3Xo5+gC9PVNp1D10nFqGVzeYw4tp7AYkoqQsm2EfWuraFNwSKfuHFXjwsKHBdOfQfaC3wvdFOAP3jP2oz2MadqmnNGZx1w4nXHxdc689Ax0zdHPpPuZ7kuMZ/dOz148Pzymn2lBjOcbdVUXFq2zLM7/XE7C7xONSdtOG+fBVXlyDvDCdS5elGn1se0TCILnmKUO5ZTU1XZw+4l9LrDQCfvr6rJjuXMwzvUptJZOpv1DxWTqS53mUev4yHP8yHPKmR4oDdNMVp4ZqOoI6RrMNGfre7Myxlc5+RF8cHTqdlR3fA5tccLlAvuvoayb5LkpsTee56z4Vs1Gv22MHtKGzCfi2p7VxjiKKNsUJW54y8N9Affz7seBCcdf7TumVQ5fhy/p3YWmz5yj24cHpk33wR6JP/j+favcwtMh0bvdA+zLCvLyED9Cxyiw8uIStZ9HJ4sjH3HMHfE7KWzl9vXoU7DlNziGi/M/gPHc1v7b3XEwfQl3G/8V+AMo92FPF3HnZz82tOLhzM4R41hNwpQfGhnsdKbd9YUDJVd2ukVv8kyTWDpS35+0yLTvdRp2ThKJ6xsnctyFxjUzE6lGcxZzJxEQupDXiFRZUpbJplfaLrZedbv4swD64ARlF9EwAFU5TdjJM2bOJ/O9Rbl2qX1zB3mZIrF+ajA76ZDFwhJDpnoexc/CnEUHHJ2/xNegMBy/uB06VEH7DQdnyU2IkZQMJWi7kiw3clu54SIP2udkqwzywBnGrYOwO2k9N5cv72EoapBq1GqQulvs1ww9F33uOcO8S/pFvnjo+VONthsfEGSRvcwOqw/uaAhd5Ww14gNsE0aRrWBCSMs/u7Dfpv48Oe/r9HL78Sx82kYNNg1c2z3tsf/Dq2XOnx1++OFVzmn3wcYzeO9FUxdd68UY1ID1tWgaKbT5szwTF+cqhjMG+bVnY1nI6YPsymMY+QGaGM4YUVENJNuJirj9oDxZuDSaMyEhY7/UJ7iYe5zBRf9olK4LieWHJ2SR95wjB+UTI04e8Wlq1NHxkr5GJyDIH0aaBjby8eiBZ557XKd1iaNz98sddtsc+VW1M36UZfQAl3lAHVKZ/JMH+Pb1auKCEJCGmiZPAWRlWt6FrVySC9jN/GxzdFdDCV5zVwK6My4Vanf+6qIZlK3B+zm7x55t9ihQ0shLA6SucHAazsrPOSDly2T6xzZaX+4qICPfJgLLEgEPekTksefcaTP1SCDnvtOnaU3a33nEMUbdtgkzMou/KBm3jG14jfw1FMmwfmVqGPWJ8Sj3Gi9cv5BqPnGZisHNGFFmxnEa2p4nz/Et4vYLkuJHSyOMsMt8xPyEL/VPyidOkk4+1CO9Ci9tSE9ZRnl4FObm4+EUAqfETylzbjvhw3HtuXoEzIXC2QFLjfq8XU/fMMYdTVLt3Nf+kUdFovHsRfdJzG351oXDJS91wos95E9c+Xrh7EW0Yqea8Gz/2bL40udnn9nfuZvFRViN50/5Sqi7zxr14mbQhozE8EO0WVaQjRTk0P5sevP672hYK08TW358ZZkS0sIXN231goGONRwnCfGjL9br/IFOGI++iSCNaE2qE9Jl5NvXySUcGmlPjWfvtHnn0HXPYpAhJ61I+8r/Wv+sI/WSRp3qgFVbrlWOBOpSdOf26aQYip8Yia210Hpb37hUtiDxVfY+hM7KL17xJxxdx0Uu+rheeDQ8bvjVqZf345QgLG59swxVl+v2YN44wfLD19DYx6sfRxicwIQXrmDvNzx+6994SRuSUv7B6Vza/p365qLk2IZdvYCk//7G8+/AfeF/AUto/2b4Vxa/03kAXVSf9H3eMf5l2jgXhgeBiSMrAh2cPiQsahzxzSc/RwGSUEMnNPlTB1SEpDkoWGmab1npemXfSS+Lv2WYB7OAj5GtbwtVLirs4ldlS74+i4KKx6wuoxCxbbLkBObOMq0g3J3j7KXINbhd7LGUSLMl5H32zKtGm7ik6YKrc/In7mLGX3D4c9PLRaFnkdzxIo+4gzdnE6l/JooMhOUXiNg+hRkfTwTq2vwdmJ9bmaQPZxqJGtHzmqiRua5vIajc8oDhM4xTjNvXrzBUX/hp3CeHV69eLqP1/HD27BmLmcc/dBqSyIL2Wpeyzi436efguLOtIX5G/Blxd5yrE4JGiLd0PU5xk3TPtGoo+wCgi+UPP7zOQ4E/YDT7oKAGtO8f7nlJ+wAhI0yPH2hUfspuJgsuFcxxBY3P3t6/ytsZ7AMvpPJQYr7YuHav4dsLs5mEovvIprt9tkmc9cAd4db/OcbxvJtag8r4vAJwPkusQSl+33DhxZz6RS2rC92ZigGmMwMDwXIagx+4OHH8aFhpLGiAlMcZM7bVvl6Lt+pKWpxtEmdJPPouTtqnTqqvLSfJeY5A2oKGTwxjU0jfLvY2HqTZSV1X3Vavh463/D0W0QdEvUDRCe78ex5al4fAcBpEfgTDOxsaXNRiBZRHdzziQ59V5zS8MMLsE5z8yLN60HHW+t0Rz6fDNapv1hs6cuHnTrtzUeeKvI3DMQAtLzBnkWqbVbEM4EpR2pSNnvFT501Xhkg3421z6Rz+YM8+NE29R0DpY2l5gaSBHZlaxzLI3cXVgFZTaEmcxTLf9AqPP36OP/mEci7iSfPi3rbF2EbfrQplPDxGFmcgPsV/BrFz2aN+dce3eORcLDI+nGA8IwNf/3mJrHLsjXLdNICP6Cntwe9OMzrExZszp/QiNOiFH2TnOLdf7A/l3E/mK2dbmqYA1Wd1qGPBtmo49gLaM8/2v3rhV0L92JE8OX+VPyKWk5pyD0UdKY5jfMUAasDd+4CoVkZ/t6zpK2/56rhhPWoqOj7DK0uK7c+xDdLKezQj47xjuvw4Frv2iRNid8Dy9fegDHpsw82EzNVBsL38p91Tj4Nf39oyT4lmHH7Cx3KR1Q4m3TJ7vJVLP6JfFNnK3WXwThndyHhAedyvM7DqML/+xOsPHcePacPfnk/B+B6+aN99hgFxButB3nZwX35T78D9+oXB2SiveNKpr/lDq1jhSV4cP02JE0c381LLCPWH/xTdwvX/7g8M/j1BMY4o/62AuFfoYRhBi/kQ5BVOX4VRhIdhBsBWhaABuqlV66xhWeUR12VAcGIUJ0c9d/m9bc3ABo9gFgjZTP6G28pd0KesuzP6/EuYCpoHJfEmfgceHcuPLJwsDTvhufOSxRGDLWcgXVBoQYwb051h04sqvvJikgNv5KZBZY0zSMZBLPmZcAHrzyKUtmsklr4wA7h57RPMjOBpwOgrp7aBhWTJSgPKspHlrQ+nVQ6J4+etCBgzFxifPrBzrVHjZGgLKevulK+QcvG1vOAgzxnW7PrTLisDpHeZ4xM9r2p5+dSw8Sn/l+d+1e45i6XO89K+Qu1xjlTIqzJcogitHJXQWIXn7G5hHLnLzZocuWThdveZui4uMM4urinJ4vNUg9nd9+44V00w/JCTdOetHBop7Yf7E7Zt7zln671ULhplV/2Ag3yYJ076Hdl7MeCFwAsuRHxwMDWS7wWUt7Ftn3VbTmW2W1OffnYlNcSrg6kbJ0/KWjwfpPMNBn2Q0t09jcs12UKj+vGofH3QqPxwuLrqe5NNU1uGpxmbbfPnnC23+DZ5ky0fSkJfYyjHMgiPQSxNzwq7a59+JN8+lf4Yy2/fXhzevHmT/rENXtRMHfpjbJ+fneb1hK+4oPMixzxqPry/fEf99Bfylq7jIYYF4eFLffId1jHY4EU+TTt/Xp6Vl4ZZ306jER1lSPnP7vqrQ9SV9q5FNHmJlxd3zNMH7mRHVmssZrxj3MlPpNX0jB2izm23CPMRfNxC24cIfQDwFn37GHRo06APNNd7F1cU+kD89tET0k8ON+DYc1fovA8U+sChxyxM86LPB+dyt43h95gx9+Td5eH84urwE/L6C/39V+o5x7178y+HX978dnh3fXu4YKxe+MDv03NonRz+9usb2ke9tNcHJG1n2oHcn8B/HpjDYH76+fpwin/yib5EVx995AIFHfh4c5lnAXxuQTkoZ+9yRU/VKemR7oPF3rVSdEiNutzxR6a089XrF4f/+T/+Ry6g/xpd+T/+y98O/+W//Nfoj4P39lP7xSMt+nP8IkY14VxsaEBbV+bkJV/lhD/fF3AMdANljL3V35QRxgT39asnCJVeO9AT+D4w6HxsujgdS8pfOPkMXwagVXpQpqEdX/DyqQ+0Kh9dzsXT7s77XHyenaCvT7cHBk/hRzl5UR+Qd2k/7usZ+0Ah41+9TXvhY9U9bnRYmLThZ6Dhx5njiW04kdkKpwxuwLgT8J6Oa8ndeOsdHuynfb7hPX3nxYfSdcaV1chu3EDwK/3A1C1sfKzsoT9ugK59MP1+2vjTLiEjn3THu2BYTUt49IQZ5g7va72s+qBv6gL9qK871tO6Qj9lGxdMk/7/8DvP/56gmCKPJfx/CyjGPwZfw2uHfAnHjvoamJPcPQoTjPNRzwm3cZJgnqvvBKRzUJkWBVyT15TFObkwfrJgPskuteMWlXFQkegDaPqhwaKYcihkHlI0PeUNu+CplCBS9sSPtCSNSQ8/g8EFYxxE4ESi/GchpAlO0iQk3ckgEzdOo94HpLx6z1GO5C18J2l+DvXcQnLcENZXLtlpFJeZ3sGRfAbWNkCgJRs9rmJ7bANJ8WfKID1tPU44wVcGq9wMzoHKQjq2tbfMPfPp0Yse9eiOrQZJHkKEVgw3DAd3l3O22biDHbrnLJh+ajzvdbZvaKW+Zd399RV0P/7ww+Gnv/xweP2Du9x+kteHGSlHWciXX1l0RxlZ9Iw1BiWGu8cwPn3AKNTIjPCcSNzp0njuA4P5uh6Ge3aekc/W5+iNvwBtVbaVO2nKUB2JfI6TtXIxXwO0R1dqvFlnyFC0RrjOHvUtJjUet3PDyLTGWz9YoxPfdmRnc6WpEbkQsx/tD8D0XDjBj0byjCeaAw4aSJvIDq9CL7Jsm6KDtvXA6y3GjTJUZsGV8fTOkR/5HzmGv87QoZvuWHVoNM5Ovs6dMpXZOnKHhXJiKkMvFroQ1NgUpNMLw2l322mdnrW3Nsea8nbH8vz8OWW9+8EYdExRNhdTS3aZGzx2BamSo/aFZ5v8yIZ1yc/+c/XWJ76i7ghCtxGsR1byRUP4drdXaJ/TN6QLrad8e3HTuqsXGvnRTYTSXVscsfJJTaTl2AZyphHxfTezhpR1enfCz3xHD9bFnTu5volHOhp90qeJLMU1DqFERo/beNb6EXr6mAumJ/in0D0F33tqjhcfwNQAd37yAUGPyDhH3dwgL4lCvzoir8qlbbDl2XUmHAMSGs5qGgB55gDfO0LKV7nYd+p85l3J4JRTJjfKWYW78N69CJDgR5a8wPFz8bbbM88e3XBMZ3xBSN047sBKOIX5czygI+TNODA5893g2ibRh6H8Sav9PHQzu0cvpu3OJfbjGM2mT1lilsHN2yasy7hz4oSbbrsbV0apZ4urX6xlzp/oei4eW9yKghP+g++8PflyIY7p6ZGkBX/BhI/z2t38AmMmerxi5u9wU3aVHzrm34XGk7fzB2yxsE83/FB86tDf8y0ou8xPKzzp/t/CO/zxR477vD2MKgrSHTfwULktvvwOoVVHkvO/eauCoTv5oth39Y9tb9ni72GiRxx04R/ZeA4ojG/8HBkV1Vec/+7AFwkLlL7ubr4XQHTb0ZFdZzgcfNVN907cHk4J/+I5+UjXOlZ8IXeAmAeGk5b4+DWQ9ZnA9JNeXvqAXPNMN87cmTQN7Cf4McTEgYiGUY+GQMNJJnSszMnWnQjT8Ukv3+IqEWKENQlsUXYsLE+Bz597AvAjhloWo2UQ1KDW2NZ38cURH6M6i4Z1kJeHFvF7O7e42RHFaQBGsLApHxFK+kG+gEzW0MOxHLLwMqnys13z8OcMLv0ZdKmPtNACZ/Lz9bJM8MhMIwnj2LPCGtUetdAQquGsgayBUUPb2uMi94UDvg8ruov417/8dPinf/qn+H/9y19zNMPjIp7JnluUoWXz0p9Ljhh8PSfN4qwBre8izUJaAwI86vUtIclHZuLkwTban0lIOmBJL3qGWCIS0typn8Vb0eb2MnnRRWVn/0D3yh3U9+9j0GmEzsStfBWp5KRte8/PzvMGit6yRucgqIjtqRizGm8af9Ih3p6gzfyvobHqpsw4x0HkbD6EBoe/6HQc7coXySwDVTs7ZwgJxiCmPh9GzLEQ08nw7Q/211w0eESBrM1FIRekP7Jj2DPqtvU57TRMLj9wwbEvPAvs8Y0z9ECD6Bwj2yNCfg3TW/PZGcYQVU9ipEoBmfrQmxdjMqeRN7LW0PUYgDuZGuLynv5UzzH+1NU2HFp0cMY1oIHthVQMetJs063yh26OaACO/Rz3orw00wx+0RU5I22OuVhvLkaIa8z2eYfqYkrpk78GNKU7vqRD90UuMZ4tQ/3ZebRtpJ0Q7ps6PueVc0/x1T/PKsuUIz5dAq5jnZ6S1ew+d/QdYnQ/0iDH2Hz0/upwgv8EXTuTvjuoMOHRIw1+550c1NHgpL4bZGVadnOJWzn/037rdo71rSIa4Tm28RkD3a0620J6LlaoK2MD3u3j7s5XJ8N9xCu31RdxIz9ylfcYz14wOR95x+TtW1+DeEl/UY6+VZp2ROY1naCgyNF4Dt8mF400swwEhaAZ9u1CoHZpJRhk0UrDM8lZX4h7t7EGNOlkRjfEDeIqx3w9tLqRYfmjQdtxjR/dkKayKR35UMdz5tm5lnDqskwFiE+t4H/LeE7DV2Mbr3/fmX6cfXRGLNe2S5fkhO2bXATTp81LcTAtVZfxQdebNe2ipsTbw2Alf37FS8g/w5ahLt398MStZ+8GghOqDQ/sw8PXyPMLOJJ7EL5GNzDR1ce6nIEPIN/wep/fNc9QRt/89s/EN6KU15cOHus+GInXZ3z+oxvPKvGfgfv9eRT+12Cfz5Xv6vSjk+Yx/i0w90vdo1y9ReM4EJKMb532v17zGq5C1XBwMexT8KY3zcVIg0K8vFqLmSTnosXR14m3KaPlXFxFaF7fNxlGiA8T+Cpr4uYRJj23BW2g6eT7Fa6+hYF0EF2IbF+mWnyNZfdm3M0xrGGt0kf3nfxIb39LQxycRrM7rBgp7pa5IIUJC+mNgAnsd+4ClK/RcExLXeBkTWeRcue0xy5ctKQtjoRtnzObOoCcMEi6g+rnsM+yqHlbXYOwXzd0h/np2l19jBHUc84ag71ljnF17vt3X2SnOUbzX/+SD7e88Ez1c49TKHvbgPGAb3/mNXj46oTpNZx7VtpXmHUXET5p0+iSeBpZGm02QZF4J8GjJBqFke/C86uEmaySjlGpLDS0wamOKL8jaAwpszmikC8XLgNBfBeU7MQ+rWzyZhN36/Ogo190bH+LrwF4i+FmeZ3x6aqZ1CN7eOgdgiMvZKU+Vt3Fv20EF/rhgT6IjxOvi6N0HR/qrXL+hDHSt6fkYkTjDP3sougFzJMci9mYEpZ+Wb5tblgwbBmdF0rqif1uuvKMsU/9tkddeYbhq4wiF8vlDsYK4+TDCw/vEqgbzgn2zRwDePHipT2ZujwvLy2N72mf8nxy4nvDiWtArbHu+WjFMfXEwKUJ0pwxEJmBrxGYt3vQT82335RVcW26aQ6oSE+5aBooEscOqdLPK/7srmDZDxpdzln0h7pOWgwx+kCcXGzgHlN3PwEOruPZ8vYT9KXp+NreDdtKIy97m9bG2Pt8/eFwuNR4ft8jHFyEnKL73tr3jpD80brMAdeMqcxfzlWwnCNyciwv+g4NZrYYj0Se4p5ghLsDnTPbtpV871hQGJrIaum186/yzjwenYAcOEqsVpTzkm3pWFKnxX/x8py+fpV+rfH8Jse/LHs0nm2x1XTcyqr/lG9037h9mjzrF/+IS8hOgYXmb3OJ+cGEsijyTvyJfUbcfsuRPYsFp/jDT/qJtKwt/sKPmKIc8U2xD7fyAepA7714vP+qOvU4uIvPh4xn+8vNHBJKDhj6LXNMH7A3hA0vlI74w3/mCOcW4gPRQfJmPkh7lCew0Vv+1NMiymfaMfUcw4J+5rmFp78H65p6hSlnNUNn3B4mzZL38wRyv+BtH7/Pxx0YcrsysW2EJZcwuKD56pjtnPqaPm7Apt5tc/MGx/R/eONZUXzLRdjfcMeuuQ9k+n/XMXWmjSMepKiWoeXvXCq4l7Zz+x/qs/HTGL9Vh24Pk4YarbBX+VUux3OVUcPCgdxJcsK51bnC8q4RlgcKTWOyNS/HDVJOowQ0kGpgL9+jHs47ZhqnDOsJfDhJEZAr/EwCTFyZZFsAA7pLpGmPfHn9oyfIyTJPYhA7ocUotmhuL9s6yidPR3kNYRdoFyANOpyLtAtNZJiB00UmA4kkdw91EYx1+ws9cVMkC6JGdgxmIvlEMotbdrXTJPmX+52MlROLmMazD29p4LhLqLHj7ezZee6uoWGMoxjbJ9mJHOcrp9xtfI4BnbdueKZVoweaMaxsBQuw/ZUFA8PWT2zPTqTGSl891+MSGnYaU667aS98GrE97i66K+yuM2sUXXM0nmPArV0w25XdZctSv4ZSjSIKEXdxzG7tEl7epiEPGHC+qUD6ESrFu7PW4xh+XMOPdii/6CN15E0DtEdd1QCx/64uNcCv8r7leeBRJ49jPOddwzgj9FL7SVHBkzpNNGMjdWz94EKrESUNcaKRSZdmhIbz63y22YsAH6r0jRXKLzuR+B9ob/TU8qGzdF8+qP8Zbcr0AK3wQdscV+4+n3nBwIWVPMZQJV191uCrAbV4xs37li1vWS/IfHj0dD1oady2WZeyUm556HQ9kJkHXl+8yA6/clbwsuVFU94PDZ7jx7EtOM7tew1df1nUIO44E9/BEh2guR0r6IW6lbAyohS+lagvUp3+qqyJgx/dIq4xbE70KX1mXHlZADnQhsxPhMXxocEn9i/hGNJ2gjLGN55jHrTfXeU42ub5Zst4pCAfR8Hg/vwBXIznx++vMJyvDk80nq/7MRPPK9snNkJ9u6Ed1zf2O22zOujcRBaKBlrUr1x0tk3p5ZmPGNO0lbHrcwe6GMXQc6yEmO1QL5w3kMn0Q+ilAtEog8udn/SHc4/n0l8cXr54nX7WeM6DpbTDYplj7ST4Vz8tV1/i5Dgnq7KrDvUu6OLghzPCPcaV0ZKicWseF7z4SlFxSc2FDk4jOhc/yoT8lkNW0jeM3Axm7OhA0rdMcGUr7V76hgtvyFPuckG5HhjUeM4aKA0rE1a7HzKe9eGKevwR97fqT1HzI39qI6mhgnmhs+gmrHyGf8I6uD7yDvQO1pGunESq0uBnavKiYMqs81zXb+m3PcWXQHlN3aYtJ4y/r1+4g0dy7Ya6rI8PgLX5y9+UFdJ/X7rhZ/wHYdGi4k1eYCfryEblNc5uLc36x/zMHJvLHej4ohhOj99x349t/El4WFUEBfz74E7gCi3/Luw7/mvuDmzx+l/kfwGDFy/4UcDEVax9nq6DcdIzIJlRcm4XzcSL4VSDW4Vk4Vx6lzOjwTWswuOzwM6E2wmWMOVjhOFTgrQaz7m9qSENrunUhJNblxaXGtI+1xfXGSvlFLE7PfgazDmicetC7gLkjlcNuuxwTY9SSCN44k4ezW84cZwPVLkY5hiDRsTaCaqR6KTdCY9GKKy0JX1iW5SD3BLfp1unRaw67Sd9Jgc/je1xDo92+GaOnGHWePYtGhjM5/jesvezzTEslGdAHjCqkP/TU40hjG0MojMWW1FciG80iP3ICb47zz6sJYf+MuEE0VvzGte9xa/65laZ+XYicnaCtv9i0LEotSxZzETejq9cy9dwJ2xyhZcY7YRdXELHi4oYx7bLC7LqYQ0Oq6dd4HnxIb6Jyv/i4iJGvjvPQnXX9iB8ytgkdTg8Ji9oaZcAFfI03HsRoG4Xt/mRzqJZ1zFj/8m/Z37VOV/rV0Naw8eHQdER8qL7gF7KJ2a4cc9iyoxh+Wi7qrP2WT7PLd5qd2RMHXJm2Ncm9gJm6deqYdrwEoNY3VGHNLrmrscNxrCyk5bn2u1v5RnjG5rqjw8HpifhKx+C+dRXIsb4TbznceVZI9I6Y7w5jsADs2MFPUpfQyeGS/gk7vBOP1SmtKDcoz8aRIpDQzYGL0w45+TCXCwyg4vsjG870aFTo1lHZ8RQjU7ip9/xrcN3See1d+jiiY40PwX+FBv2REOa+QWUw0fGzMnlDUbzzeEpF2qP8U/UN/r8FJm6UeDY9+0ct5D2Hc+3mX+8cFDDyCecduurc+FP49Gv7WE8I8vsrn+GbviVt54vV5aC+ukDnF4EKQfJKbGIE1odKx1jSSFun3hnyoduvTD1Isi3bWhEx9hWaspyGXmJADXyTG+aVViXirzhRbeVPWmmp+D8w0mK9neOK7o5uStGQo5thAPlUR0Q5B6pLiqLH+uYehJOMkCbF6h3KZPMdHTGczcSlFvXMLO3edO2hV7br/7Ub37kk/w6/tVfsMl6yK28mW8yDwENK+hjWH+M0a4lyuoIGTMx8o500yrxlst6Da2hx78Nt/EEE77v7sM+fXw3Tva4w+/U/wXco6tKDuxp792k3YfpaxVn2nfEasjRJQytmf/5C8x8o5zuQhEyVwWOlAXb9n3neRPmw+73QIwHnVdUD6V/1X0FX2PkGz+Y5M+Obwl/mVhUalLMH9i3aZeKvYPzFxKEk6nSZCgup44eB3cHBoOXwS+HctCdZ8PLR6GzNFgut78paxD3+YR0FzqNRhXfyd4yWWw0vvUd9MuQDp4TmETkEV9mvG2mc5olzfanEsNWRDNkVec4yK6whi0GzLbb9dkHydyp3E/Q7tBoqJDepOTPJKavYXC7jhW4g+R5T42B5Ls7RNm++7rl077IxJ/JRzmFXytX+JRvIQYo+ToNm+wYYri4y5wvDbLoaTRp+HhkI7vMGs7Kbxl70kibNB6IekwjH1Vxx1HDljyNnOubq8P7Sx8UuspbQHJcgwU+dOwDCts3kSmLmvKxL85Pz8ivnBEtIB4GL4Zubj3CS46KkKPMPLogT7ZRvuQwMiCcuI5/GuTZ4Y3RjP/YHTV1QcNYPMKRF7wsmhqPGn4xnqlT+dfI7wWN8t3asvwsgjj+p9/EaX90HMiPcqzhvngIPm2iXt8goaHSxbTlBQ0TnfVCrHVEJ9VXzSPkHp5aLxwVL5JaY4m6YjxLl+TkUmfPUt9igF+XT9qZnWVlDa7yaxsqy9l9svzI5N27t4fffn2TfktfYyR7vETD+NWr7jBrUEX/4S/HdNR3dMN+VMYa0Orfab6k2YskuR+jWUfh0JAvK4sO0G7f+CDkSAsu+iSv0THvjHg0Bf2hpH1gPw+tHCcgSWeadNun7rJX5zp3QIhyxWt5/kXm6kH0lnjP8UtbtD4Yq7w1lB57gUN9uhPHQxztv4F/wj4A+On69vAYmT71Hc9cqJ18wIDGcNbghZ3o8WP0x6NjHj3zot3X/HmEo0fMlE77Z5wXBdrcHv1wxzlHNqDnnSPbEjnQJ3mvOrzakjx4SV13jWcJ0jrbbxuVgWIh5tynvPp++L7r2fnxvW/PeX/VuSyUgc14li6OTmm885nB0iVskZWnO5YTAR8cEvLfeHeRqUk0Qj3nrOPiMGGNZ8uJkFKAmP535JhefnLhYdaKbxdjtFs99ihZ6gJTXtW3+w8MWqYkV7+EVttv/vhCKCV/1bN860o+/qQP7PEjk12a9d4B4uW79PbGqZDnbBYkTVznwxWenWad40Hy40Jh5U1+cAgPTN7XoBSPIH/Dm/6UH9ecHagP93D2bg/79Izte37SFz+LBfKOPATHpMTHt1z7IODO3K5N3qk2fmyTYUPowHfj+Sio/77wB+luvfwwqA7fhFXN/XZMfAbPQ2CqiiMHGYLgeSWpvnRK7IRsOtMxtMgH37kl80uUTuWU1k4ho39tV/Agrh3XHT5pEHaikjfbnyoc6Cq4eR3EY1jGyJautDQ+8ENUXijeOpNpjfzJvRyxUEXZnYYBcDXe5hiHPiYvkw0LEXGXF+l6MZ8zifDGmhl5SG3mJA3vvkXA3TWN7KanAjHLKH5vlW1dvCa6LNIkdpJrWenMa9zqOgnNDqwg3RzbYCH2TRk5D40Bo/MtHaZbb43UGu/uJnVHrmf7dC6wkTE0P2MIuMvsw3m+4uzmyosBDWfqpRmerc5Or7c07TPLLV8DRMNA7rrTyFICUT/Sois/kWoamdvFcdWLY58e+zd0qU8DIG98gEYmSAopBrVSPA1036pxC+8afsrIRTAGHRcH4ph2652BGBoYHySmLdBTD60LtPBS6ERrdd0RquElL5HdaS8kTE//oT22UUO/PNpWpSGvy8ChL3Jkifye9/eBV3ce1R/fj9wdXZWo/awM7SuP8dDX9HcMH1z0ald3/q9yuVDBiTPyc/w4Du23nJGHpnnuJl+8fXd48+a3w88//3z45ZefD7/99ubw7uJtdumlqd6+/OGHnJ9/9ep1Hirz6IYX8xq7vm3DW97K+/zF84Ofi1evPGcq2NfOFV5ExuBHFo6zGM62F94F7zw5zhxfxNJWm5mjOLQhRhr5joe+mURZWb7jrMaQOtT2R7fTdsrS7hqN1IY/uPY96oz+qMvgGQGk7wdlfMB0vub3lHpiOHuho9FM+MkH4owRBordkZ3m0+srDOfrw6llP9wcnmA8a+zCCvpYPc6FtMdcMLqvGWc3GNsaX+31tChth9EcU1DTajjCixXlyEYN6XzQxzEOH0hGyS29QQa2S32TVrStOqM+CpFpMnucRePZ8+1+MMU0jWePblzd3IKHbNBZfWtJuVU+PJOe+dH05TqWHVvygKMO09LL0tNAEZUfLWpacmkDeNl5ThhZE64M7McZA4RcL/i1LkeC6c3PWWdKRPcjB8cIuV58AMHhZyl3m/sWI8aH4zNtA4dyC5k/ewK+TPNP+qTbbqttO/lvXZTfw/BbWTU8vuAmwEDS+es8INBm5Ut/m6RfztMTabsuhXaQ+WFokL/xFtwjBGOXPzh7N7APD31d+p80c/Pw66p3/D2tTU+ALd8faQ/VrXsItjxcXxe4cwvHvteVx4VvMv1XfsnDt967cLfOzh+rRHiWXtO/H9v49wL74I+4DHICX3VVgq+5Y+d+6Syuaqgo+gmjAOO74yKYD+o95w+FVuNxpoWsCxd1Dh0zWo+Dz7ROlOL3qh9f441wbq2S4K2xpyhtzgPCw8mJk5z4LpoaZZ2o9EvH22nEmeQ6yJsW4wCmYmRDywW0g6Et7qe/XbBwLFxOwU6fGgeZjkH1bJNLSh7R8ez046d5J6wnFrLUMLl589AyrJ8YDi5cGEa6pI2hi2j4R5A6Rw5MLEnQlyvkmRbBj/iW02DWaaxCX/TQRc4aGnnLgEaYFdBOjYozj1tgrPhhg6en7rTWwHWC8I0E7uqlb5WtMqG6MabyajBwO+my/rOIX7+/PFxeeDbY4xofMDgx6DDunKT9AIu7q/MJ8uw6w5OTloaK/RojkTSNkbNzz1mfHp5jULkzroEaibhww090QhmoP3i+BvaTt2ft1+gDaRphyE5DZias6A84tivvqYWsRmHuGPCTpsahO/AePbCNGvbqaY5OgDc6Zd3K1NvgsqcfjbFu64ncqp+29c4Fh7LDlyvb7YOLLuzuvOogEVpe1cmjuLbbvvKCwosMjSZ5uvBtIhhZ+cgMsrePI5/FY3Zn6acYokkvregXRvXp07PqthWRbuXyn/cpE9do0Dhw0ZWk8rLblY3K/O7922UkXR4uLt8d3l9ewdPl4S26oG14jS7U+HnUCyIMwNOnvVg7P7Nv0Sn0yqMhTzC8vJgxrmw8x6yRHF0xRf5g0K/tebSJBoHPhdFn9VL9dYcdSTomwJsFL2/6sN2OT2WC4ekYmXx3LX2w1f60b8JnxoQXOo5C+slddc9k49fwUJ6yY3nl4m4t/JATQ81+oJIc16ANfqXQYxtP8J/C+wlyecJFxin6eYZBduaXQIk/I36C/0j3EePZ4xaOPeTuhYf6aIU+S3B5/TFjLZ/ojnisF55su5OPfcz/bF5ED5zJkM0nj0phoCtfjHfnCPvyk2/iADVHD5wnI2+NLvsAHPvA/7SNvzian/nYi8Iff/yBsfM88413oN68vYhc8/yInDg3qgtRan3LIz8rXcZ1DCnSgqM0ybMv05rsSKjL+Mo5+M63xCVJOYPmajw/VY8RSGt3vGsYy/Q4i4ltDVO+4yckw2DXKcePY1VZmBwQB/4cL15YPmMczxEzkaY9s6a4aaGf8qFRHpy7SwyXcsncYPT0hLaqjdnJxIU2cajjVw9bYM0BkqP9ztfUwl/Hs03PeMZPlaElrnWR5/Js50qXROeftEneceaMk6/MTzqIJR0aa8Q2LC0rGkcZ85MOT2qp+pto6EqneNbnmBzm1EJxdKZFV3IhhbOMkkiw5eVhJZNeepkbQ7tySr41Lt8fvZ1f1gp+QwNW0ybpZBME3qonKRx/onmGQn2RdpwkJlz33Xj+u8PquH8n2A/mDqojmBMFbvRf5TesEqFGSVi09R3kaqr50FdB8wNvm9wyGPTRYY0zBnB2m/BrQ0kDP4ourpOAgx2nP2XFSRlwWLilnS/XOahFcAxYnnwpOtAdxJqGGqjy5Js58uEDFoEM8IVDdia7PlSIyyLtWsVEDFImDbl0IsDPlAN+5MyfhoAtcaLJ7Z7kgyst6MRIhubsYt+wuHdXzra5CDLhKhP8fEEPY8OH5DQOsuO58qaPLTtGi/zKh7uEY8QIkamykEcm/hsfZNNourg4XPv1uWsMVphz105j9AwDTcM7kzCLMpIMkdYIn9Byd9TjEhqufjHx9etXfbgMgyETHO3ODjrtNWZSjFQNOyc3usn+DV3klDLQjbwpV/6VJRJEt9L/Gjvp50WTNHdqrbO7SJpCbg56a/soVyFh6GvUxMBaNBWjbqsL3wWrRiL16VNGmcfYUv6LRi5OiEM9ZTsedKtc+sm7GvKtSSBvHpfhgiU8uriDn4W+k3YuJsKLBljpyJ+6kQUxae3/ytly+ranMpl2VZfgkwwNfvXJ3dAnjD11xQcZ1ccbjNNL9EHD2bdDXF75tUI/vHIRY/+KcN69bb/Am8c4NFznjL/85CLm2Xk+WqMINF48GqIuZrJANrbVD/88wXAmgT7QSFbeMB7p2A6hF5Klo3z4g0/r8vx8MGwn8rehPoApL+ql40SZWZf4uhqTLdejYl3gfeWgVTuPWDZvtUi98ITvWzn8wt8TJgbfgJGvFCaO0epO84fr7Eo/Rtf8kIkzicbfKXXk9ZPeRaAP1IcPHz7ls+k39PkHZCxf/EuLbb1dWZ2UH+qnrn4kSh6oT0MQ3zsIn6kvY4j/6mDnBi8cFAd9Cy+2f9yAefylvd7Fev36dS7I3T28pI81ntPP5YgCjDV3SWHKcu0neKP/OjebnozlOzZFCSMEHBuWsJxQn97gB/DPdgeTNnvWOxcfKWH7jC9EIfWQt+qxio4Lw21b1p2waR3HtgvFYSwT9uI4cwb+jJcNx3kvdM1r2+VBarpsLskBGRmTxiy33EDltcqsPPHzvIjpgxpS/kMfxCO7/Vb+nRf8ywVeUo9yL9Sf+oZe5lejhpdToFN2S1vwUHwP0Sd8sJKXsbnSB3dfxmsn4+MGkGz9yNa8L+sW9mmDJ2xyuweDv3f79ExD8eHbtOQSHL/N2Y0Z21V/wt+N5787THf9+8Aozdeg583+OHxJr4r4BTjpk350nXgsvxkq+DmbyOJlWndEO1kVT0MDJcUXp0cFdBosuExslNOQ1MCLkecOSevJuMRzknCBkU8Hi78Ywy6Qiw8nITgmHZtSo9ZBw587JYmD3zPNlHbxBjcTBvzGoEulnVBClHLSkwGNEtfHHsvwgaEumNlZdoEy3JJps+3xSEZeM7Z20jxb7Oe4x3Ce3WPbqTHgzoqLaYwHz0KuOjTMMtHZnGkT/Gis+yaLq3fve2QD5/GN3tr9nN2YU3fLMLKUbY4cKCfLU5/gBKP8fWOH5619w8fLl696ix9e7SMNmVsWeB9EmgfZ5Dn9w19ogffUN3UsuQUiL2/TUwac2TXS4LHfbX/0gUREFr1QNs8xAPrwjzvFGFPu6CoTnDTGGLcWebedY5gq+z1UB6uHs4OjgTI70blwUaDgeeZ4M26148BV3t1pU6LqQcRPfaci0Ecfc8bcPsrbQGwj+cpLg99+VOCpF+PLMZCdF5xkbUfuOpCfixErF0QhHv5I02kcKtOE4T/HOM4wfLxgpI/8SqQfxtCYW2qSdN9U4qvr1I+Li3eHd7/hMKw0sDwX64OFvp0lxjaydZxbb+8CPMvFXs7iow/KzrGj7uVuC/z3AmldOGAwuMjOOCLGhRxjD7p9xZpS5Efb0lLa0nJt4+i78pujNPaJIN44IXKRnrQIq0e5MAKfKSl5/jRcvWuS94V723/ifrlO38tw8vI2DvKzSw2Oxu6ZOoOvfnmmNkfOaL9fGvXB3Fv8K8cqRrHtgwUcdcbRh/B5ohFJvkYkMxGd4s4zbVCXveAZ2ZFrW31g8GgEdu4xe/y8R9md4vyqWz7/8Pr1D7mjYC1ePP325h3GM/SjvwrEOVlfunqmU576IkuctNTN5o3vvGr0vvFsnn2slAH+hR/K1Hg2jCxTwnGhq1wWenCptf6S2R1ehIW/h8ER7Hdf/enD1+qscpP6RufEY2OdG3QtpizDNbWLJ826ltU/1iF4DeE6kSTbFh2Wd2nastZpnrArmrp0yZ9w0eiWNcaHv3vyldDkx5dGkk1bcfy2beEunIGJjz9tD+7UA0y6MLi54bDikzYgPlwnfasf9u/jTdk6qS1ZGLqLusHg32+Xbp+/okd51tvi92FP47vx/HeHr/T+fyeYjr4PW/oDyvWQ28M+PhPq78JSegL8ORFS72q7xY351wmAXOjmKAaZJMU4WBsfMU5c6OJI8JZaj3RoPNseeRIXRMpnQWagukfj4MvONOkx6C0jYZwDkbWadSlTGUUynWfRjOGrc/EkvVfaEi50B8IU+S8Ptiu4Ggwscrcs6j5YqLHgQh8jDjLzmeUYxuNjIGd3OYaI73c+ptssmXXyGTo66d64GFvHLv0OrDKebb3BWLpgkcyOM0aH4CRb44f6NCw1nqlQeVlfZINvaxWz/aKBpHHk4j075OJYR44m4Nv28lI6goaHhDTMfSAwaYtd60k7cEIXyPZ3L7Yoo44k3Xz57lPz/Qpjjdt5D27echF5lP+0gXIunGNo7fVa6IJMb6JnEwctdG2r+gch2qGxVD21b2KwEU89oLhLm3dmKwP7ey1WHuXQF08DP3Xgqm+VmUZV2krbyqN6TUXBW8YzfMhTFv7hedVhX6g37jbnogO86hkywjA4zx2C59FnjSaNZ2lakYa9ZXLBAf8317fBuXh3gQF9eXj77i346DQGdF7BR9m2oDymLnUX3fB90h43epLPhDfv6dMzLm7WxZ59vfqk/eBYw2ikbyLH6A50/UG7ekAe7TTf8vpCyjvmls6NDg2EHs68GNAoHVSgrPg0UO1T+hEyedsGOPL46XbO1/vmC3Hc4a4x7QdXNPRiOOOeesv9RJq2Yek7OB7ZcBc+73+Hds5Yq/TyYvlMCNQNfctKy9v03qvQQO+xjabJy9xVsT3Od+5uz90IZThtHefs1Dyh8nbX1Z1n354CkVxE/frbW/wbMJQKjn6Yub4GZoIkHy/Q4mBfnSeUsrbcOmmRieSTluLm02z+64svWcfRt4xneQ5YF57j3iSid/goCuGlHzph/OB4YUIn58iVF9w5K77ygIy3Nfc5pjvummeljX1ZZ31zj7C43nDriGtVC0umEWCg41iwfwcWVvzQcNMhY2HND+HKPPurEite40Nz0trGu3n34Zt5i6OR68Dgb/U/QMN4LuTww4c4d8W2ldMV7tZzN3YXf+8GJnxML4URe1Joy7HEscx9+G48/93h4Y75ozBK8DX3LTA/ty2iQN92JXUvHk2XxpEPp8M93t6ZXbxODMa720b+QpNiDJGFk4mBicUyNZbdudN34HXAZWJLGlMt+BFpHP+IsvRnAXWiNqG7l5bx9iaTzxNf9+Xk7mTfm4RtSw1fF27WPXyWy7VQZWHAl1djzh3KAa7jjKRJ+BofczQj5zM1RmLEwc3asdQ5iQnS/fhIY8KFPBW3fTS+O4yUo6zt6qgvLSfZuX3urqayFUaOkXmOjRyy6+Ui7m34MTzE6eILPxhQGlknaxdLWfQ1c+DaQpKCRxnfNy1v7cv2q8aGu5bv88GN8qKRsH3hDxzbK/fdPbbtGpHgwp/y0ejOEZL0P/jIQF6yU2x7TA9nrdfjP3kfNjy7IMrTvM3h1l20yJIarUCC1Be+vZiDtrrSM4S6o/6lbopZYgzVnCuVZ+jlgkoc+NGg65tOvMIBHzla3e22o/uIC5VcxmVHNruzOQ+rUUkZ+vw2BpFyovsJh4+0vWNBg7jGcuPph9S3eKEiY7BCLZ/XBYVl6mu0e3zDuz5erD079zVlT8LX1XW/MKn8u2gv346SGoalhvIH5Gn/9LWGH3IEIccIFp7nmK3H/osuQk/j7vl5X4vmx4Csk8TIrV8UtK8pjrMd3unxSAE5Ek0H9IK3so/zfHd4rI7ZV/oxLknrXRgvTBwjUmo9iRtWzsGHT8ZEXtFI+zVQNeJgbc0I1V0fgIxxR4YfL/H8cT6dTb4Gru9+Vqs9diBrY/g5h7hT3C9d0r8azfKHwLIjCU7rsu/WTnaMc5WmxjnaAJ3b4ESu8uMFi91DfgxP9Q9diBztB7DNp0h027QadvQlfaK87Kcffvgxd400Fn3H86+//hbfeS4dotyX7DMe/Efu3nhevWRr+S9S6wmuRpINdHwFxyxDhVyYEr9vPCtD5aB87KfUGXqlY61HKgB1pB7y5SJjNBj2v7I2an7LZi7xThIXkz6zYVMzH4QO0qNALq7h33nK4qFovxiWzkqMb/rKK6/8V79W+OiUo7oitXAX3wrkMykdTJsfIGg81VB+bzxHLhC44/MXGYi7nJCwbQzOMf0h2Je7D5UyIwmGuh6F8/qkzVhb1Szh1el1Hm9e15kj2E55b/2lMekbTOKC4XXvBgxHdrv0LTvr8Y7uCu/LC3uc78bz3x3uds6/F9xRjB1kMvmDcF+ROnCkcUw3uMcbRT0600aBB39NyPycPGMZAi4cGovGHf+N42MZuHjNLnMmjzURgJI2ZdDS5k5cBDOAW8admZxhzW6eZ/bwYzxTcPUHuQmHXuJtbTCsx5B1y0PSYYyKs1vNwsdYxDWsURHDOUazC7WUBlgW4HF2pnW5ja/Bp+E0WNSp4aZ8KjtokJkHH/Al6WIqHf0x8qdsZUSr1pV+Fl7xMXxSGEj+MsTccY7xvGa2PtjoYq2Rgiz5pT9wlovhrlHgrh350s/uNmnGJ7/HMFpXJ/zVL7QjeCmPzKgnH2rBty4nWSH1pg+9vW66EnKCls3PuT3uWzdmt1weIk+PjcSALX/utGq8dEe38glNdKPhysvmx1/6o97UeK2cZMu2ZneQuDveym2MWwpRz+fDrQYc7fbiqV9OvAa/RrY7fj+48/fiWfrXnWf1JnJc8lMRrd96rX9cZec4qIx70QQvVC1ty/bIRHW+b2Vxl1969Jt9Eb5721oD+uL9RS6sfGd2dAkHodTlT3bST4jdhx3dPfXYhjvQ0fMYiJbre6bdHfTiIGP0s/1n33TMdpdU/iOqjMnsTuO3PkxFKrKX01b01/bm2BJ+zuGLh4u81FHkIL75ppknzNgLHcsqN41S0myLO7nqSY8Y1Rg/x3hXdlQD9NiGu9MazZ8YoyfuQpOeLxfaR+Rr9EVfcDlLTbrlHDuOS/XA/pUrOIIP+pWwZ6R7/wXeoaFq+9b6vPmDcHbIwy+l8DOWkLFtUpdt19xxUX8jF+q6D+LrwggI6scPP/yQixqN4+48v0FHuYiiv+ZtE3Mnjz9c5Uh28vLfuPJ1LnSesb+DbznSglzcxOOHGAHlZ7vRCWgfd54tYZudB46NsRbL0cr+Ug9OIoBhwT4Wps13xcH8hZyeetEdualzw5LtlXL1xLaPnkZ0AblovWZsPAQJt2Bf7xGnfBHKb9AHkx6Nr86O3gaWb7uFMZ57UbOvt/WIdid/QXigfeZZxPhWx4LgrDL7sgNJo0zKTvwe7MsnvPwtrFzv4QnDS3gPfqIbbLyu/h4Y2kPnPkz60V+07hnP5k58n76H78bz3x0e7uT/nvC1zhd2Y/wPwZdKiaIydI6uLXIh6WT4pTvigcPPCUOyNQxbXqpwV3wnapqwlcdlUnWO5perV9GnsAPBRVQKhE1ywY5x5EKYxcVJp0azxVzEwkfIQNUFKgth63GqE09+sygkRXyNX6Y6jUvq0mDIDq1puBgRLnSumbQhXQG/5ZUInklG5e/EncFnZ/nctIva83x2mjT5ln/KKltLWbv0pO/u6s2H6xgxtxqx4R+MTPhw69PetpWSTsYxKnEfKeNiLN5RNjUCNZ7CoO3FK03aVsniXPArK3f3XMzFMawBIj8khL7GY/Lh1QlR40gRzuSonG3MZ+Ql6RrP1/B3E7z2dfXB/p4zxu4yu9hGPzQ+pK2LYKmX8r56TCd9ebcN1pFeXG2TjziNZlx1Sgzy8HOngzR3tH0ArGel1aeeGZam/NhXeV2eFx7E1QFlq9E0uqFR4o5oDGXilvHMpbvZ3Tnv6/nCp83wRzj8gaMuD5/SqAxtnoLTsLNOivJPmr6CTCNBXp8/O0/cdltPzrWT7g6vRrzvd/YYTYzQXOio222f7dAQth5Zi68g+fOLiXmwFueFgeej3759m/EnWGeMk3QzuDEIvJigDsD+7UOZo4cdqzZEPJ3PHlQm9ItjF1zxvf0eBYARj3rEkJS31FPe9cfZ9un3FAss2uT7Hu2cJ4a37DYqd5GluWShbNw9zu4wcbMzjuQ1OmY6EY1gsOhp0hyx7dfWiz7LB0148vhTDPTomukgPOViuXOkQ8Cy8ufFLrTkMzz0OQVpdzz0oipGu1VsYL36lae++iF4nMadZ41nG6Lx7KsLvZDyQ0ny3HkkxTZ9E5AMP8BGBMwjU/zIWFfuUzjO//zIDyGcN3463gw/YDzbdtqtzEKf6pYnQiJjIJY/4risbzibnGbzP+NkhfNGj9ypQmbrLpt0p7xvyShNOaFEeEgIJFxIwRPlWnbJwTyd9dn3QZT34S1IlV7IhNDObz2Ow84v5dti+lAJnVykSG+12aa1falgUQNaYXHHTZlmrXKFO3i4gcGZNMumtnt4Qvid9NXXhqd/4ssnee0nfMvpiJc2cljhO/kLR5h6t7p2cD/vPo7BtAl3p/0r6Dwl7PMEaXw3nv/ucLez/3vD/U7/AjLgv+2+DV/JH+37Au6mazxkNyqDiD/5AWdbbCSfNjgBuUiZD/DPcho0Lji5Jcmfi3V2SF1YlsXqQluDS4MHI5IF1/qyIEI19SwjL6Stz/ByGofieQtPv/OaPD3COMNYpT4XGXdZvY3qWwTmnc0aE06Ifl0MQuFRqGxr0GgkeOveB+1e/fA6u0Cvf3h1ePXq1eGlBo3GGJO7i6OLqvzqPNZx+8Fd6+5WZ6fXBU8+4FkcF1Lrys66AAviep7Vs84ap3NLfYxnJzXrykN5yoy8TLQt3ibQTy72LnqCRqL1ze3+4cdjMUlf+dK2zdlxlIzGDxDa4iwDyTbkXCjO+u0/6xQ2I0HDkAVPrqJHZEcf4mqYhmOZNmTcLiUcXOq+xfiw3sholY3Oy8tCnl02WYiBa932B2HlFXljwMiXhrBvHdF4lpYVuSjbLi8gVAE1Qi0eGtZz49sXIq/Hq3wN6Fk41cPwtsbrwLYDu9LN6QI//dGLFftE5+vtpo81xPMqLEULHY2nv/7TXw9/+elH0h8drj/41g2P3dg+LyTRixgHyqf19e6NNDTUvQDwYsK3dPhA4cXh57/93F12ynkx+OK574vGQCeeHWvyBPuiu3vStR87TpWFbXOnVjnPR1rkRVwv8mowd26wXWk3F1/dAS/vuRjAjywBfdOUhX0sRL74pudYE2V99zkFI3flCiXwlx5R7+ePN5RxjkAq0Cz99pf4SVdOpNo7apVxeQ4udB3TjobsNpuP82JN/Y7BjMtutvToCw18j2+ETy+Al450XKwL4PA7/AjVmUkbOcurF07OOTnzTKLG85s3b2M8ewY+WqUq55/lWl4YY7GvqDOtfZAdRfUib9uwVcUzP/8tB48E4myzwWByIeEFhA9L6jr/ykfb4jn3lMFFjxOuPqTu5QcIjwzqjzwE61pv23jq22foJ2RIkYB0fBtMaZauZY50cENu1SlO8e5CL6KPfBZsN2FpbEmln7kHuK+3gwaV0tkZzwHGZXGLKaXiFX9ceF38UmQDy275C/f34CG84XffD4N3x216cQTTj7DafSftbp33w3vYxwdvXKH0nV8aWPXVSzumLcKU0/9uPP+9wb7493Qqx0Ppyx3V4vdhr0RHkFAhSpkjF3tlu+/uKnAWY/6SZzkXiOWbmLDjC212QXDSyG4nSXlYBKNUVI2EPLnvYuli4m3l4BwOZz7QhjGSnUIW5CwuEqCgtPSzO0k5CNQxmPKuV6i4KGbxk6C44Llrm9e8sUD3oR8wwdNw8KymC4bvsYVE2+HZQMNQ1JD11rQG0uy0aWxpKOSDE8t4ysK+BrWDW2Mgu2LUr6F16S3zm4+5dZ4vA5LmsYAYErQr7cRIDf1lNHlBocEivoZIja6wy+LRh7jy9pIsIrZJo8uLg+4cz/lRxZYJlrC73p4XVeAVa2UgH0to9FsNNV0uWvzD5V3G5Pvwmv0pRfvJj7VcXfoGkOvUlZ1m6ku9OHeAfQe1NHIO2YXaXUBopU+pO+eFrTt8krQWpOze47t7l68pIlPbaZt9c4g6Ehb5N7vL1t26agSKZ0JkSr3ST/ns8tag1YfwtutcohoF0IKOw2kucqTvBVQ+VAGafWP6+blvPGldnqXWEFeuLsYa3/KnPqgveVsCZTU6lZcgv9IZZ30a7DkTjp8jLj40Ce22lzx4ePX61eH/9h/+KccWNO6uMCK90AoPGMnyOAuzzrj8yL9xz2i/QJd9KPXnn//58M9/+xuG6HvQHuVsrR9ekXf1tBdz6+w9deWiB3q9uOmZ7x77oE1k5aIYaJuWkSoPC0yfWGS1nLR01jNGydMnZ/Bg/3qRhwZ5kSN9I4C0xPULnDkmYTrOn7qW19jJ00rLw8leAJLuBRMt3Ma9PMqZc8Kc8TYrxiihGI6OAY+p2X7SlWM+Q2QbabyaLG15kTeN57bpNjqnbjqXqODqna+RFLYz7ChIDTgc+NEh+vTV617UWMaHQt+8fZdXFMqrIIcUab9Tb/qY8p+UO8xuFz4ZhxFBZGJ6Wzc9Uj+vBjVAWyNLy+Icu3R7ds6fKAfaPMazMpnn6+ZiPhcuyi9tsnnyYI7tc6zYF/LccWb/WC9iCFfWpfHs2X/HQo4UkTb8zKaD9OPb9sTbKmWQOTR1FqxnYGS1GbetPS7pNohoNQFYZDZ+7bPEq4f5Gihp6pTllVCAsJD2pv7ybx8ISVk4qdcwf/I/ZYUvcO7B/TT1257QJWdXbmjolGdkqqzwhcimpe5A+bfdS0YLf8K6kc3kCZP3NSjd+9A05RlfJx3iU8d9mHq+G8//4KD6/jm4q7ybFm7wkMIeATUsyj02pJX5yEmxWGvgGVCzHUCE0W2PTPSVV51YnLlFcyHyfb9Z8EV1RqeQE1POH7LouMBREBoaz93VySIFXiZmXAztTEru+LhwuStVI9YjE9LtYuwyAHLkwKREPIuKEz1pTuy2SaMqhq1GDEaPC14fHvONBPOlNlll8MKjMPVqOFi3Bsf1Td9+MMZzFtHUqVG0dkepy7iTv/mzwyktJzMfENTfwFUF8L88a1wq0+2jF/yk1za4o6nxK37LzQRlm8WzLal/TfLRESDGRmRMGWmuRcqzyuK762ybvEgZecXYUoaeUTztE/I5Bw4+FEPPmuRLp+GhrsibfOacLj8rta+yY6kRQmnpxvhjEU3fLLm5uDZcHA1pjRPlltf3wbaytH/Em/7UENFPWdscVrqYRf/kVbmYTt9kYcHpK+fcPdGHb+uLTpiPAllOnjV0/KCFfWp69ce6ufjC2KSFpCuzLpK6yDGyVP+gheFgvjzZE6REpuqf/stXz/MmBnelvaiaM82OLc9PS0sj+cXLl6nf1xW6g6mR786lxriyVud+/fXXw3/7b3/Lp8FHVr6KUd7tp+hOeJWn7rqrFxrRytv+0RhUDtFJxkEvDmoc6zoO0QXGSfTLxtkywoOzx/UcfPpVecDTpNufwtDLx4dWuQD85oKKuOXDk9KD7w6h6p3mjY1K21ZqZE0554POKR4zWWleTBpPOdvh+KrhqEGppjPblD8uZL3rZTi6Dz+RUcZ9+3vyVvVAeV1BwIuwJ7nTZb+J5kXOr29+y9n8GadpzWqnbbes/SZ+DUvTJagc1GvTHB9eXArgpr78wzMfwAsNnSSIebF2kocxnXupObrZuVga5UHZpnji1jfpQuuH9tbw+mt6K4Cijqtb6mIu0NR9yfgjMMc2hn5bDCgDwsHtv+YbDhwr2udPvA6abQG8NE9Jy3PmK/ouurj6wHjvzCkTJELcV+kN/eJNm1d9OPVg/GPdx7xNpgv2OKX1JUz6sVTLSWtfZk9LZ4H4A6tD7qQFSuN+/ffxJq5/3036wD58hEX/fj1b8tfr/248/4ODk+IfhYeUz8lEl/VvUUN1o5MT7m/id93AMW1hU5f1SdOfE00MjHWtW6U23sX5VsMRN7tSTuwuhllEMkmBTxkXKo2KvvbJ3VLSMKAsO+cJ3e1wSvMsYwbVGkDi+zncD+74Xt8crm6uD9fXGHmENRRgI3x61KFGs+1Yk3h+AEm+YSOvSIO/Mw22s97q345nUIZlOpOjHy1J+5hE3eHVcOnbDjSe4eHKc86+IQB8jEPl5uLp7qG+ZQUNRc8gu6OrrJw0NRQrX/mqzF2k8mlvjQXc1fVljJS+6k3ZuUgr2/KvAaGvjAfsNw1ddze39pcNfCjgNA41/jQW3G3aFnzwa9TcHq59Uwftdae4Z5ndjVK+J3mP9DOMN8vkKAXpijs4xGs8oB/UZavscxeewbHRGgYxhhZOF9HKrTvkLjbq0tF3kfU8+jOMRI3jOXaSHXQXfXAq/yfka/T2tq/NT//RLg3QeXWeZ9QjV/VO3qGXW+84L4C8u1E9rstumrzzT13zTLd3PmRQXvIVQNqQB+6g176FR9kUZy364kov749WTrQv442wed3Noz3IxF3Jn376Ie8C9i5O2sOiJ8/SUG+fv/QNGj2qYvvzKXPy3v72W9qpXLy49RhELvjoW41oBT87/+JNH/EXHekc0P6s0a9hTe7SI8tJNzqzc2M0CtE34vdxHAe+NST1RirWWTwvrk1nosB1jGy6S3p0B1yalYL2Sd4uIOP2JVwbHP0zLbzqq4txArgUCp514a+uQg6mN2xPRi6mE9agVNZWno/LELTPvWiJv+SUi15w0l9ihxhhPFvlWPCOh18YzLEN6PgO71+40LGfnE5hKSC9vp2pkHh8CmWsQDSc6htsekuQHuFAz4aIJfsEFzYwfY++KBecZ599OJPLmMoWUC8t3PXAML6y0N9c+elsb0vFFFe04lifepn5w2cOvBsDA46HuZhV9/SpzaL8b+vKOvTSFsL4pdn4gPoSOtQTOt6BDG865pjQhdIqJrfRz3UsZ3R4QLTQHB96woZlP6dOOaxO7OvfO/5tvpDwPbhf/8Cky/0e0hqyTNUpx+AsObXPjvnzfyB9e2xN6ml7hm/D4tVZ/pj3pQvGLjxwTFv0d81M21b7pp17GFrfjed/cEBtVuiPwX0lFP5o2sPwFbyVrPI64OTTySZ0PzOtqtRM7Dkm8aHHGHKsYTOel/HkJJXB6CBxKpU0U9QyWD7eugvLAhrjGUeaA6kPATmJhhzJa4HWcNVgoa4atJ2aBY2FGE7LANOIlt3yIE8YnfBlXj/kQRiDYAxRka3Dtlzd9BiGt8uzy5wdY3w/p43xfnOFEe3iD++CdWhc5GFDjBkf/NK4m4lnMx58tRUgroaRbZf9yosJF3zx0j7ozy61hq40YlwtXJ2GnvQ1esRLf5Fue/SnnMbeTESN4zBQFIzyev78RWWGcZg6yctbKa6ugiu4Hli/MtPwf4qBmiMbxE1LveDoj/6NAWwfpT/Bz440rGT3juC20Kz+Gz46kQOeu+QH2Rgns7McY5Ey8pcLDOQ1Bt8pi3H0IK9BpF9pf/tR3fEtJMX3k9ZeaM1FyOysDljv9L/5LoLKR/CCS/084oNtXyIE37fdne/Rr/aXRlowlyy8bW7xk/X+5dy2JsHxoW545lmwbj/f/NNf/nr4y1/+6fDylbf5z8OD78c9zwdyXkZ2/XSucv+cBxRfvHx+eEH/anz/8MPr4LmD70XE5dX76E13/Kr/OWubMebRBMe4Bu4as8haPPnp+Wr1v7plP4yOKZG2o2l7F93DpV76ftNz6hNgv/leTC9wDoLgilV3pKX8PWZyq34nbfeGHPjKyAdPF87AFR/0+DEuIquWco4Q7Pfou1E7FVznL3kz3Z1y20/R6H/GwOju6kPBdgQwqr6Ez7lY827BTz/5wKDG86O8beWXX3+JTOQzvFNcnmpljDOOOUldjqEcifh8sqpaPrrNv7bXfIss3tK4FRSUlUmwtBnPHvrI+KP9xW3/b8KBn5arDMct5HKZuECP2BekNq39p8y86MzDxySY1XkDOS469BL/21/lQTrA6q+FtqvrCEnDtZ+PfFqo9LOnHt6iG/SZuj5lLaezX50nEoaOfm59FbE+Ai79VU/a0/qbftQ381aR4gDjfwsqw/qVR8s9VNa08vlw/iK15e1RTJu6hNI6tqNlplzjqWsXvw/307UBhOnOgQw56t7Xfx++G8//fw6jLF9z6l6833GoUugJ+3hoNLT8IxzzBMMPOZV9H5967qZ/XpPBZ2bgLKQazRiCV5eeO2bxw/WsMSWdZFhY4rKQdJDMQHEHOQsybr5A5+6zA8VBk1N6FHJicJLSMNwWdBZaDSFGKbSfYDS8xD0/nOGeYVycYlQ9wWjS5YEsXHb5xIcfjb4YXme+Cm4ZaUwIMRpYrDQY/VT25cVl3BWGkzvb15eeU15O4zkPNGmolQ8Npexer9vmzwhrvLmozmTZyU752PeRRHbCzMski1O2GrwxesHPbWEwxYnB4o4oC02M70zmGo+9La+RFxmC65o9bxpxMVii3/gY40WZKI9X3vqH9xfw7rluDes3v/1Guy/Tb8rP3ebntMsHnHI+2PYt2Uq39O0a0zSqMS5iEJof1Uif6jRlpJvjIjJHI5FAd59jgJSevMJtZYBKStv2PzvHOIVvwU8g23Zl4JlEeZFH+8SdZ+NdxIKeetW5yl4DaC6qvAhQZ8uv6S7i0r3w/LdyQW636KC7d374xJXPOjwCFNrhlAsSZYXR6mfSc4RnjQWF0N1PGyxD7a8nGPk1wtwpt//st96Z8QLm11/f5KMo3t3QEP4RA/o//E//E7pmGzWgpFOe/UiNuq2sPLudM9QvX2F0/3j461//Gj1Vb5WDR0564eH4lJue7Xe8OUY1aLMzjT7kljU8yXVkaiD8I6+YUJ0z9Gv81Hlxsnfi1BjvzqtHI3rnSdoaY5JVZ62zdxSsK3nWCQJkM45AC52P2R1V9uDGr4GVnUrHhDnqEmk9113/if0vbYtI1PT0jwPGsniLpniac6hH2hEdVf+5ePEOgmOzX6K0BdDJr7RSX1LrImzA9r98SX/+5BcGz6IbviXl53/5ueNZztP46uQSThhW0jnjLN+DF+GIUilseTiNtEAazB/4HRc6k9X3zr++BSPGc+rRkMZPmZaTQMqR7t2U0lAPB0k+TGt/r1ZH5sYjjbSF+jCavUuWXfuMvdEf6UujfNUvrbSqicGvX7cHegsHraxDpZn0+KEef4zmvmqy8h28zLu7+dZx5Z0x43KSeknTdz4zX/1IHf7FL2/mBX+lrUoa/zeAsm932k+rj5Qt7TlWsfIecG0l4cFbfOx9HWwHp+FdG6Ay4YfcrEfj9jR1jrWklZENZ8ZH+uIr8N14/geHr6vGXdiUasEo3xHuKujApH3NWe4uDEdNL172HxiPXfQ0HvzErU+Ce+7XSUdwgtFg1GjRaeRkYgPE8da6i+TtRww9DZ0YI05WIKxB4sM5GZyJYWiAr/Hizp+7vhoPGipnpxhxGAHertZYPT7ot/9CYN+TXCPIowkaZn31nDvPxp1ardsd5DFAY6CzoHcyrbFUI8J2a2isW8qA9dhWDVDrnY+u5DYmYFuyaK/2zeRb2a98gxom4viHb/7gzeQdua6d7WknvRNeylcNR8t5B8A0F4XQY5Lf1zs8jTF+Dk3l+PrVD6HjR03+9re/5Wt22SGkrPkvXnCBYN8u40zZSif9G5m0/zSCtwVHeVBvp+rqXYyKxVuMH+8gELas5WSz8p8LAnjd6ddz+Mh7cUkPPXDkU30xHkOYdvkgmvXLr+XnGIcgt14k2Fcu1qFPvuWK6xcSMSAo76I659ojQ5wXNsrCNwWo5pHb0g0/fOFu/vnzZ5GRfFhsFgvlJL8aTD40Z7uszwux4U/ow6W+9/e3wz//88+Hn//5Fy5q3mbcSeuvMYh/yo60RnQMXuh6POM3j2wQlx+P4HhR+B6nnttGdzutX/5krn1VHYns6ZMYtSioRl7yHUuLv7alC6DyHxc9WGHLiK9v+/ZtU+e946SRFmMJOj220XlBEF8dDz3i0jSchz7J88FkoUZZ9SSGHs5dYnEpnTb5SxJhqcWobgL58GU7jMJ/28HcpGhMJT/tlw4OLNJoJ8F9+5Sr8Rp5heBLKNRXukHAi8/XP2A8//hjyn64vTn88su/HH7++V+iSzOPQCQ8xmBMFK7Mk285XHi2PnGcJm/mbopsWreqjzykscJNo7TtjF/DORsZodS2hvHwQHkNbMpGfVKXuaW1kJGFxjPpS0c2KwlIGXzP/j9D/ztenTunNOX90TZqC5899lR9ESkUSJ+LgPuwGcy7/KNfurKlPsif81Lzjnjpz3Gk6c/Osw+qJ33peS8QrbP1Rs/wM8csl3jSSp9I4n8UBte1y/F4HyLn5f8e3emv4Wkf1h35vSuHyQd7+XfLTdoeHk4vr5NqfvhecWHK6ax70r4bz//gcJxKfh9UmPvQqdK5AeUy7GBWoSEcbBXR8GdSybvvctsp/gw4/3dSLdT481VvNXLcccUww2WRBNcvBfowk7ttMZqZCLMIM7B94M0du35C+GoZeRjO0NGwgwtoMMXEiIZeFs9lZOMuMVg8U6xBK0/W44NS7jbPuddTvxLn54cxWJ6GBz9E4W6gZ35pP3zkeAETnIaOZ2HztgN4dDFM+2wXPLRN7RfT59iD79H188XuvimHtnsWzBo+gu2KjDBa5F8aNcp7PGUW5i4mLAJMBtKfnan0WfqyE4WLsm0ZY1njuYZWJ+nyswx86s2tTiZu05S1FzxqhLg6dSj10UzrzxlfjK7snlKXMnz37l3eIvDLzz/nlVny7y3rnDfGyK4RJK81jtIeCMq7+thbm9RLXX6hTBl3Z2fdCjVv5UcP4RcC5EhPXtxNiyQo1zKmVQaVRc49w4tGsvzIh6A8pDvp4klzdoLmK4nWZR1np9CgzVm0zTcn/VO5qj8ewbGPQ3/ljX7EeMY5BuZChZLRjZ579y0SpPuzjTQ1O/HwIA2Plcjn0dV4rwy7650LVsaFxtS7i5t8uvmXX37NA4D/8vN/Wzz2YUFfr+jDr7bZur1ILb3qky7jC6cM/sN/+KccF3jJhUguiry40OCirzy6I8+RQ/qnxp6yduHW+HSntBfAldc49aF1VE7Kdq+DicP3Z+aGSEIc5SQt9YS4dVpfDGM6pmNnyTj5+tUTeclc+Mg6pdGdbJgJfWo2E+FbP8nSJKc7nE3LMZoEQjG+/aa+jJGorO3fOHkQXyNasMEEbQAA//RJREFUPHVr9Cu40rGvkdnSr+OOZHXNi/gff3zNhcxP6f8b5sb0K/0r9O0Z4is7/RRNuIa1xnFaXrphXt9Wm+alhNwtsN4QqP4NpJS08cd41mC+bzynCl1o53/kEh6SOf1bX4z0V+R25KR5xOxj2p1jYJ7Tt38kFfrM26FlvPQigsT5ZZpQP0Iw+RvktSDKe/GxzwM6T4ZKfkuNMoYD8Dv0Um9kDSyhRX0SWHTsY8fFuvjNnJb8xQNueNloWQ5n3VNXdGpB6H7FCVAjXCM64YjXcbSxSeqiM+HlBqojTblPf3zBoHyPG7wdu3fwhbvlv8xr+cpb/u/AIjzyEHdfr/DdeP4Hh53u/ZtgVG4U6phyH75M9wycwy6DF06GF6+mi69yd4D0AwkukK5HLJCk6ecT20waLtBOgmPEmOfi2bPCN4er6/d5yK+7zV0EXfAyONZi7m5njG3wNJrztgd3T8G3fRop7pB6PCNGnOdaYyxrwGCEYCzIh0ZDBtrjTA2EcTQnkzR5ua0tv04EpKddGAoa7DGidYRjsGu0ENeACa/4w491RAZrUNsG+dffZEl+aGE863usID5OvKFhWBruaAhK3/pi+GDcuvj2ITDbZm7zNXCmDp0sCtJTdlIaXvVThrzukLqzVcP0ia8Kg47l37BwKw9vH9fg7a6vO8+el+2xlBrxygaKyNFJlQnNf8zebdOHxoGYG4u+vGiM+LXFY3vK5+iSvniUSvoYzzU+pEE+hkqO3mTRWsazlKCXYznohcdQamSsiwYYGDlouNO95Mhb+9eFJ/zhbLOQHf91QSaO+uxFlenqh776KI4XZjFs5Bka6mLbxn+cO9DyLG1xrq98z3KPbcw5aZ3tMV99TyeB47loXykoofkwj1/Zc0f5n7nQcbd5xqB+3hv9l7+kv5Sjwsk5+8+OMy9gbw8X796GX+uMvCMfDcbqSy760KN8bRJ8+yx3dDSy0Usf/B3+bJ8gDf7FVwfVN2HkOm3LBYJMgZcdc+aE3LmBR/XD8up0aKW8VKzEBddyxMwgv2m20XrRM8czNMNSDBzZdK4zgDRctCnmg655heO6oOkFtYWoDz87nFKRpmM/9K1PgAbZxifNdo3shNmJVG5tf9su+P/s/Gne6+0Dg/aZGw2//PJLvjAYA5TfmsUkDj9ajNKXX/oy7RGPfBnGz9xMetPap3KXehPInwlHvv0xHnyvc9vt/FyjOVUgs3CyeGob9K2xvM0RDfOCt3yhRqlOkI5tcdxpPPsAco3nPmgZlEDuMIgrU+rlKutFsH7aqUvbZaPxsYa3uO4ONJ6Lr2T7b/SnbbVMdpjRidXqo7zwPplnm6l7dNv+Na7sJb2l0y794ScuhMpq6r8Hd3B3bsuDh8w1SbkLo6d7/IfAlt6huXN7MDptSXu3/Lvlx7/v9rCPxw4QJ+LGX+nGo7erDVNmH/5uPP+Dg2rwr3HdATk6B2lVblyVbg8q27oQZ7C4jDJJBDUa2zyCGtNGMmUalwwThJ6TTHfAaqxRLAtNjFUmvzoHF+XAc9HUyLjVSMTlTRTOTRowGBx++MHJ2Srd5fR9wpa5xn9/dckiwoLLIJ0dbXeZnzLB+maMUw23tQPrQyaZSKnXtjkYNdDzZoubq9TnpJgFksXJRTITMTLSUP4co5O6MfK9Zer7kl3sc0wDXwNeA1Vh1LjsYFZWkQs/DUMXfl1TK15db3uTZvOhNzKRhkaEr+QzXZx0g3SMU9iLgZ4ZJuoiwsWARrS3OdNODCeNcdtzXJQ17nwLyU35xMjKzqsT/Zr8YkTmOIIGjA1BfrTPhcIzziZJpxObwSRE3nmrQ47HYODR59SQBU8Y/H7UwwsDiyob5Ez7rbtnTKu1VmSa/VdZKkn4Qo/yKjz6WoI9Q9+LiBjCVoJTz7zL8ez5syyeLtAezzDP4xY5+245dGhkqcw34xxe3GlN7ZStLKo/6qit9niQeHkv+BiN6hKGizKVByrMFyjdtffohDrmm0iU18tXPVaU4xmUf0b49NSjHF7oYXyjSBdvfZ/2bfJ9YDEXFdQhaeuNDIhrnHvhp3H3WeNGB+8a6OL7cOv7d++h2b5Ub9Ub254de8ZPZKg+eWEZUfZz0L59QzgXL2Pa9sAjvhcInrvOmzFsLX1wctJdauVQI1im/FNq7Ys5t69zLBn3oxc5OsXFQs4Gpw2UAyfjDpeLrLzdAYKgxPAivbvJ1tB2J1tdIN+5xDZnfNuwzDXWHepppzryhLGTCwzC2dVMXnlQtZStM2DnKes0n7G56KjjKrM/wWRZmLGVekhwZMhPxqvpNlX6hJ0rewfFt/ycHl798CqvGpTir7/+dvjt17e5qLq6dlfeznJsS0OdRe+UNnLs8ZOTzN/my4g4HuFI3HGdcMdbebXNMm4zbNvu4i4h5RiqcTFmxcOJFBxkV1z0c/GWhxatRUL48kwpwqsey49r5b3wOnzIXUDndfXfvpOSNNV5h2R41uUcDkBajMPGApZJwtQhnfCywMYnv07dMegFuKIaVHUPhe+RHxL1o+/Q79pHdvJ6UaLS+MpMec1Fn3MhcfmxdUc52AYvoigiXVzJ0EblZYQCc0d4yphx1K3F5ILWksuJL1zLEh5+bT/x9pElcdRtG0e+gn7nZOrElcfBXYKyvM40RaCTInm52Eg9AGPHtNa8c+CPy8UsqWkzcRlWrq4D/tIAY6lX3OEDWX43nr/DnwMV6tvggMjcEe0szGDpYHPc+t/BgmIGmj+7CZaN0bVozIDOlS+oTh4C88tmOMcYxih1F7OGp0aUC7uDmjCLsg+nuXDP67M0+lxApRcjx4Vf4xnDwd09DaXertcAwkj67G6rBqdGsA869YiEBuQHDGgXPltpq/pwhQPTursz9eEaQ90HAuFTQ9Qd9tl9lm/PQmchJT2DepxUlyxm8hmnXGYHcNLEjVGAPziZpEoiMLSFKeebFIK3ujmTCnTG0JAR67GPTL/FMLctfVMCsiZPWc2xDGmK43nW0IRGJnPqSH5qKdh/3f3vWXN3J3NcZsm/FyEa4V1I2q6RS5aOpBWWbJxaV5o6qVw1jnrrX1pz96D86oY3DcnswhtGvhqNOo0Qabb+dXEALXE8cqERq0v7Fk551DVsGeMaS8rVxcHyXiRU/h0XMQaljzzEdfdWUBTpc43ndTGpoaTx7Fl8j1KkTeBI76DxTHti6CmI9J80+9W9yNc2gZsHKOk/9VWONYL7NpHeLfAugnk9z/0II/oqR2/ydb4APKNoVuXFaO7QhAbGfsY3GGm/0qg+9VV/Z1kAC8rJc93qnv1l3/WiNL2ZvtRgrvFrnWnngsrbeio/y6g3T2pNpF3BUKbopxeyV+ixxqcAavsBv3rEQk1iJBcGwoIVLULFr547/ki2Kn55y86649ELV2c/EfC9yBc5DZTX7l7Lc5tAGoHUZf8QTvKCGBWmJ7zqbcGA7ZEvZez8Je/qsLiO23dvL/qWG1+RufQw1EJTeVoGmUibsBqRH41LvRIMD3qTVhr+j6oNJKx8oUSGOqyc4wjnYzGh7sU8FGhG6FFicZW2CPKSus3Bn3gcdMwRSyKm5TWkuQD0ory6ps5rrDv3S0HosY1FQ1/KFgLGLxRvg9UPCcbf4640XPjHN9d+2l6PKs7qtsnLOjAy2Mq3L8KzafAvTPstPfjWpYwnLnlS/RcofmH6yaTBvw/V5y/T78OUHTrykbD60YzkC4MzujMw6fxbKQT9pzxGTivvfrlvQS6ClPfmd43MRSpgaWnk4gyXnf4F343n7/An4XeUs9rXyA5GqdXXKL+Tr+H8MiYCTrwq85z9NRwlXguAt1mzO7rwXMizu+ptXhZBDVKnQnd3YkBLx51hFoq+c/Y6X9Ly1rPlNCCkPbewNTZi/GSx92hGjSrnLHl0csUCpFwNiDwgpZHB4DPnLLtjLtIuVmvyIs+dZR9W0mD3nc05w70a3fbWONWINj4XDdN2CTXc+CaP5Y8TLB8atF0YGvqZJKGhH8PMeqTpri44vv9U3zTz7AfPZuvnNjeTicaWjfWWr+fD3yPXm2tfMeeu85yldXIHDRbaNx8y8QbnSQ0Rn3Zv7xds/+yUi6fBdv78xbbQ1fg5tjvtwjCxIo1A4zphjAoQmy8v+F7w2FcjX/vd/t6M50U3uz+ppzSt23h23UiTpk59mXC/WnZ07gp1F6U8hCZGrPSG/94VQa7QjHGOYZ46/Ul2GT9qn3x7gaGc1DnL+5YPjXl35S3gA4PuPJ+/OA8P9kXb43lr8KyfsONC48k7L/Ip7hjaKYNvPXnTjHWrSwTdDc+dFvq7xryvGNQAu8yFj1/mU/fIbJ8gt+xUO26h6QOSab+OeMcTrKeOHtdJP1DO9lqX77bOTjJ6oSRkJGNLudgXAFKUgoTqyzagcWo7jHannz/ormozByl/jWf1rnKnL7jQyMVBDM6klm8ngoBzk64VNQ+eabNEY7RbD2mmZ9xSp59sJycX8t1ptv/BB9dfjqtJXdr+5LcT5QZoztFZL2nquyCtgaOcddXlnAWGqG9F6Xz4vkdqiFuXdMTVGLPS1G3ItpEkVwoxMskYU6eXnhs3nKLmR9yBzEkJiSdlf/QjbGs4a6xSQ+ZKRoUFVrvqJmB7hPvGor6QMDxLPbU3ObSMzzibMe88Zf8ssqvORQPf5NK/64/b4hSMWzVVNnfxVQD9kYnhYlc+0VM7YcUrs5aJrsdX1vWbNvVAN2WLP2VA3eLJLZNfQPsVFi0AlOZdkL53DL8G+zJTZ2W7/BVWjwZn/LZpZLdLX2HBkA4qjd/Pvxd/CFzDIlfGXeW15Ey6IO3QUE7A1o/w9914/g5/Er6tnB2gX+JMmpPBDPLC8iefLPNd0Mb4yyQwjtk2tMBzsXPHMwYXPitPqDkhZ2HX0GAx9yEmbzFfvn+f28zuMEnbhdp312ps+KYCdzjny2ne9naCFSe7cszwjm13RzTsrMtfPnjAwDrNbfbuSp5iFDopPyH90WfP+64davjwLQSz4zwgLzlTSnuOX/arzKbdvVWnAVcjbtwmF9yAk7C0HpLfxJWxOPrSGeOxRm8nkE4qdVOu54b7rmONLxdgd668OBFPg2MMIEHjZQw+q2eJWIvW2v1ZxpSQdkNDvsQXb86bd7Hz1n4XvJGNO69CjDt9ypf/tvf+IiZdYYzn2XmWn6EZWOEaHpW7WfaD4cEdfP1pt/6Exw3kYyxr4Us6bEw/Gd8WxTUuNEZMnzbIf+6w5Ozy5xjP3WX27HMvSHLHZO08y0eA8jGO6T/xbL/jwzsmymz4tGzahlyUuW3tnRXPs3/OsQr7WFCvy/ujXEj5vmB5s7yLkbuwNiNGm/quXnoRmTKtcy6Gxk+YOva8y58XC/Lqmevo2WqnO9riaWwqG+uOHuFsZ4+6dC7JkZ650A1f1LkWSRk1zYsZ021n+Zn5puMgxkeg8aEdmVEufvBF4Z+LNUHnDGWkLarsPb7V5zqq87kzljlBJ5R+gxh91ju0AevZu0lrO45pR3z5hl/qk1/HWO8YrT5MVdSzjEn+mQA1MiAh33nDhnMatPBSh/THl8SRh5YnsDzSFm+hB0HLeGcuu87GobAVUxbWxS/8WMh8Q5RryPAUqF/65rZPFpodkHR10T5Vv6pjba+oynu7mBuyOtJCaxe23mMYF7lIZPkbfzsfZ12R00pTjsLoUXRh9XvKgD96ZXmPhLXcpHUuX0VIK+OWiUux8rSoxp86pr7oJE75hC4w/h0A537qHl8a+rrhe3ghgg4d6QuDu8lvB5O3IglHZ3ay3btJ+xbMvG87KoOjL8x46fEO6a1+hr/vxvN3+JPwbeVUBR9S4KNyV/U7BAgt5VwqnQVlP4mYl8GnwYQCz1lod6Gc+PMFPXyNWfGZFzPxmn9zc0n+dQw7jVa/3uZ5SxfMZ6dnh5cYzC9evcpDab4BQIPDNwj4ENbs2mG7ZELJAHOC85xyziq7CLNY+2NS9iMGnsHOLpvNoi2fWejlUcP9JsdE3h9ub9xdPrZvFrLs/timLO6R4rHtOsOkzeK2dyPbPT3rHUPxITzzxDOskeBCor/m3g1XMDwGTXaWELLydafRnXT9nNkFL7JDBjmbqMhoT45hYBy4G++xg9n10Xj2wZ1O2NbUdg/v8mOfeCEzFzP6pucWLLwatg3SRaJKTULQG/kM7cpzdEt+Y2CRF8NNo5X87OACFF3pzYvRiMGWXWXaN/KyDumNM90083SDJ1h3+VOvq1c2WYMuhmZg8uwvuA6ttkOjdYxnj0poePkgZXR3XWBYRrl61yR1n9pf1Ep7NMzVU+WgpOWnxxV6zt46n4Iv3WnznJ8lMTzIp31cR99YD3z5DMHFu3eRn/IZWbvb67EF2JJE6Jmeu0Q470gIOROMnE4jc/RI/ciFKLTgX/3RWFenImtE6hGrXCjgvENk+5SfdP2QUvqc+mxrjmwhZ0gTd55YRhPOxPR97gooa2QmFvU46qQTI5h4LpxDsfLTmDdNmYmTPjNfFI24xDsOvANmQnecWyb1kB8jml+MH/4St+yiI4gr/6KoR8pY2nH+kwI8UfjoFp55QnbDiY6+6gTTbHfvPjgWSORfaqDC5PPPvpCmz04kS890b8lISpnKR+imRSkbHAOWNWxOjlfYpmDRbMPmE1/0Y8ymvdKoL0i9NMkUlj/nlIeH/PB73MUx5nxX4znzUNpbnoXIV7qQa/rUc98pk11cWd1JP+ZLR0ck8fGTJ0fwFl1aLgCP6mb6YpUNnRm/hNUPMoKuBGMYWi+8aFy3nCjUFRxh4QGRz7ik2OYjb+PMH6g+2gb+KqyWTVrDkUVceRlffspzYV9HLgb4TU2mjd/8oy/mPu9f4zLKaE92oCWCH1pTMzgNTR3URprp343n7/AnYaf9D0AGj8p2D45pS5EzbRhFWVFmNxqyqBKYAd1sMGcQhoYLqYtvjYgskhpC4Ds0XPZuP/SBpOv3GHcYrhoa3fH9AC2NoL4CzR3ms2d9/VwMDibTGj0upDXQMtBiBGsEQuPmBiP8cjOew7j1MsiY73DwSbpGgbe2vS3q7uw1vjs9Obtqe9dE6UJvO3xrhmGptb2d/BJeMtDNNLdPq1wqP2mMM77HEzS+xnCefNucC4XQClrAvClvfuXTyTu7+TmfvHaVab8LUgwZcO3h1EO+OLZZFtxhHznXeJ4zvq3LbvdOgs50cXpnwIsbDDYMKtNjeGxlNJhWHcTNjwG08uuOchI0ApWBIH7fwkE5OzFpd+Vrm/IQIMahi69t0E2+oD/G8lxsTFsH5m0llQdl1Vf4UFaTVpql20Wnhri7ZMpH/O70f8rRlhcv1sVfZF+5+gCk9fsRDctKS75PfFWdug1Yn0ad+ml/hi902fo1JK3Hcnmtl3XzM82+llYN117MWM4z4uqtbR76qRPZuuoa13hvvdXBeXDX8aLvBUt57YVH6uBC1x1m49O/PhQqKOeM3/DyjDZUv7fPcFsXvuNU47lG8DIwFyhrZZIL39VXHrGafkl5W08Z43vQCJ56dEmLry5q/GH8MJ+oVcrILxJ6BCr6S4ptjWFAOEAZY+svTtl5gf6ZiPRERUtIR05BDFYgF4WLF91dvacdodU6jziOj6Vr6S8NNmhb1vDCV+6USFvCL3+lLMeLBjEo8rM9ltOTBzzzE1+yIah/dF7UgDOiCH0LWLbjsnTNkJau6dax8xaeoI+sWyTOMaKOZnwQzphrNW2bdAnop28edGt8jpNvfSjofzn/VJ5WJEdWFzwC0w+CumS6GRmHa741HDqLrjIu1N/H256ZR1qPudZgNfbh1Dn19r+445fnLwD8+3lfi+vCy+JdmHqEPd44/tV/KJ/C0feVt/f/KFj/nbY7FwSOnFUmw0d9U74bz9/hT8K3lTVq94BCT1qOOeBngo1S4lDW2XHeG8/mb5OGI8fVA8+FV+NVQ8QvBebdvC5wLBw+dHf1HoPVowRXfu6553FzXhI6Z8+6w7x94IQF0zcX6J6yUOi7PgnuKrkz54OAGnMfbq4wnj0GcplXU1mvky3cZ1Cz7mQx9Yxm3kDxvkdFNJw1TuTBtzLYTp2L87W4uM0IzcJV40SHJMKL4ou8ll+cGlXG9zQnPHi6Aa+4vX3sGVKJahC621RHwyvilN0c5TVSguMuIO3OVxBpkzt64mRBcjcSHA0gH5DMeVWcRos7P160SMtdy8Th3QUs/c1FRfQCvu0zP+MM2exsejfATz6nzyxLc2b3RHrRH3WBJON18k374SUGAWHl2fOlNaR0lqkcbZuGTuVV+asI1cMYwxii2fn3DoPnh0kL0+TnTG/qgpYyoF25e4F85Uc8OILPysSLqMpXtZWXGmjpc5jSuMouUHb6BPNcSLtz6067u4jKXbn0jkl36GNkarBRb17vZiW4tGsdq8mqHZnQn/SVx0C8uCOCrOhv+HB06nvBovHshaf9k/FHG2yPuGLadseV+HmgMnLzvdLI1fbbN/zrUQEfCF1G5zI+XcRGD5RFDFxAnm3P+bPTfJEShiNbj5+IoyGqoZKHEk2PceGxlMrIMZf+tqPpey/mHCM+K5GvGjIeNWo1bCIvZFJ96ngc41m9mbPJwjwYTELw3fCMgUY4u6bLj3yQsd2oPspXDDLlg6uUbb/kVh2NGA1RPeOWEp/ElNq79oJo0mqZ9Lv51h0npnH8R7Rp4YoTmqTruvvomLHv7GPkS79mnBDPheWiFyPNctIoA3GZcYjLXXAJhVPqE818n0tRNUITGvm6YIqvC4vlpGK5SRf6Xxq0O3zXL+9WPBjQSP3iNj4XmM7/YzwHh3/SHz2Ib9qDLi0MGOffll56w9ddN/P3Mb76atgdIC90kL1hcRtvvZWiWa2H0B0/ehe38HCtQh2sPMelnHcBipq4zvJ7SDpEgj/x5SY+/kNO2ObtlVZZHfOrS/01DO76JR8/ugBMmfG3tnwDHO3idUyj/7jQQ7eGboEapWU/L5Lfjefv8Cfh28qp+j2kwJuir/Iz+PX9IMgoM2vHncGhc4BlgeH/xyyuLt4YDzjDefiGhVBj11ef+TDg1ft3m0HqYumg05h5du6rz9auszt0LLgaE3FPwcrActf4+nBx6RsEMMSv3b32zRzvD59Z+D9iGEvXiTbjC1/6TlQaBubn1U8YgHkgByNzjNq+77htNU0DdPKlmYfMIFrDzbF9d1BrmCmPGnx1wtCMPBZ+J8+6gRgV1CVODMLV/qG1uimw9dnqg+Z3p9SvL8p3OgwwP/Rw4rgDJi/yJDiZu0sagxnjas6kWka82ZEVPEN9iQEtj+4muuvcs+i+1/gsPI5cpJG2r3Y/xHN8nH4Ns06ekRX8m+6ZYXFzMaHPoipvQ0c59SFSHyptfGQxfBjX3ZeraeKgIn0loX2N0RbauLb/2J693EDadF986WlgeUEnHY1tZaJsfFPH+bPzpFlZ5n2Pz6w+HR4dBxo9gkaRC9qVF3q5S/M+9Ys7u+aRL07cPPBG/X27TB++TPvIl59Xr15vsrHs0BDkQ7qCbbUed54t5+IlTD92rHfsCnknL/LXoBuaonnhUbm1keaFH9Iq5+aLi4RpB7KF7tDOBa0XLuSnLY5mefFvGfbTHzplK33boi9I31DTj2kDNj90+XmRoQXiPOOPySs4mcPC54z3zi1jrNu8lP/sxVWym27N/n32X9stD+qVKMOPfug2Sl1Lx0wiTyNsz3No0FebEYnvGJoHP+VH0q3f1jU+EJoJ+E+65ct+lrOUxeUDKcRz5pm46Hktoqzph6WkxtDM5otR6ce1P1T28tz06FMLA6XvBY953mFQT3TORyknTaC8QSNjB980/QfcHVhRL96Eo1F7t7wcTViY/t1YBfLQPZCxIiMr7HE5EhKHy0VjaE99je+N5+SnDI7w9PP4KeffytNPfZZbbmBC+7Q9TPq+7DjBMSjs08YXjnPFl3kps+R0h/cd3I/vIa97pZxuxvPMOwSWX1Cee1/4bjx/hz8FM0i/UOrlZnDsYZ/PcMb3Nm8V2QUjb3JwMWOxAnsrkwGcM2xV+DjW0uxaee7YnUPC7j7n9u/1TQwvDWfPOucBHP5cSFzQNZpP186zRwByNpcJKbsqTjIiw8sVxvL7dxc1nDHEL6CncfcEXjSeMXfW5MKknAkKfi2K8d53SHtcAxqUdadtji5obM6r8Vy4zfMYw8jGwewaqC9O8JZvPRpjY1wbd6IxLEwZZVSejm5whO1VZ6Qrk3GhHfyH+3VoKXv5vr6+gpa7j59jTLqDn0UJI1TQKMkZVcLe9s9uJOXlOTv2mZOQJxqjodpJU13wU8/v88EUZaTh/Pr1q8PLnE1/sdpc/nX3229cGejfMWLjKMtPXPui8lq6Rhs801xj9HgkQ3kY1kC1naAvvMo+ZRcfOmkPb8KkC/KlftiuvOPbvtCYILt4wYpMrMi4Fzs9Z0ub4c0z/3eOF5AvXXeGczHIBYptMD872vCjwWlZefPctAt2uxl5y4v6iV6qs+r57PwqH+l4oVnDg7bTLvXZHWOQcpelb4iBF3wvOh2LXjx5JOfF8xcZf+LI1xyPOPcoxsmTXGymXvCzgwx9+8sWf6CM+pDnAOg3v8yo/nsBk9feQWf0VRnZjunv9Be4NBl5dwxlPsBJ84aLmHyUiKRIHER3m3NcK7UJ9mfHlFC9qp8uglbeHZx4CIUf+9Id/ZFx5oXIq3KVBhoj+cxfyk1QTmbqjZWQMIiOs+gI1YV+6tH4DFrBPpKJkGn9zidhbKVPW8iNSz2m2yD8nvu2PotUDjppOX7V6txdsS9ZC/CSV977ERjbbjh8ho/y78+xLqo1+pq2VWz58EKaws1IhTe5DD+hh1POpPs+7Ro2jr3j+Bu5pU+gN2XDf1zvko2e9K1IXhDAJ7zLw4z7lIXK0NYdoeEtbeXLfnE7B4Tmrlz7A35W3uhv+aXlGzkC5Hm3SV41nNt3rrHBaD3oa+60RRbSXfMSaQTSHmFJBbnRCzj1XSivYC25GR6edZO2+YtPYXD2rmNEvmdHfzVowZSe9L2/d3sexgnKLzIknrBpRsXHJb5wgocMTdMumXYnjB5FnhmTQ+UIo1O75n43nr/DnwPUeCnbw6BiPgSj/AyrNfiLe4sSZ+GCpnS9HSvuNngyB6w6wXXh88EbF8q8Ak2j1FvOlxqsF4QvYxjNA2wZxEyWLuTPnmF8eRYUA8MJKXkZJNLWWNCg9Zw0dPDz+ioW93n3qguB60JvYXaRd7Hw9mN2Whe+Bryv73J3zrcUaBzo5MsHFm3vyFCjRjq21zSNncmPA2faMW3Zy0eI/FyE8QfMm/w95ME66FpeGexd+Vj9tOoYN5OhhpNtyS1+wB0OQTlKw0lJPuatCuZLt7KmNbjwRpnhUeeik/bTDulfIEPLa7jlgc618+w7WgVxp70T1kVmOGlmcVxu2lfj8GP0p+XbztnR3+Pv226afeWRnhjiSx7WM/7wMuV0gnnhLTpSY7XHFzy+Mbpwt7+yI8Xsr3F87FuPAXRXPOeIHUGr7fabPLo73iMolRMZhG2f7bGO8mpNqRcnH+48e4bdHeTW584tFz/gSnf03brKZg3L3ElBp1yUXbhjmOYi1jdv+C7oPtSnzOTfHXMhH2dBhk3rhaX1I7XD07x+rzvI1uP55tLvOevwv5zlAwSNS1OXXUXqtL225xa5+1yBIyq7tDr1sSJIPBfy4NpHJtoH5qUvRCFSuUIjKUBwwF2L8Xb2FYTqRdOVi/OLS7ld6TIvXbQovBNZ9EjffCtPJijOgeha3wXa32IiKeRZj22YEoK09vLS3YElh2P6MT9JEGiWNYZafHsu9Man3RrJjveZs9XPGJHKGUzb7Pw5vijSyllnnMNFim6tWLq70YaK62hKTHqjx8sfsO70AzTaeqHx1Gdd6MdxzptxXMzi2R5xd+1bLjj3wiuQ8BivmxG78rfw8nV36y30w1ftFvOjb2tOjh5NkyiR8ls9I4cj/cQpI2T+sfzS0y8A1JYvlLfWIWx5u7JTx76ctKfsPn2DXfp9X/haeA+m3897KO0h8CI27cfVr7yrL4XSWbRUhAXfjefv8OfggXG3B4boCt2FUex+gUvdZVF0gdag0IDYJi0mAwafk6aDUNV1YdLooQDG8U12ydzhyvljfM84u1h7tviGBdjFzyGhsZPbjCyifrntFOPr5BQjgngmeSdhBo+L/y10rq/eHy7evmURh1aM8OvS+tz3v/qBhWcYb6dPeg7U3VYNar9Elt1l+PFBxYuLd4fL91cxIH1wKQ8satA7gYHfXdDlmBxtpwtrjCqM7zGWHNxKK8bAMv4sM5OT+eJlwccZz4RwDyY9NHHSdMfFXeI+DOYOTF1kskC87Bqtuiybt4ZgaHnh4i6iLrJhkpHOnHH2gkNlUf7u1HrBEYBo906sh/ahB/5qqNTlAgY52je+QvD169eH169eHZ7nobizA62N7mgouLBklwWjwqhGnzW4mCs3z8cqt3kTiv3gBYSGXQwNysrjGF2+wcEdTctFd6JDxl3IyLc90kVWPQuq3MDLqt1mdafNX2WoG+NKXXG3Ne/7xncHF/TqehbJEjFNmJ3nGnC0afGX4zGPa+D6bmXx5NNXL8YgACcVA9JNW+BXiI7wZ7/SKvoLmV96NwEdvfVd0j2S44WeO6NpH65fZKvuyI87tdU/9eojY4GLK8qpJ44pvxLo8RvrV88ccx616i109Zra/eIcvNxc+4EcLiwJ+5lv29EvQX5mTCAzxr+j4cXLVzBOOXRKnuRHHiqnOvvJnefsPtOPcJd+d97I2JKSIsCpit4JCc8auPA3Y0TIcFi4ttl+Sjn7cskxOkde4iTo277IVwa5uB7jOf1ofnCWcegYkETmRlsJJN3WJ8Pk0JNf8zuaxK2MJLCwV44h00tKmRnQyEqi5aQbEEl+pNWx2U0F9MYyxYisIw/8GM8kmOY40BjObniqoTxIDsuUT1yey49llIu+ec4gPReOH/qVi/MEKOFDzsIXIaKE9HVSXjhmhEFAOVs4IL36ojgfeHG1N57Ly/AELcg2vUQ2+g+EVyDhmc8da/rNal5wd2Hzm0Tr8OOiF+TDiHo8b9fQdQS0X3JRsqtn5AC1Db+xzvvjlnRWmYWjT/nSaP2TPzhCwmsem7z7Trhf9qhnVnM3b/yBiasHdiXY6cZxdtD98vdp3AfrH9eHdSG8WMrzCUB23iGTeqSnLEK7cvWa9bvx/B3+JDysqDNAlk4+CCqlnwd2ALje5LasxrMTHZDJYCafDGbwybtlQfuIsdZdT1/31lvD7jhryL13p/hSY8TbyWvwO/EwSeYWowaHkyUGr0ZRRqaDyAWNMrcYazmi8f5djXCM6Bjnt32wyeHjw4TeUs4HKeBfHgVvycbQoLw7Z+6a6muIyI9Gmvy7mJ08fppbz07euqFhvuXcsfYWdSY55Gk7nEDn2ECNwHs7EZFhDedJG6j8OmlskyfhoTu7sYZNK/5xoh0wHMM+FxjHN2wILpztr/KUoyiLJ+mFZw3RkZeGyuJJmMVg6jSsPJWHNHzPc4xn3PMXPjD4JDpWI5n64d36Z+dt2ic75m1uLUbeCYg+rTPGpk1/BI/FdCuDyyJv+1b5yW/aMqhxwrHu4xjZhwWNSuVnG+WDQqtM5ZO2EJ86ncSHrqPLtx+ATbxtHVri580UOM8++3aKGsvlpztU7UvLjTFPLUmzX9N38JRjDsuI1k+9Sw4eD5Ge9cq/fGt0Kld1x7j16ItzwfiUvjrssZdnZz0PHR6sf7VbWjrL+Enxc/rdCwBqZkzQxg8etbjpRQ1t8fy8/MRIAqCWepSFdK3DfskDV0DkhLHvrrh65YPFlsqfqhQ6MK4PTxpyxmtUV2axbiwgpNDRt1jHjnyo48qifHRhXnK0jlRqXZY0penJMU18A/JgULTUrdyKmT5NiqXNt64WMyNpQIoFVhmRgMo/wYRFbPny7LgUxE78Dr9NE6Mq2rKGzWw+449Qxg8Fazgz3sSjoBfbjx9zMZL2eIxo6bsGszzo72i1leKWTiRGRvVNrAXKTkh/Gl79EF+847MeMaC3+c96VpvW2At94q3nWMc+vqWvNI3n5t/ja4FibP64lQEMftKpv/PMml+40CxfjY8z3nJDqHQT0k8/163ERee+3JpuUurf4kec0GEs7GFwByZ+P23zd+kDe9wBal6hu/nZKNH/g3Sm3SODbJiIt9Lz7EHcWhuTKkw7Wp/99t14/g5/Eu4q6CjnBlG4L92A06iQ28IxslBa4uJsu1sZ3CiySs0i5y6nxmwMDhc/F0GMZx/i09i9fHeRB7GcKJ/6Ki4nxxjLhGNI+GS174JlsiEvZ0GzUHvMwh237li7k53X0Ll7ivMstYPYXRF3aZ961tWJG77cWbW8Dwb2mMZ6uPDyKouzRnOMTRZtB+zjR51UbaNQGkejVBr6ubUsPjJwcnSSr0HkjqMTJgZFxn7LxxBYE9peziN3nbjjxBeGvm7whJlExgmWUfbyp7y6uJFPvX4IprvKGnK+gYP2I5vs3kHSnR2dagPH4XWMEevUqE0OBkeNjho6Gs+39NHps9N8clrnBYRGU3ac7Ze0weM3SyYyu+g66Zlu3VlkMNxkKJ97pv6c05WKiyTOfnFiVncii6zyOGmRPjgxBoynjmO4VbfuCQsTH/xcsEU/anzOYlS64koj1SZuvTUWwLORopgZ+pWDIN/qiTKKvpx5VKLPFoxBoXzlQd31bR/yoREtH+78qrN5b/raUfauiWmpFnn2TLsXfa1TMJy7JoxL26bR3v4vf17wesHQHdbPOXqT9/tCL/2nvPHdWfYM8iXj8LN1MW491+zFtLda/TLomzdvwlvniR4hySvr4MFd77SFumzPtlu9+iG3a8H3QddcwOAUztaSGL4acbYVuVMuuoqM9AdypwC/i6p4xuyf9dN4hlaPmszc5r+OaUy1dod50iIsdemZHLGBj4QcLelm6YZGylmnKOqzfyK0bjMyNvAtL4Q9gTTLhB6J9TsONxBZ+s56qTBVrPrEK1WzjB8dXZBcZ3fLr1megpXS0vHkVWc0nm25+xgxrskwH2GT3rp02YGGx14GCqZTA5GOqcVrwmKYr3eXjjwJojgfzM7zPD8w/R4+6KeMvcSlOXVNHcf4Fh78ZcxWPx4AKwCKK++JrjJNS/ry1f/wh9N3fdMfN/V9wqWlEpTOkpb/h3bo78oa32DDKX55a5owejISVbOjLia2UNs2/oRxgzN99jVIvSBvvC/cOz7ufvoeHkoTNj2ffPy0Az3JKF1jofMtdciF/k6/vhvP3+FPQpXvzqS7AwfI18Fp0sUb44VVIoYfqSpnDRMX6O5MkZlFMF/l0wjVcGOB9kyxC3Xe33zhbnHfZuG54xqa51nANZjHd9dZ50T06bNGQo993MRYxmjWeUSDBdVzyy5qTgtO+uHpCZMshojnNJ1U5T+GIjQ8kqHhe+mONXGNjRpHNZ41CNJyD8vq005lNwbp7Dh7VMG4+CMHXQxGeN8+wQxX7tTLQ4wfaO37IrJ00sXNBBl5AlOvYJ4Gl3iTX7+0hu7Uo7Hn7r+38Ttpd8fSEsanPeJZznRxpo49LcG6LLftSJPXOhtWdvoaUK/Wh2wMx2gSiRpKo8bu8Kv1YXzq3oxn+k1/6M/O9cBMkpYJgC+NcTliQPm5zVua9XUDpk1bB4xLW3DKVq9HVvuz+Xs6gumz06LcNEpJID2tD746Yp3ybXjuUuSBOvQ2iwG43RGtQaER7TGo9OmHjrNbDOXwhdz7RpjdGzUopv568Sg5ZWEd1m/b5G1evTditV/kyzswGr3tTx8Utd809qvf7pLLu/0irXfrIjLPKTw/T/tvYeD91eXh519+ybgPQzj5dcym/fASGfNnO7f3pq++8ILJSmyvR1NytMgxbhnSY/Q67tfY4l/LLRpC2pe5YQcpGw9qaUT8yPtzyzrLTR7aFOMg8QDyID2LNbLRoE0jxFGYiz/7O33/ydAKgzV0NHDTnqQmJTmfj9FEIBUn1PffIBGyvgVINHRtww4j4cQnMTwrS/EIQ2OyMmMRYbaI78PivdugLMSyHPg6kj3WlDDpXr9GNsSjxoEyb7taDir4/Fu++XYIXnb7hRrnhe48d051o6XjWL0UesykvMQnLXTv+VPv5lb5bxnPph/5rhsj/RhfdKWX+OJvzQ8zriZ96pmWUmj7HzrLH7pzZ9fwHVh8DD+t424bogfkzXiY+LecoD91fssFN/9bZvx9uDUf8+/D/fQv8HbRtANXfxnP4MepnQkvWSGX78bzd/hToJ59C7bJ+kFQ+V2AfHDNBdrpnlQG1hgPLswuPB7LcBHNK+LcFSbsQp4HA99dHN69/Y083598jXL3q2q+mcEdNyfFPCAFvUwWJ+5Wesbac5juDmN4v5eu74CGLi47ze6Yacw40cOXc8c8oJXb1c7mQIzJ8NaHCzWcpalB9InFuWc9e3zBWbgTxxqMhE0fw9nX6s2us+nKT/7nFvzZmQZGDQ3P3yr/7JzGcLhrPO8H/0x+hk2PrPG9stdg1djIQ1vidaqIy4WD+ND21nZeoaUxhbNO0+ccpDt5Q9u85BOedspvHrJj4nGRz1U+RgvZtKc7KFKyHS6S7vK0fneGa7z48QuNZ/tWGXjrX+OZv1V32y+N0SdlKC3pz+LoGhO+aOWUG5kEgiO/LPfgyXeN7+78eMY2ZztNB0+57V12yCSTNrh4q+mA9JeLzGybD5Zmd9edYNLVM/uCekaeOkHZQTK4lrXvXeBso3meOd8vTDkahGzzWr2Mg14MVEb2Uc+k91gGPMSQRHbIW3An1bqs3wvAXgyuo0T8+hl8dGDJRrqVoeXcrfZDJ7RFwx1+NMDfvn0TXU/b7H/oOB7E9+y6/E/7Hadv374T43CO8exOmv1iFe/evcvbb7xw9V3l1f/ynfP38KNspGf5tFmdS71ikaZe4bzjpVzV+ej6oiV/lntEOG2Lflk2/wB7UdqrW7loaN8oHeta5eIYM9KMPLlgIX5CGdufYwrpsygmNOtHt+VJ2qS2dQU1LMfe8Gkm+cW1LiFZxvmfPHRLOkI8lUZz1q8BNiW+/XSMF1JLCW30hZRM5sIxPmXBS5p5JhGwJ8RqWy2rxP21bHB1hFM+AceRaZ0TOm6Hh/rR/+Qt3V9joEbw8FFckrfy5o/x7HyyzQ+WsTy4xjcj0sKA4fHrVr0rnUDCs0lijVsesOEuf9zUM27DlafwAT3n0JU3xnkFBF56pC1uPy285dsRzhM9FsM4280HuqF7lOf4R34GJm3Ktr7C5EWWq9ze3+fdT987FTb+/fw0jbqb9VWYsnu4k7aCw/vc+Zv+Txjffiy/5dl6vxvP3+HPwXG8PAgPK7cDXPUUTlhEauy4sKmY3dU7Tlg5loEx6UdGaji7S9fzx34COO7txeFmntxnInz54sXhOS50mBSzbUGFXdC8netDUNK8OFxdvY0R7cdOPmLE9mzzB5BrOMqDt5Yz2Wgshbcaeg42DQh31PJpao15jWiMZc99enzk7UXfruEui7vFoccg1DhwZ1nD2XPRPe6xM5yp2x23uRDocQ13nms8a7xpVObIAcas8tMYVub6mjdy6cSZjz5YrwLSAHCSwK+BUcNQfu5PdmM4yc/tziBOf1mvVgh8bpOPsr1nOEtz6MrHyK1Gi+8mdhezx2vsU+lK0zLKRsiOKHV5Tn1kEX4xysbwtdw+HDoLbBHkdu0rv0pH/P37tpMO3sgmfNMPyjwXLaRptCt/5TML+h6UQ/oP3KG7l5HOxbxysm7Trdv6cJSTaUtoIPuAmfHhx/LSzIOziZeui+KRvnw5HjAO3H2O8dzFvPJRb6+WwQd/yg+d785nyOaCqnLVcHZsfNyM6NTPOHF8jvEsf0+Ri3rhQ4eOcn/ti75Cz4vWnjWm78F3LJn/jnHiuBE0+u1bj1f98utvjtrD+YuXiift8B3PXrC+f/c2409eYnB7HErjgPAZYyWv5VNmylNQTvmnrGm3xvMnDW/irsjoj/KWnrLMWWjSY7QoFN+rrAmrzMH1C3+hB0SGuvSFo89wnWCfgEQVTfM1a1bpeJB++xY+xQNybl/axHNRGCL5yz/LOZelTJJG2jJavKYdy/gPUgkXDwcTR/09hqs/K+w/6gqJhaoHi1+Frfyqq/ad8xDdGJ6TUJr5b91JSlgZdc6ib8NjSmQulog9EZkK4sU5RkS0zzv+SlfXcGgvfsR1Honx7FE49MYi024vjEN3pfkTMkZT3zhpF4p/TH8wfzn+JW3GtfyU5x2kPaZj6LL2bIAuWiZHMwBaEl+oxlls1b/Fdba99cydz02OwJ6vlm/a3t0HdV8nmD/tuV/mftrePZRfZX2gXBMdYVvaQ3A//X58Wt2xWZ0zPFo5tGnRCte3T74bz9/hT0En/2+AAx9gGuO/YdTSRYFynxn8PiSYj6K4mKCUTmTOD51EcCozi+yV71f+7W12nl2YP1x/YOF8f3jzy6/ZmfLp+RjNr14fXrzGuet8/kztzw6x+t4pxbo+sOCuM82XbzHMbljIvIXM4MH/SF7OOWMYxDiCDw0CDb8MmvDIJEsc9g6XGPW+TUP/7RuNeY1g3+t8eXgDb37IxcVRGYg/u6MaTvKtsayRqAFhms5B6q3sv/z40+EVRoMfuzglfoaR6eeJXbQ9wxnjRT6R0RrTgMJtWzWEEl5OY6ELvBME+E9oD4ag57jtTBd8m2nYtotXQ6u8zSRpuk6aH/3EMEZXnPLTAFNOGEouPiCFj+7IwpW8Qs96QM9DXzkCQ4LYEKbPy2sMbJB8h7Tc+WYJPz39/OVzjCPPyz4mzzsTPaMLstMctJA2ddmfnQi7kPrQmW1WWLmIoi2ed+07hG3XTJuyAc/0dSfP/rYdaNJDj0rgUK0Kf7bbRkTuxDUQ9ceI0hlvGj664BEHrRD5UVdu6Fd7RwMwdzegSbZdErB9RCOvdPonysJ/aC3dii7An7uPvhM255MxOH1n9RPPe1ODsr3CwP2gAU3b1e/c4eEi8CMGJaXjuHxN30lDGXlxmCMeyhr6Hok43GIYn6CfXNzIp8erbKsXqOqAPNvvnmn3LSkaKxrjPkB45fnqW3CvPx5+/fXt4V9+ewN3J+C9Sp/6UGTPbXvUal0c0K/2g/OA48ByXojf3Kiz9osPA4u/fIzqLu7qBfnw6PuHOxZIV07KDIz4/gt2M+yj9vCSOTTaC6WRB53hwws8ZURl4O77W9CvXsrD3LHJ3YoYRcWrodWwhtFSJUkmnAXcNoY32ovA1ZiCuqIOgE9aSOkIR//MD65jhAwRk978YJLmmdnE5DGk29ZNQIA6uaXvnR6QfpK8/0zUjzhId+ALwVWP1FllQ32kRUb8ewxu8xZRyYT/5ctcssQhuMI1uld+/MQimyljefvAhwTVWy+28rYg8j2D7duUxggUr7zVsQKUSQg5vmIsg7sEZEXxLV848qeb9U1xhOaqx/5JeenCC8MZUo1/Zs6nFHheuPei8IBeu3tvOXVTX5rqd5veNaDrgLm2w/HR+lSQaZOQER/xtB3VRULxSQ0NQ2Li285FG0p10IoTc9EVpg5hwvfT7js1k0DqvAMrfzXShCQfYfGbi1IvKsQplHbL2YWO38gJP8kIwHZlt1n5hFbBKu03k74bz9/hz8FRJx8Gta2B5VcR1dd+SZCJ2sEHIZXaCUuD5SkK6oSVTzO/vzi8f+sO8WVuK7twG/fDGdeXGp2f8vDcy5evDq9+xHB+8eLgu5s1EjRqZEGXxQOnoZHd65vLDJjPnz3XjGFIej6w8sEPqnRylxcnmu6QwTuE5NN15hZj8goD2Y+fvNN5fCQfU9G48Pa2tG0rdToYKW/YXWad7bjCcHZXWgO6Bknr1TBwl1Mjw53n+QJidg8xqqTjw1f9wpvTJUBdWfio1/xN8vDrtJt4RN2JzpnDtNklSTZ5oSF92jfhSR8wLQ+aYWTt8yecOjU8F0/Di5APGzhBEdZAzOvjwBXPM6W5mFjyUE4x+NUP5DfHNl68tI99928NOvvOujUA22f7GsuD8s8rsORrtVf9s53Hnee2QyfYD+KOy50HjWcvDNAvwzZyyky5qV3apXt0gxNAL4wmj4BjIvn2CfxO37gYKYXHzvPkh75pqsvGWxeKPb+WmTx9akpdw5fjIHdIuFjMsQJk7tn/T9FFDX9wcoGmUWo5nbg7meK8GxO+F/8ayvaJNTp2vDh20PRhWxZ++PEOSucDj3P4oCzGtGODMa3BoK7/8OOPkbXvY5d9+xpyaYv68RZD+/2Fzwd4QcxFtW3B0LV9+u4Oi9uLV/gJGwiNPpPvbeyQK2SptILVvjTUVoTNjJr49oBqrFESwxqa7UPli9zINC0it0h4wBmhz61AXmJAD1Jg5cVYsX7l2mCcdesToYbylZgQJhORv6RJHy+4K0+I0WMdxK3f5D0fYRHY8nDWmEDCxZF68spU8RsMxNAP3dXORbh0+ZnmWPVv6XqSyGvNdaapi42Li48AkxyLZ8oeaegXYQ/FDU14cVypu9l5dh7iwtpyqGn0wHB1fOg6jogTzoUNdTd9KjpWOOl38wsTt5X3cfbhzAOEYzjv8gPyp6Qi45Hzyt/1R/wV3rdJvwb/EYYfIflx4q7ykx7M4g8MfuVVNxcFuj3cj38NNr3K/2Md43Ix1JzlDzQ+eHI6MPHMU2u+YmKJP+6Id4ShlXTcd+P5O/w5OOrkg2B2FBJlrjKi8MQ1LOecc2494lxkTzVKNAKcFDRk3JG6uomRrBHFaMlCmaMaGKwek5De6bOzfnXu1ctMhKmKWjPJxShYDxe6s+bDeBisvlHjw61Gmm/swID6WBx58orzFIP8mQYsi727bnEnT+GsR0lcqN1l1oh/h/MrhO8w9F3UB/r5cPnuYm2bNZY1CjVIZufZMtarkSP/Pd/cNyV4TOH58xrPGmvZsQDXMvORkwGSU1+TGOCRpBOZV98tlxzkkh0T5wFmxBqbThwu/h+hoUHZnfe9mwuQ5ntWtnzv3fBje7ODbPrmrx3eheeuYCZwwtLzWE6Or9C3ymnoeCzAOwsaz8pD3zTfrjF0pZe2uJNu+5YLsNDG8HWXG9fdIow6+OrOevlTBpHJWozsj5anTUlvWo/O1LA2z7r3/bDN6QsmPzxSZnPq+ZSV1ZWes+H48jyGrzg5by6fq0xYFl8ZgeeFlTD0kXLiQutp/w8oN3VRvQc9/eJ4iGUIVDbua7pcItv1lhjZNV159a4F8VwwanCLl2U2cftVmupr+p7Cqpt9b/9pE3kRmTd80D7fmGNcXvuFROTtrrOFqNcdY2Wgnly+85jUdQxs797k/c3UR0NSrnoQlgDqloSdQ7401Df98oguL/nmnezENfJrAJTC9GtlScT2OE9BL/0R+UofF72ovGNIQGNjZeF49Ecjzp/Mya/z4FToRbdVSs7SSrV5q/6MW8vqeYFgdnXWtk6F03+hQ3kp+d8oRIJnvw40/ZimHkkvu5ikhUyc4fltiY2Jv7XFiG5hSmPNOVsWrse6OgbLRagSL67/1epKrHkm5o6Pf7gYuv6GqBn+T7xllIOpFlN3ZqPCY0XpK3TMOUJ+jM8OpjTS/pIkTPuIxF/1DAyurjTUgbs4GuB7PGEfz90nae/yxrcl5nVnujD5S2ECobXkoRs+grv8hAElPPFJa7g6HDEb4W/qP+Ic27nVsatr3MA+/DWIjgODeZ/W3njep09fJSf+XXkYl7ZzWObTjOHi6A+dPezbxb/vxvN3+JNw1MkHIZMuythpT52rsRBjRcW1PFm9dckkxuSlcmrMZjFkcctDdBfdnX1/8f7w66+/Ht789lsW/dMnp4fz52M4+zGFZyi4axoLuWcZoXGFweybOHyg0HdBe1bSN3T4kNGHWwyHW3evu7smQ8yZh2cs1tI6Xw8cdldCY627vpa/9CMq8OWDS7qcV8ZIsH1j8KRxC0y/Xe2KQUK8t+objpFAXe4y646Gs++57RnfoSMPupyFXWB9ZCVfZ9y5pXwcy+k7CeS2JPLO+V1oz8Qw5Qf3flx+bUcN/hpX5k0dAym3jFKNsr1PZm415/PQ/kiLbOxjjSJv59O/XjDIo/KvAd03jtR47jEEq1SXBJuadiR2bLN82rY5m5tFHdB4bltq5A2op8HfZN62C6ZpOLvopo0u5uCOE6b+bbIF9rKZtHmg6DPRlAffMmM8awgMjbRDWS/ncZVl4yZfvmYxs67UIU3cse72vS5tg0CMZ8ZCF5y2VQmKkzERKJ0nyNy+ML7J1Soh74VcL3CXcZO6y0v6XDTqU2dN8+hRL+B6QWy6xso1Yce7x0GcF/5P9v5ES44jSdJGA8SSAMmq7r7v/4Iz010kseQO4MonouJu4YgEWVXznzNVTM3UsE1NTU1tUzc3d+eDND9qPND2vKIRQxq1YXT++rffTr/99t79gHEFUh8EysXnlevDfEA7+VPRgryakucaoifkcV0nzB8yowNAFOOmPtYntKBTJp/bK8eVaDvKTl8iM3n2OAwR6tcLvbYJrkLiqD/06ayE6C+RAR2r+Q1DIY8L0b8p5FMdkBP+FE0cHc0uCpTH53pUGv7JB6i320WuFc5DAKUErJNvoKl7HwxPhbek1N86wJD/BtCXHO80rzzkV8VWGcvHf8Q3vJEsMkqevO89bzNi7mVMW/+iTzuEZ+L2coDz+gTqr7u1p8LFNUzvWdOOqB+7i9Q7kG6N7OUDyOX2XuQzpdxjPToPFsrrjMb5ktf9xFC97/Sho98v9V39g/8INNc3fOrMvLen7/WMu2uwYfRT1I/jG4YifKYs4Vo3FPFsPD/DPwcXR/UCdDQB3TGdU1OhFiWMZxuN+mMB4aMjnD1j4YGGXSiOP3zsGWKOR3z4dPr1l/enX/726+nuOp/uffuTDMyffvKtfBZKjgTwVTO/OUOL6A2vr+ODJew03+eoBO8m/oKx9DmvofNipnzsaDA5YBi9w3AV5kt+nHGOMQwtu9c3HzCcP50+dOdZxjPGPYuyhpcGFw+TxSBmwDEgWdh9FlT1p7TsSOtfYbTEwyq8P/qtDPZ3qgtfYePBR2Qhnt087+BiPHFhINkpB31J0ZJvnwglrSeEFZChRozP9qmyr2SQcNvSu/1e0DVJMPGI5ogYPik/O3Oc8YxhEsPSE43qamhZKoO81BOwX4CRRBoXI+jCRhV8513Cuf0eI8MPWoqOXRje2sDrB/loxpU/z/1GrYZRjpEnw3D02bpyAcWxA840i9HWHhWEnU6MtFu+VKm2a12gBX3GVnS5HT/1VH6/I1xp9At2Xs1zAD2sO9+VxflVJ8snREfeTaWEKgnRzIpSwR1cNrfxRczbMTJ+UhGXKRkYPwXiVNKEEta/dQBaNsnDDv+9LiDpD7Qnb7xg9bVBjxe6YcNOMRcfORP71RegMYZTH+rlIzDoWxADMpnDJxcr1oGYq3hSPN7ZNaa9McLvNMY4L41hQ27zQGd0G/FEbVx48dzDr7/+NvVGFzGCVZLltA6+xiiOARB5kBsZ0ztFM3KHbsoU5qeuqKcuADmhHxbC4SYXOQkgh8Oic5uHzGW8+kH9mf7T/i3/G+5syU8eeDEGKIK8hN01lIYeaZ8ce1McNIqABteULjc9wG1LdITSP8az4hCJsjzmkRZqzNW4APpqGzp9ZAOSB31NTnjKoaxdPqE58tf0cFBrOaaYco6o2rjM+JFusrtehKEjrkaT/+R2LsuPQEK5zqZQf5aacmzjW+O5bWA3EXarC4Pazu9Udjo6Vxz9TOHwSZ68yxz6xXUbhYZIuySNH9xqXP3LLV1ioNnzbuBOEXpAFJbnTCby1C24gylP68IFi8dN8jqdPJsOdl4rcleB9v+mvL8TtryINPnPeMmJf49ruJBw5d3Dazvu1NGZOaz8hKv+aONn4/kZ/jnY+99lUCdL59MEq07JZMrilkVBnVSdkUWuD2ARh4HL+5rZgfz4njdh3J5uZSzbWP3w0TtLGNqcbf5pPpjBGVjOoPKFwNs7Gct+Xdy1eN2fPvPeZlwMZrm8WQOeGNO8x5kH3liYmS/gywN5P80ZY8IdRBjc3hlFDhn1H99jPOe8M4bzI0bBDEiGH2HqysJMnbLDx4N9GYymQwfygxg06MI73iqfHWfeZ0zYO7DSD7zCE4NFy5Ym7zZB+RgWvo2rbPDxjpfa5vVrTQaEx5gqQFv6xtv4m/i0Ibu5ex1qmK58DDP5IihpoKgsN2f5XCcZLuYp/aArXOKhRScc2eDLkN59nl0iLmyIy5nnGKe5sBhDFfk161pmxJh6uq4jZ/sj52XJU7CMQ2M+4mA+rStHQ1QvLmzoNwBpLbdnr9d4t5uwfAoO1w9CP3lWOsC7tciEUWJ5d10jLwYY6QW/iWV4EE9S6FI3FiX3XV1gANWfjS7l80WOABabLFoVZ21WnWgnEkUvWfyJfbUfcbQwBmmPcrhe4r3VS/9c8/C2He7icDzL/DjqJB7IzjjlGQQuWB91IcROIUVjPFLX1y/feOeZcZW7Q2lfkZlXjv589jjmgof65/V86rtqni8PaRfyg3wuvDJGD1NRuZH50CbQGBLHzi6tiXzogHmNNFrE2RWPgZcLAMYBYybottGPdU5A4AtseCsfECNSLrHy5OJDYFFJy5/zc6hahZrT8CMNORqCt3NQBFHUj7iGF6DeZjsyAJJ2fKQ1ViBv2vucC3Ufn5CydohexXvlA/Rs8xjJgGkkZB78Clgu8ce10YzbMTz51rajj9h4Vp/Zdp65eFFC+LgI599w8gLmxFwCoQA3edO2QMuboGGTAfklnzwmKB/AZQlFYXpyrLKbFhr1hB79aLzpDrTeGFnHfdHlr+UN76kpXsLud0ZHu/8FJmLgyGfFfwYk9fh2vvbTiPGdlbH3s9BPaxkaRk/47U7yNzoeF1z1x9h7Np6f4Z+Dva9dhumATAJZkPZFn07I4sLCxoLBws3OLLvE7DJ/lKHMA0HsQPttFjyId3vngfzzj385/eWvfzn91//vv3zO+Z0MXjGO8SUe/mS3jIL72xst5ll82cnyZ7P5fLffu8yuWc5HcpsVYwzD+e073mihiVRx3OVlV5OvGvIu6E8ylt9LJhZs3qRxLZnu7seAUJ06b9X46Xlmvs6GgVg6L5IMxBmQNTyZyNlBx2j2xYHQk7qM3OzaZSd1H+TSo7xF72zOigo/wIOfdPu/2ADpJM8c0wUZwb0jeMCmFYmzkQV2Uacu4uN06AQ2UqmnXO9080dZwlBgHIwhPsZLXd8hkMtFg4+x6EKCc+28wYOyfBZVfNj1JU+MOAy16McXF1psqwMRbzq2XK2/FIC8/kw4i7mrmEkVHcXYiQ4BSWudpW65W0DeGlvUxflNnXyEtx1nH1aRztQg5C9/MuDnTSW4Ihr6QIyU9BuA/uU0zeLmv8kcY6byrMYzYKOtbSXAgORz125TsPT6p69K01BtdXtQPdgZxm8diw2y2EjGKJXLeHG9VU9XTQpjLOHnNxdrcT1OJo95qUw+u83Dg+yG83wCCqJ8aszY4I5MpFIGZXqvC2yMZNokx0/EX/VkvNOPXr7iIcW8E5xqm5fK9XEl/VV/BuSGSGHXQfI4ffLQ28GcUyZecjufJGKQCZCTNLeHWMEODISGz1BTpN/TnO6QPhJmCqP7lCEihCZ6+EWXlJOuQghaxaNE+hZsBMid17QRCkfLg/zSE/VL4dRK9aOu+gMcPYyqn9RFUsl1mssjgfqDIdq4OANu0JJFgMQZUrbRdNQ9dUUuR5EnHJ2e0UCNSBON5LBWJEP6N/FKn/FAVl9wup4B0vOAOsc25iMpvgMAZ9KnPgpbc5bBCfqfCx5eH+e0JlF28kVHaTeSo8O0ReZf0fqiiTxQBPD3wURyWN/mAOCOHzo0oPomSL6kue22NqMfChkXMwcWqy/7gak7RQyr5JcavQMtf+UBq5ci3VmeZBSUL2mAdYJrZPMndX8KC7svvLa0Eds6P4Mlr2mjC6Dh6sfu+IFVbyus5UJxLPEZnuH/KnhBnoWnCDCo2FFkMIPAo4wgdmfZcfY5ZxmqXqRtdMro04DAmOKIxn/8x3+c/us///P0jvOPminYRb7+xPGJ9zJy82nsfLBEBq74fJKh+0lpd58+eveYr33xCiRu2fGaNHYernye8tXpCgNNadAgEwswH2PJzvcHfyGt2N1kgIFF/QgXG6YeHXz4iaNO6KETGlBdEUYmx2sCJo/PgEv27nJDGyMmCwL5Vt5AZSoWEpbBw2686Fcsj7r1w7NI2HHKX764jQdaN+pR9F2GQdKRgXwr71VO7zorn4/RXL31q/rI5wutR+mBCyXJRz792K0MK1+0W/9aH/RTOXEJA6WtLG07YOd7yjn3pT2aVr2tMqxIfNNw9WOX40NNm8LiDjStcq8yPYUrED7KUV7AGo9bXTbeY0H17bn96gX/p5v5rLzG6/0DDyJyBrkXQnuf4mgNwELMQ7ncMeIC6b90Mfzzj291wao+yzMLumCFlj766cP7069/+8UX04y5jgVkYk5o+xGP7Olr+TALbwjBuAaRBQMdmq+P6q9TL8KF1tk0C1YHW1goDUwu9RHNUMiQneT079CLRhhdxVhHF8jCsxPInPqc65a8a7/ktZ3GF7xbXHOXjBl2Tn0xrNIxtTBprF+NqxdCSWBDCsRPfvv1Y16YAROnAhUOrcOCtlWhdQ/sdS8g5+9BeYDrzvH3IfPZJphBcRingqfKjc6fTjuHCX/NWGg99/oGypOjCW2bxhf2+u1xzbdi44/QMte0Ix0XXn04tPyOeCktfTRyH+PrX+EYLpT2e+lP6fD/Fnyv/D8Cq1xHGSv/JdmJe955foY/DJc6kbru+L4Fdzwl0wnZ4MiCFKMqC4xccxDR5y/e2f3w/oMNXXaGyf/5QQuWFmIWUHapOQP8nzKc//LTj74Ny47swwOGMwbzJy1Gt95x5lbvl0eOf3D2+VoG860EYqmTTCxKLDwYZkK+2seO1k+cpfX54vnqEru8WsA5j8mDih9kLP/2y2+n337FgGbXmXfU3rtuppe8HczesVKd2Fmo4QB0oPt9wsqHPPxzBf5WRsDPP/90+utf/7od18i7aLXYqv6c4+67cjE8KPa4awEQ7qIaKhZ6LcZjqDqddpnJH0PFr70TZvcw50FBC6nF1bvvD5zZZhc/Z8VZyODFeoZOUQTtXbABILlpY+4sVM4aIcbPvKNZOlSZ8KR+HLXhC5L4eXCTB8W8C6yC+Es9WDhTV/Uu5/WtfgwSyUheZbGeqKfftCHkzDQGuXOpfbzTJkQW2sivPBujt7KuIErHuVxhjhvl3Dl1Id39nLZXOnVHBl8ASc++EKRcYXZpiZ/6qM2Qy8zQOX94LQt1UFniFTlz0cBn7TmrzQdyoOJVdyrY7cA7h3lfrXfzpZf2e94X7mMMkpv+wa4svDDcrC8heSo/5VcfFEIaZ5LZFd4+8qOLy19++cUfK2L3l75A21Gmd9edGV7RH/Vj14sPtKRtcu6XjwC9FqJDdqAf+GCRaH1sSXTw5uFB3vV9J+OcPpGL7Vwww8fyq/239kH9Qu5SXDHe2blWJMar64OMQvdHZBN0Ryzy7xeFbXvufHgOYfy4X1JlfoVKhwY/ZQPwQQloPLxtpmrsQCBEH9DJta7H9YOOTqMNkA8ZVDeKUhn0I8+ltBTZfAJtzm4rHZnJ6zOqlCUelMjON3KQKRLQE+iHClCWCwjYlITIUM/UkWq5rnX3fJdhY2SIXKACQqRIe42BxwUAYSVTH2TJXJK5x/LL7TxIneSDAezNs/3X41L1Nx+n51gN/Hzu2Rf42dApX2jMl36FPOqjEsyqdLlI5EYuvQB6eZF/ix/s+Nppsxbmbkw2klxvxSd5aIe++XwRFp9lWQEadGBXvIwuZ8emybPlsdt0XTUxRuhLJDUP6US0Hum+EAQ3ugOS5iaetiikHQKmO4BlFLQ7lmaj3bIc4pdwypxxPfLRLsAmC2vXItvGVgC92354Q8NYfzaen+GfAnWr8Z1DO6GWgLhy0jnbgTMo8pW2vDLKu80ydtnlZWHzrqgM10cWctFi9GBQvn3LeVdeK/SDFlg+6sDu362PapCHc8wYy3wEJZ/cvvGiSznIwCCAFw+JYCzzcB4fVXkrI5rxgdFsI5E3akgWFmVejcc7nD99vPFi3eMaXg47wQ1kER6DTBM28lcfQNOjDxY/Gc6SgyMaHEXBcGYn7rUuDphMoevbQFY+no5UbMta02xgz8QDkOZJwMgCRRtAv+eNXN9iDYcViVcmGwUxGlIGcYRJN0/RAmjHcdAPJl08hicGp3nThoSV7h1EFhTJbf4CzoFiNLBrbb5jiKLnIuVQf/RHH4VOJdkHF8qnDB4YXPNx9rnlANAVLO9cgHSR8zuL5TrN9Zq6yG9du2SBdO0yVUboUn/aH9rIJjL6EZgsCJ0x9HUWJqKmLFzOGOM3vds2kzxoGmHLC03okL9jAD91Z8yhncgVHVi2KS8YI8QGu1z0dauxxnMAn3g+QQZ4j3CoJPFGZv7Ck/IB60l0fiWY/lh7LZflp1z6zRinyGJ50IGMfxnSXDj7PLCiGZfcEcKID93wl3wpLvpgrsFwps65Pa++oXjXT7TW1+TvYt1+57qqzk13W1h2oHVLPQHiTepxjpzhY77JZAPH1Pqh/qS7P+BK/oare8JANKY0+akDOuMsPHwjkWiF6MDzi+S0fkkbfkownV0LRX8dV8SWbPoSsSThApUDkKk1vgIy7+nfAvLtMBowWH+DbZtjemHzSjDHS7/JG5kXAoejS3hNOwn54IePE4kUo5ljG7hu26kWaaY13cLfaeI7/vIFQtd8KatYozN0KsQF7fl2GP/EIfmeD1coFx6quuPO8i9tQHzm+12OjXbchpNL/WJhRd2LW96dveGMp2AN2139A6ZZC7oAG48pz3lWXlv2JS6+/G7hMDiGt34h9Lg4wNaXlY+8W365z8bzM/xT8Hudf7reZjyTI4MwA5HJhA818NQ854nZwWIRZ8eXnUTOLTLhv1YeziHzBgx2tLi1y5sUPl5/8AOCdzcxkr37aKM5xzZsVIs/O28+R0in97lijOa33sXCZfeZW5TeaZYhz7lrf6BFhjOy9QMo19f5wMm9DDwbjdSDBUR8AaJqYHhgYgMwJj35cIsNowY9kIXBeLIsf/2Pv5z+8z//w8dRcs45Dypi4GA4oxPr70UWRi8aKpdfPhzjDzM4lJ2bTnayCiKUdAiSnl0bi6CwAIPQdKEBvXgL8wDXjj1bTJpKdV28yz4Lso2txc9Oq4rcw6Qjjw1g8YCfjVYuDmScYFziIo8yckcAAww/5SEwbo1O2hP5d9mke/GAP5Ws8WUDRHkqOx+X4YKKC6TszAZbNiKiG/dR8bDOqIgSiOfixEd+ZNxjfAJuc9rC7cGXKSU39PBQOvWFBkQ+LhaQSRK7PlQlixxlz4Lv5qDdMlZUI0UoLSr2jnMnfcpxTrukR16MPmiInyTLRt/i3C/gC1X6mC5muKDJUU36FjpB12k/dsnRM8YxOqQufphPF7k+wiQeufDNA4hvr96JkeQQMF7S/6jbaYx12lO85y8yRs48DPqosZa+wfu70TU6z0VL3mjDrjN3npCDCzH3M/Qs2TGOmHwy9sVTjPk6Wx8M64Ue9ehFILrpnRIM7vafvqO6NFKu2pUa0T7RNyGD/KZ1njSW25hkIe2MhgHv5gmcUzTkc/8mP/X5mj4Jb/pdsoURu/XohH7+Ru3pL6HKHz2kX6XekKvfSRdkfYEsikL3IorcsJaAFGsi5AixkiQjdApSZ/LiOhPHHJyPjHUDtGNwb9dg9GuecjPGpG/8oP+i24LpBzY16Ney4VP6tq44twtyWuQ75wV3+gC8eNYkxnOOypEt5YUnfW0z6AfDSFWwfoanFhGa1hcg5k0e5Jt6bvkjc3Kir/Ar79bDdE5OvLU+eRNHYcm7QmM2fvzVP/RbfAKO8xltQTaE3NiH+uxlu5X1c8ZP2LYEMezl2cKFhveYHbY0YfsSogArb8PGIJ4t/ptw9L+GAca1y2B+k1vcqPBPvhX182w8P8M/B+pK49vBnXHAC6Y6WqMyCWUCYEB8lXHFoutPXM+ZRC/k9/ebH3puNb+RgcstfPixSN/dYcy+z1ENFvBBHhK8vf1koxnjDeOBiZNFhgmSdze/9fuTZTi/uTq9wfjRYsPxAb5mWMOZXTR2nvMhFBZoGeUY4jKO/GT7i1cegyxA/AHbQiwXZPbwYPNkNLuBoxPkwTjkDPd//dd/boZzJvBMHJwHZUfNxjMnLOElwDWNZje/ncDGc+KLSDZiGch/FmGInJXriI0vzUpnVuMAe7xcG1up5yRu6WDbhYsV6oafHefjDuC+mImPouKmDHTqB88UZ3qMUbUNfQYelIwRZKNIuBuAQpXH7ik7p7TXeiaXvPRsYJN/0RtxGPQ15DBCAcstTH4WZhkxGCuA+l/KmTJALlq4GEK+AS+2+iNf5AxPiufWcd8LTRng8cwuDvKBlkN8rFv5U5fQ4Uc+jFK3A2NuXORrPZAT3ht/8avBCW8WU2TAWDGN0HVUm8KfTx5j4HFMxAah8iBGeXJhqEi/cYMLDvJbNv3ZUBRLP6DoMRdjlQ/d8F5n3glPWbzirsdYkLu8Te86W3KKmf7FOCAK45lnLTDOU09kNiqf9RhKpwFrGMPdMpp30inEtKV32AmEnA44lxLSJg4kDC9nwEXO8/EApER+4Kd+oT+/6pNd9dfSt+Q3W5LJi0Ek+Ww8ugySCMND6TZQQUXYyBQyq0FAGTCDdpi27/ihNi7mnDP1Wg1UYJX7HODFb3RQnpF9L6d8gcQXhu/ElcdudCa+pVOjFUin6SCjDfed56PxLP0qXCxv0Bzd/jhxcVaatf813DSg3Ua5trikrwaymU6w+nHA4fOaDRz0To7wDVKXwM4L2I7rjMvvmk85Nz8wufdw6YrST/2X4FLsmt99UQjdGr+lV97hRFzgnHOj9/Tw9Tzm4PR7ytpoiN7754oMi2fj+Rn+KVBXGt+3QMdTT5tQ3BrPJPlWu88U3/lVdPcyTDFgMVoxYDGqGb25vZyHzGwMacHlWMbNLa+t44wlxiWLJ4YzDxPd+GEjds0oiJK5TcuZ4rfsNAtx377mjRovtX58Trm3eSMHRjfHSDg+wllnv2HDxrMMagx6duI8q0w9WICYBfXPTiIL8edHDUSNS+sAYPHSQOUcKnE1vP7jLz+f/uOvf/U57p9//MkXCdTREzvZZBQjG0dRKIzJ1w/7KJH3wfKhDJ+lnUmAORGVMzXSNh7oYzTn4TzokImw/BicGA7eXVTY9XBF7CKD5yfiGh7UNOq/tvGaZnqBFwv7iFJ+9KCybDQLuUvgXUy1H+2FMZdzkChvUAxseEkQo/wUyaKHDJRV+TGMcmZbfJSO4dbzhOjCcows3vmd+n+ec/XWhfhsT++jB7ddDDvrSC56dltg0Lo/Ywgmr3lbxpwdpm2oFwae+6XofAYdXtCr/eg/mz6V3xcBSvMRCNGjBO9K6498HAeqW8PPdZOz1VMB2u7Res2FV28jN93PB3isiB+81L/bHxifbVFucbNgADju7w7HgNzOpUtPjCG+CIosGEO+aPVOsTLAJ6K6fOuJ3TrF+ZVb/EHHv5Axn3dto9/cXbnCeNbYZRAQ52M7cn3WWrJTAKLBhrYzT/cb6ZVjOaLH4OQ/O+n0G9FJv+5TktnnwSUA5XKxQH0z7qFNG7v9xMOqgD/FKY5ikQFAcviMyi1LFDfyDDoMI/EPkA/K8ImuQgfAgf6X8pgPsuPs4yjSN34uLkSg9MjM3OQ7KMpcfsS5TDcAnKkH/tTdslOadJPUgvqiGUUWMTtzixDYL35rPNxBf55cYeTNXIFBPrwNxLm1TFe0vHYx3kXD2DDiT97IHnrXyXHUCdc1cB8B2XnmXL3XGM8Vk78o+TYk0bwgor2iBFTkOizp8eEnH/VwqUYyIVX4hO+OLSccvvkENxctCiewl1mgBCB9ZpeLvg2mjL2c6meybW76JkXs9PpxMmG3N27DdVEqdINA+1xlAsJph5UeF1pc6tO0pgN/1HgW5biVYx/DLkPJZ3INH9xzfSUeymfj+Rn+KVB3Gl+gHXBzt77cDlhDQwu/jBUeDMR4xnD1DrSMZj44wnueMTa4beqJ7U3eqsHCzlsWfJZZRvL1zUfxkkGrhfPB55tljCkfxgDlefEWYqhyPOKKV135zGTO0trowrhg92lcdkJ9XEMyfPwoeT7I5YtnGHtavzXeBKnPowYhhkkHIZMNxorP8spfBKBRJk/QObv99vTzT/mCILvgxMOTwZrheVL98rnvGA5kj+FtGumSC47uPpK2TY76k+pUtoUVRL4VCNM8lmuBThAF6Fq/Iw9Rm4cnH3maXre8mhd9ox8MNu84YzQjP8YbctiI2csnLotq4lw3DBzFoYcNxLv1qEs6n1NvH9gWPmRVOfzxQRbar0YqeZHTi8RAZD/oyGtIFj+AvPRXG8bigRGP6z5l/qnvli5+XBilTIzfYaR6Jp/ihff0JYW9AUd5oiMPiFw1ovEDO5/ogXZxefAw7Pp12TY680wBPGrsox/i0TfxaMO5Jq/L078/8iHjtm+2IJV8dze8ClJyyg+Q7n6rP7XUyI/ckktCenmEp8rzrWE6k+BR/cWvstR4xe3FL7ysS2RWHWhH63/GfREZcXvRAFfalp1G+oZlGJ1QVz9UKt70F8ZjdUt7tD6NA9N2yB8e7hFye+wDv3uS66M8k9eCza/pnM8Uqj/jOH09NgjpSpsyAad5HChAXxZyAUA/gT71oGTkov2VprqiY3TmiyPv+vOfdnA8NAji/2n1aR+XbHp8Y9ikdgKnqizqbe9A4s3nAtSo23Djdw77SBugY9sN/RkPITl2f2RO2EH7UQ980eU3O88jRnn4gcHxg1saPJZ4lzzpQH1N3/pFYeLRm8uVH5ecoQvtfrZ6eKGniZuhkvii1IPrNpK7Gs+ru/H3766nCr7rLdiE+DeyPTwu/OpfoX24KK6Oh/aIADQAIeKim6Wc9oODXA3vELqW23G78R82hMuj5eGucQA6fzaen+GfAnWr8V2GDux25hrPXuzY4b1mhzeGMw8MfvrwwYYzu4DwfvuGV8h1h5iv+3GemV1p3nSBgc2HUO5kOCteaT63KTryZhFiALzQwsuRD96XnMlRP1gVXoAxnskXzK4z5yiR50ZGPUc3/FYNFqBtQYnbBwK3BfWz2D7uO4OFDsDXfE787bvTjz//bIP5x3ect5ZcYzhjADPQyQtfjPjwDn/GbicQHhbj/dHsYpKHeA318JjZIDJ0wdaAJ78R/RCTCXaFThAA+W1kyY0c+4RjEPvuTrCIGxXOQhyEH/tJNhy0aKNz6lbjjQXdRpTroIUfetpNYrgtNyOAW/bSk8L4Y1Qjr37El3KZI9P+qiPGWg57iibHC2wAyXV95OfseuJoQ+o5dTGH6CL1mLofjr60WO58cMdkM447OYtfykofQWHUEXB5NvZSB9dDvNhJ7Y6yj1G47KT1AUHqSIZ7GeXhG4CuEz7x66IAPxtHSmu9xGgzOAEbuyqD8//UpV0p7RN/2li8FMgxE4xo/YoGI5nyMTbhn4/PRCc8YEebOLvi2v7kQxRkwBjnDTWEaSce6AQ41kE6d494KwLv17XI1gfPKbDbfeOxh/HtiyX9cQbYPk1EvpugPFw0Mx94CAu3/msYP8xBpaUdp/0ta2hwe1HbHWvfHVA276haQBdhPr6gVr2tU8vIXZHUG1K7Kh+kjxBG3vDZyyRsAx+kPNfPqf6nD6s0/5mfEi2JXMp3H1Ufg8p14C4IcUrj7S3eiRc5fGgrj2XVwnqiHLsuFaZwVhmpd+qyj1eSE4dLEP+OjOHkT9h8Jw7AlxAFB6x/0YGdA5RpeCBHciSMT/RbupPkcscE3aHrb41nG2Vbnmlb6Je4MNI/gwUd43fdBcgogGrlUeN547H5w38vY/i09tDaQ/z4G2U2O09jkrb+cjSewQAuF0aRl3o7bXjSjxys3IymRDgnvzuvQPMfwfOW5AHpS+EXerCyHcFpU07RfUDwjxjPyNH5ubCxGWg59RfqR+fPxvMz/FOgLja+y8DtJqjUU9Px1Ou8qyWjgOMRHIvwWWOOafAWCyEPcTGQMJx91plX0r3UAvpZBso9Z5FlNMuoZOf58UEGM8c25vYz1kzmPSYMBmOQhcavJRJmwhaRFo0XGE1aOODh283igyzIdYNBfisDlh1nbvcOL+rDuANzaz2GEWU6joVoFtl1gFI2L+PvRz/eyXDmTR9M3KTFcBa8gOdn1xVejQ+v0aPAu2Fe4Fjapr6ayNcymwewTmgxZccHfQwqpQtxrZkJw7fGIMaD62hO5A9kR0v/Iwd5nZ+wEjCtOnFTjS2dxfur9GbDLbxwTD+TaGktk37gw+JmXYnFhkrPhCiePsYS3UNPfUWSeLXTg4wd6ryhys8ucPK4IEPd8o6eMJ4IFzD0RGFe7CyLQLJTYurq8cG55snDjuBeP0oRjbrUyx+0aMsQJY+NFmRTHgwZCFEzYHW7jOiJi0yMa/SGInkFGa7DGEXKUF3ST228KR+GA8CFC7Kbn8Lwgxa9bTpVuMZz/JFRzCzPTsPbUXIhyPgGsmObemAYk66iUh/l91l9j6v0EY7ZoCP3JRHxQCMXJh91UX3tC0mMackqGowd6sR5aC6+ea80eqZ8+gjyMObb1qqp+wL1p2/QQ2m/vCqQOqk+4pUyUleMHQNqHdd1nTpzR4HXAfp1exjq6FY0W59XFnEc+lyYEOmjFZrUqld5whedIpdz0je4PR9+pBeon8eB/rxBMP0KQ4j8PsctpFGhoRoxnBlzPDxNudI/Lv1E7cTZcs+F6ENyeg6z3OiKPpHykcxjy5VLfXwPaAx++MZVkpy2bfSx+B0O4LfrXriHA6OjC7DRld/gRG3+DAvSUDVjgjGHUqK/fCSFV9XlPfJWGHWmryy4lgFPXwhrvLecyr8B6lFa8x+NZzRq//QdMBB+dfed57rxMU7E4Iyn06Zc+4nnb6EphgutG6jx7Jx26YPQjtyq35YfEugugdKBtc+mfwedF5pJbt3Lu9D8pf8mfebaSrKnEQ8S3vsj/DJfgXu7mVI/K+/CGrfRy3k2nv/k4MFAB3MfpGME3WePuKQXM/yPIQZBUHOxF0QMAyZoGDPxMrH7rRbXMZo54+yHBIVMH5xH5sze2yseypOhfc8bMD5pgfwog/bTiTdrsOt8+qKFgEKY8PnoAWVIjiwueSKfxRTMAGXSlAxeMO5PWuVVJka45JGfN2r88tuvp0+fZIzL4Lq5IZ6PQ7AbqAFHTSU/+vFODQsOZWswMq6YhrwTrNHF5GwzRHpgR46Jmbd6YDS//TFv+HjzVsaEZOKtALyzGsPBH4hQnVjomJvZWWMxpIwfXrySBOzsZXfSO0gSZn1KnXZgl43F0kab/nPmUOnSB21FG9kAYu3E9QcjVLs0UYwwKMXDi+gYmZxZJtpnl+FNmmhwSZfHSE8AkZ8FxjtzClOnnm+G1EYNdRA/FhbazQvIsPKFAbphcXE/msVFaZZb/9TLO5aUKFngSSUsL31NcbTTA21NPZg8hTaWzIN81Ae+CgtoS2R3pBE66iQNSwYQo2J7dZ0yqOnEjwsx+itHbdKXkREDy4azOBAOL/nVx2xosaOkeNpJTC0fciMC9dh2n6f+UpnKoS7TxkqED2MGuW0kS4mp52cboIw5ysfQYqHIkQoZvIwV6RhdpV4yCpVHuVUOcgj9YGVkKCKvaqt0jC7pQHzevJwLXt7X/OrKY4a3cmD4Uhlo1DI2HtG/v9AmZvDLhSlBhSUgMtFvfJ5Zbcr88P7Dex/rIv3t23enn979LJpXqidjnwbM2IcXPP1QKDpSyiuem2DXWpYeOvqCnnDpA2S1jiMLceiX3XJ3BiHy2tDmj3TJxF0SG5/0Y+jFCD0qVnyif+TH7UKvmBgkQvo8ZYraaWRkjOrHPNzeCOvRo7z8UKbioOBOTF/d9yDZ0LUzioYjZfBuf5cmhbj0vXxAhfHthxrl+k1F6iM2vFVQ6sj8pvTPxDN28/78vs3DdVW94EnNMuapP/lFI1mi06A4jXyREd5ukAn7wlNIT7CcyhP+VJlfyOLCDz9lHAES0tzy5DcNMibefU31jjjTd2U898LLpGLsssMsLm2hf9VmeFmLbhcQ/Vr+ZHEbc/eLvuyLHMoV+MM5MFIQvk4Tws/1HLoYriYzmrGFRgLGj8a7+BCLS17rn0wCkVFY/KRZjsogOelrgPPMHIwMiYWj4pGJeSWymf/sgFscAbwKLtvlQoFLX1DAbnQejG4rzyYz/Ce+bawf1939CSIKhs7qtpQui/qCpnHLQObCxCtzIW7ilYe5cHiB8Hcf5R95TRk4k0/us/H8J4d0g38c1tzqa4IOuwwudnmATILp5OxKYSz7Vqs/u33jh/O8c6fBxZezeMCIN014H8UGF+ec87GTPCB4N8ctZBRgjGmR9iIo/gy6l1rEY7DmC3Wcm4bfa24dazD5IS12v8WHrxN6x1nIw4EfhJ8kD1/88gN5LNwab/D3gAIz/jRhZnECOrg84CW55dBkTPmcswZ5uwZnnfnUNDIhn41Lr5doJ8OVQd5FK7tCDPqUu8vgYT4TM5Oc9L3IoH+haPAImh7DInHowMYrYeuPtkp+wiz83gWlfCw2QPGWTTTlA1Cy14SBTuIgdzbL03JPXuqG694ytICNWdLJMwA/EbgcfkhnokcJjlPYEyN5hs67jPKZi+KJXWX8Iguq7Qe/wioLsKatkMV++pRo4BV+4TnSeq4HXL7oNjRtEo9lwtr1F9KfRkn8EBVY2ndbNOE7Rn0XDIxfxh1xXcABTLKWaz7CvQ7oJ/7IGSitebPUWOfh4TPm6swsyhi17jdKvtHYxRjFoCL+yheNWYxdO7kF10EKY1HbF7uv/oz4zSeec7g2T/TA+94Z54wtj/OXb8w/xggXrXkTCqts6jm6wqDRwrkfg6E+VH+vJ3W0KDO+nHP0IGqVrkTJZ2E8/8gd/jCLruPaqBLw1VLywtiGkcskfeo9aQYbK3JoeAjJQzpJjGHFveVtQTL6XnrHlHaJzgBLOLx8tEDApQut/0p52ZW3zMjgOW5Q/r7/nKN1GNAhkq7kz0eIcpel/QAdKFViIqPKhFZxtCvjz+OUNmndBOTzxbzStirHUWKcttclcAoKOkDaOfG8aWQNA8gMdGbA5eKDCz50GZlMQhM4b/tAjNmFv8sHh6e8Tp+aOA/5XUd0kbFHnQH3BUF57vHDX0h8ylDY/gWGvvlXIEy/bjxu5dnjkt9WKM7EW4IUnrqIrnmBtBkpkX+FnYe4bH0kuOePDJt+vpErbtsKaByw+Zf0M9j6zV7mKoeB/qhyWQ9SRxMl7cAXHmv5wLPx/CcHd/9DRzmGvwftTgz25ErMF3Xe7LSwc5SdQC+qisMg48wyDwryNUFeD8eZZSZg78DO1f8LTex+gO/+XoY2xjZnmrODxmSfhR3eWjA8AvIwHosoRqkNZk2ELBK8jg7e7BBiCHxhp1l84ceDgNzy/XSdN2t8YjecRUMLiOYe6yM7BfWnXgBLRuMYXJDlVpomAw1OzjMzIbPbzBnnK1DGcw16FnDGJNrz4JQOvJhrccLQyMOCMiAwcNHHLPZe9AQYIORjElgnt9LUGIjMgcprrOEsaF7XY9L7VoiGV3D6yLGlLTxWF0WafsqzIU4e5R8K06oGjt/kZ/JX2lby8CMMH+ovbttfdr8DTrdmd3qKpAzaiXDEID5Y2OQWHNNXlz95CG16wk2piqUDCTZuJt/rR17ClLeWWWDnFKAIcbcbYwW+yZtyea80PEydPqM09IzO2XkGY7BAJ72ZmXh5DInWfJAL46v80SeFJ63xQWRKPVIVxdHv1af5aAdHLrj7A1xrjHORzM4tb+Z4q/FAf41RCDfJLP7scjN+Vn2kb2d3kuNT6CTjnrojWmRxHrHsawTB1JeL2MTBEroa12SIHsLDksgPuh1FDx1npyNNwDIpkTsotLHfeY1+hOQtLXNgOIufy0GHIyvMFbZBJqQw+k30mDD6od3bn2KEKZvlSzyy+LkQzSl8Ftzli853OqT/6HHqJb25vfRHHMyIf2RnGcNYF1j0HdqJsc/bhXgugN1oH+lgPlY/Yt58VN2Zmz1PTj54IlONK/oUpYMAY29Dpbs+zhOa6sW1daY19w6klw4D1tOzwqDHdsOWZXRN1MwnCU0W5UdXXID5QmT6SQgmP90PO3PqtfHcCNs+RCltStho9ec+oz+AJgbSDjudC8GthMOv4RrP7iOAhQrNioVt/nkifTeeQ4NErQvQ9aVibUbz5g6hIOE9In009dvkFZQOfazumvfoX8PAFh6+7tuDDrfdlnwrjdMYd3ZV/tAoFB7D5xKQB5pn4/nPDk/3kT8EdDp3yAQF6YaevAzx8Ks+6gmTSbavo8N4fri98yDD0GXiwsAWkSbou0zU97x+LjvOWmLVec3SEzAFdSCTF+O56EEpOga+efrsaRYPjmn0bQ8Y0XwxEKP5xg8vZsfZ65wyY5h3kvFg8+DhpANGwyyWE68f08nj8r3LrIXN55yF3GKN4ZwHnljobZQIrUfxQz/s8HgREzp+kLlwLRP5KMd6o75TvmlFJ5/9hfrNA0MWnLitDgsg25r/Eg2wxV9II78vWChTFYibsBKHakBB6E1DvkH4uoypI3/EUeczugH85i+wREoSx6wNREiOHIUgX+iP+QvldZTJCE/TJK1l0p5xQqces4XLy/xKf4DyX41nurDvfphX9LyXuffBc/5JfxQfEEBnGKPc1fnqXcXpD1MmUHeDJa3lgL1AViniscvlFlI65VDup2uNc423GrMYKaQjd+gZ8unvqyzQhoBb38wPGtsYso7XXPL4dXtOwQ9sKi95GA8dE72YpjyM7tBkvmDn2ouoJQAO9e4iPMEzvcjf12HC12luTto79Q95whnnCfuXRDFmlkJO62P6TQFjDDo0DE2MZ7WcdM0mhDcSlE5dYkBfeY6Fsenn4gVD2HNJ9RtBfcwHQH7uTPSYCxT8x3BmB/rWcyR+jGjakge9+UT6w102IvzBIdGTz22FHFt/FVCPVHlcKgdJ2tp6XtCQqtj5Oi6yNczRG+CYt+gCFnDMlAX0Igo9ME/XeM4FppC1g7YZuuM6oB/zoxzCtJfTXFIg8cNvi08+jRrHOwZ3499+Xyee484zmljzg/DdUG29QmmB0Ezc9HM4rtCHszdDU3KFruHQAQkHG6aMAv4jTXQa3QJr2vdgo3EdGH/n89emt4XXmu5ytjYWThzVN43nsvELymfl92w8/+lh7wzA1vn+IKg7Dovw+aLOxaRW4MggV/XZ8U2n5BVd/uT1h/en++vsJrNoMHxshLALojheOce7m3ssw2eypqN3jHtBEG8vpnJZXDoQgW2HiUWJiYSFQXl6JvX+jl3wOxvO7Dzj9+4LsuZfMpFVNRUvtiCYsFhgtsWeGOTyRJDJgEWeSfgVb9LQhOxziXI5OoLB7MlZYr2GJyfzVIhRMjIR1Hi2H7kHePDNu4mjAN+ips6U6z8WXHQtnuRzBUCkjku4Rl3PoTsdPYrzEJgHej/PPy3tuPi9MFAf52+66EvbdkfurX6Z7CQpFDvtMF6NUbE1fxs86JijN+jQ5e7GcyD+4jbZyc3OoMKkuX2hQQLKehpjcO14lh7ugvioR3hHb207pLCM/MutHhRwOheFThSD8A4du4HxJ4zGXKOpFzvOkWvKgY62HSSefO2rjEM/OOt+J3BZlBl0lNx5gUAuUOG1pLudq1cPu/jVKvllvNEuiqYPcWSDc8q5ixJjjLYE2BF226r/YkS5zy9yFPyAnY0adgVVvmVjXCsPu9EynEHO7XKW22/7UB/jq6T+JLeMZ/qOFOI8vA/55asYSoTzQZK9jirG4xRw3RcdE7ZeQcaLstAqqIEY/iwjdSRNTgxaUZOXIkbvmQdUEyZKSExFK5OPuPBzCRKKs6f44cE8RhE+U21emlte8UAm+TIPZed7Lsglr+/MKB7Z6AdInKMlNPMXP1B7z4YFRjR50KMK4+7ctS6AeEYlc98XzZ08oC39iyZ3B2kDDGjuDJKfCzPxFr1KdF/ymEUnQiSznkTFj8UedAS/CqD1uInD3cL6RztbxkHzFTKWcLlvoBTriXCy0FfTX1mjajxn4yXxkOLSPqZ3LfSH4gX08UD4Eo3rPzIPEAbcZw3IJg2gCELkMf3BHRbNjxvdFSZ+Kct8i9NnL0F0QV6hBA+PXR7XXzgRjuv6Jkdx6nPOE0h6+QRWf2Gl84d2zDOoVOMaXtOLEj209GnGoSLqwpe+ZYopB6hOGudnP0jzf2iGsV1oC+WxwrPx/KeHbzvF3wftYOHzzZWxJll3PHVEn/fzxPs571D+8OH0eHs7xzGUJqOZnRRPvtwKFL0NZ/Ix6XsazSAhDoP2Uf4OBi+uGlie7IxjKCgPU60XEC/eHAXh4TFeL5ZXjF3fcJaS888YrVoQxFuOyslO+eMMJsSgfOJYaFhwKLtlIoONZp+3FvIlNO98xXAuXWTG+I3xZl1pAd8Mnlmsu+h1IFNnh+VPudldw78OdvTVfCsmLf7toT9B5IlMwEoLNJ2yVtjSt8l353+GlCUXmSyXwgC1dz6lHaH8rDPK1mRn/Sq8L1qbx/z1O+4um8FJ+qH9HKBt8WGILHIuWP1V5k32JV0eSpwC4pCmCu40jj9PN41ALWfXK+JA0selTEowP4ww6R9d+D7yuUzJnP65Iml10WPvylgZk6/phcrVuGM6QPvwmjNct5XqgBsDN/0EA483YdR45o02uLmAzFlTXLep+FOO+Slvy0PevKVDvUX9ZnubisrhYpcHBckHeizPRTC7oYwf8nHGmjs/OUYVZG7ggip1C8/WkyNV0NDfXCdkwpWcuAaJh5dQYhiDjFnVQYnQ5XkE6hiqltN50BeD5g2v1LsuQLxd/bnv23hQn0VOtZ/94uPz5PAVLeVxYYDe1r6dT/gX3PNnfmYe2vnyBVX0iBGNlRQj+5S58paNDOmUumsQcjwH2Xw0SHMqZ6T90StQhjZGNV+A5AJHQpjWtdO/+xj1U7nWr3W0A2tJexwuNbZ/yOoid91vceJNESBc15sxcjGee4cCPfuihnzqxm5zDzvipr0mfZ+Hpu9v5SUdSHzC/AXG3fgOPQUJOn7kiTP0UmHcOIJJX3kI0t7SmMbLMa2wxh+N562fO05Quta/mNTzOOElQCaA9PL/ht9g6ZrnKWAc2T3SjV4pByjPgsONwxsfjMyr07H9h7yFZ+P5Tw97x/i9jnoJMA2YEplEMpGEn59PET8GcCATrlY+TcA3p/e//irj+f3p9uMnv22DCde3FD0xz+4exqnC/jABfg2UHLe4s7GN/QVL3kDx6mUe9GAyZMDUzYNqLGjZ8eoxDcpj58TvcNZCe3Mzk7zkg292iBhI5GeZ2uMwunA7OF9ooWVnzDvPXrg0AfN6PU3EPCCYhxUV70lZMnXn1ANc9RQv6mqDUuXzMCM7PtTdu7VynQYdskmnNoJUlqaaTMwki1bE8sCj+YgjE62U8liSsiyFZ+aGCQ+4zvAQUs9ioX2l6WRFFnOZvHUB0gxTD8A8lWOdqJjqoKRONjygwRU6LL0Z4C0kq0pyuDLZFYa/QC5RNpYlDnGUSX5CvquwoNmduSrL7QJCg27Vp1w39AmXlOXyBN0N7jiQCLs8guoyx4lGVtD0ZFEZ7nU2cRQW6s/9bXbBzA3ZePh12p1BaJ1b1qBLQga4qQAMA99SVxw9SB1ny097YABYkEFkUeKGZPXarjTv5i+g3qjfyOtdeukLI/HGb8rJ0QrCPUbx4jVtmnEBd2TyGBEC0DBu/OU811nlK4lFlwsIPq5EOT6+IBcj0oafjHQQQ9oGtPLAh3IxinMx+8p1oD7Wqzzttxj1/piSMtLveo66cnHhgp4iE2KnzpwdzplsWg3DP/MCOiecCzZ8tGvaxp/Phs/IAGO7JPIjGWxkYIRLBsJo3c1jCmvOZfotGbTjlMmD2kicviRa+BJy38j84KIW/rShz55/RjfZ6QahoRf59Y7sLADqbyrJekAMvxVF9ceIxoDOK0jV7mp7HjTkQUTag27D+PPRqXBy23tMgxLaY53E6g45Fzd3Ai1C1h7JoFq4jSyPoEYw8Ss0fRyXRZ/wHQp0oIQgNMovl36A7t1Xpq0qO1/gpIzS+w+3qD/yeXNJzNAZ8XIctp5pg6FXIK79AhWUeEpUKzDOHRmSnTTtX/TmDmI3ffo76HnghxmHQ4PuK8NZ+XUp29Ejv/6tA7woqXn0v6L7vP2UBSq/6w0f9I2LMvZM9LUIFnR4SfOv5F1hl3v3b3ELOA55HRBOv0PMuOd8gSOvZ+P5Tw/nnervhQtdLM50PhYohrmGht8Fyq7vh/e/nn752/+cPv72m4zneWDw/kELehZuL6PK//lLbsFy1pnXYTEp48fN4sQAYDLLouaOPRLRvzEUfPxj5SPXD09hQAuvNbHfyohmwb1j11mTuj8UIDZM8pwZzCQtqSSTDS25lOVJdozifcLN5No4drvQAWijWbyUrDToVE0WqVnIcDFkvAjOIgM4XWV68h39lj9qJh6AJoZO/F6kHDcTA+DJMzxwe3yi6fVTpuUYHpfSwELqHu2XrrTEd7FSpOOJ4wFOG/wDjpdbXkUbL0JPuNPC5i2fnLQ4nokHbdQUiU+iftpDErfh5APqFgi3vmd+6sa8fizLNNEbBg6gJKdXLtrMOPGhkTv0lgFEXpWjVdBMMBjd9urzGF1oYZWNLJWtspa/5ZGXcpGU8A+y7ve8aZdiw817THe/G7d0CtntHRJf/MntFzsxpghzexx+GCucq+RCEIBL9BJ+BZG6DMYRXxrEWuIhPcJc8LKbDV925uGbuYI7VvHf3tVwz1cTezfIF7nigU7hDw/g9ZsY2bRf6wpWDzZQ9WeDauYExoofaGTHNs0Vo58xb+NIkeSianj1k7cQ7WXAz2WZLjpw2pLeeJVqbXNeN3MBZ+Qzb9BdcBsvdSW/56Dw8FEZ0fjT66J3v7K8mvNUPnScKb+XbkWmuvBGj5e+OPDXVh/ol5ETHVou/bvdhZ7DNA58Ppr5VZgHsZm/udDQGKEqFD6QC1qxUZ9gvBPCWC6F6cetHgD8qVPcIvOs/UOHLlZQkgG61Xim7sA+vmfcdK0Rmoa2RxY0NnQpD/+q64RrdNLCXldSjKhHTqHDQ6cfh6FoWiDzWPk7ZklPHx1dKt6yjh8gHGx9HL0BdKYdejg1LphyV302rbCmr3QtO/RjvC/5/jgwfuIWNl5LfRr3TRkN4wwLb5YISnms3wrPxvOfHJa+8Ydg7UwGJoB4zKtnJeloDBBeaUSYHRz1zNP1pw+n//k//+v0f/73/zr9+svfTtfv3zPLZ3GgB4sJedil4CEVdmRzlIPdNU26oukClwn+tXoxDxF1EsmkgRfEWPY7STWRe2dKkz67VSzm7Drz2W1eScc5569fc+4y73Omahi8r2VIU6ZF26ATAFFeeJF+FlHCb2aR92IoQdgJ55Yrt0Atq/JVHgzmDswa0d4VQhbkllvMhyZeS64s9ja+JIVdYyYseKSM7FJrbTBd4uJqOpn8wRhpeGJ8+giM3PyFhgqHNm215SUNQM5jGnpBp8QThzwjJ2X6LShCdGPNkN08cKct0Bm6HN3BH2TyB8Ru9CGEhgjHxzU/+2cSBVV5H89RGdY5Mit+y6Nw43FBGybjB9hZbJlrufRp615xhpF3Bfim3ZTf9U5685AuJqo/ZUVe37EARUN/svEjCm6fp62SJ68Mc23tEpe2Tjkce5LHabQNfPC7f9IO1EOsnK56oL/kdTbH0x7W4wI/2NIRgURm3HMRAQkXqhzd4CFg7waKlvq9e/ejX2/HeMHQJA9loQHq5wfQFGY8wNc5qaccxgL1SptResaIzwBPucTd8cl+1SFGXF6JSftxYcubP2o822iCpYR/I1l+/vEnxaUtoHd7eJdYcsgLsHOnCinPC79Kj/FMnaOgzAUxroS4llVt94ojK+x8u3rOj2FGTyBsYvg6E+OD9LQ7ae4zSmJuC488XJp3ccMtyFyGDJ6LxKd6hIcNcYrSn8jM45Xqc3WlNnnFFxiRJzLZSNYf+Xi941dQ9MiHEYx+kQ/jnNr4q4X0XSH64FkYBFbQRvSN2oELqZvbGxvTrg/yUE/5I33mVkaA25XMlIn8yA1Pe+gDFi19nOhBy69680cIfxJSls8cK0h/px9gPHt+HTkgj2wTJh+uuCAFMmf8N12RAigSHtSf6zf5Xb6JSa8/ZQX3cibFvwWTS7a+zab5gfJw35OudhnTf4gHLQ/qQNtLevPjR6H49bPFB6g9mHDj2zZAy25a84ON50JtLbNYWPmtEDq5Tg4NcfCK3AlTz5XfKo96kvmHxfSrKc7dQnTM9w5PnrrweTae/+wwneUfhT37dNDp7HREdpyZsDFvWIBvP308/fLLf5/++3//n9P7X3493ct4xbj1wIbmpElWYd6s4bdsaDFiUWdy9a1p8dx2JsijyZ33OXs3wLECJlhx4na4liFWveRjYRMfjn1wBtMTtxdSLaqa3Fk8WOR8zpm6+L6hFkTlt7F00BPleyBZDtFOOnFMwjZAFJ+FOS5kZPECrAx+SGmpD/VHTwxY9EK5+D2ohyaT/1bclr80XeRXTD4nb3RA0nf6wPnkBT+gfI4Q3tHDEciz5R8Flh5qTWM2mtYJbdVj3Z7z7YUIi7R5qH08++MvTh7wHBQWb3plgfYmL0W2/pW5ul+N5RVLO82xAXGOBxcZUtQuZ+tsY0aAfpq32HIqN/pSponCRZb0j94RKUYTKyzy2NioWbTTIdMml3gcoflxnX/orUeB5dV/ZKjLh4ZubDhjQOeZg/RtdnYBjBXOIrtshV2O8tXIhUddpaYPyCfuGlvsXMGlcZG99PX3uE/7O+D68sCiGGx1d3fi/dF5d/QK5jV3hrqj7jsAww8nxin6gc9cEMrN2VrKmvpJUmRmvLcNATRgeUB0O/EitJNaBiSN6JSH3eStI+7pXvgnvvXzLrhchEV+7sw5h+jYLOCBaESjP718oQsL3h+tNObHvrqTOnNxhsGMcb6OEzIjM3/AZqSNS3WgI6/zqF60c89GezdaMvqZEfpHL16GX+cRwLr0uagd3DdWHH2g1wLytQ2kDfOhL7sf6mIKtxdNqM/tUb0p4oz3+M1rcSuH8wjQofOMq4yOBxJfPg0v5RC/+M/jLGDCC5Sm/Qc/srgtxr+mK+Aw0LjUd2Sio+EOXVExW/zqAqt/K0fQvEV4rLR/FCS9GGf+LJTnpVfVAWsYiZDLkuEi49EVNM/RfTae/+yQ/vGPgyZRDUlPFnQ4Xwni2nhVmsJ08s/3dz6u8d//63+f/vu//5fftMEXw7AjocPQ9lPbt3fedcbIZVclC2gM5ynOndeI0azFk/Ipgy7NVIUo2Y9UHv1/xnBmghbyQCC3Dtl15gEY3172YqeJXTnwZzhR0A+nh0dN25KxRnthG1iDWSCzWLLwxljGaM5t4deSk12Z0EdWGKce6M2F+KwzO+1cNHQxgrY7i5PT+Rxe5Fr9QPTE1T/ujgXovau45lOySYTogcUNnyMuwMzdgkgW3e0TD3XIURKFRcAusxcWJ08eDBGhdzcVjx5jKKdNLDfkuEL3NaPaljwk8UsRlMsCK7d9EUyUfsg3QF9yeGiKNmjQv9B3LqgDbTHpKS/ITh3GhI0jeEJHYdRNvAk7nrwDbYekf7acbgvj7Ji6PJXr3PKmMmINTXgCzoPxhYzQt7mGwu+1Vbg9h4tKu/qlnMRFp8bWw0wqU3gXiIv8yqv+rojU2WWRu+VJXhnLnD2+vbnW+NN4U/9mLDLWKQhe796+Pb27eqfy1ZlUF+TomWz6Ba6NJspBLJcd493vMoZU0TVwKJc5gXS+KomRZuNFNOgvFxq5K/D6KsYSO80uVzwYw8QxbuEMHZsAFBIdRy/AelaVGKVkjnIIAlDyolfxQVbCrorawruy4pcdY1iJl+lSx+ifdoeezBANX/mJ6hn4BEhXHqmNetM3aAP3M9FTNz4LTp1A2ME73XvKEcKLu27+CI10QaUwnkHS2s5sYDBHPDJOnDF9A4MeA9QfzoSesQx/FeA5wbmVpnpz1893A3lwXDJD63cuC7MTDWEFaxnklijiX6Dcid5gi0HxSqfktA8QWeGFvt0P3qa+9B3XQ/ncp6DB5cLBeQaHjnQAcdp2K5oAPyMPP5I17gyzUw4QTtnEhwU/pY1/V4DjDtD5p7y667zTztgWnzU/foetf7n8T1yQdpArZZKL37j1T8w02Zpm/cxfxuXerkXiGl//EQHPfe4Xgcrnhphw0x2/ALFbXxSN6YRedxkICzRv+YPPxvOfHc77yD8Ae2dK50sHY65iZyuzeF6m/+G3306//cJZ51+9kGIw5qyj8moQxLjls9uci8ui1yfEGfieSFgsZ0IhX1/d5AGlAZ3JTlEyQpAn74qenQ3O3GmSZufZcR4gyq88+Hw8A5eFBNntj4L4pVz7qecCyGIDmcn3jSZf+TNBibtcf9nwNWHygRjNycfVQwctbo3mGEMpBzr+AE8bE3+UA4hedmjwGO+yVAblnZVzgc7p+m/aSlNv41aJtrwCUj15T9sRdpqUjRy0NdCFp8AOFbDlcWjilX+b/AQYzmdlKk/D21y48CYnXGOQnqN1M3Id0wB4t08Gwxf69Nvkaz3XvAUuLOlRrtsm1/D3715fwr4N/lmyKTascCtnXOJTznDYKr67MYQlm6LQN7DKsMpbLOxypj1JOUvvqjWATKYTDeO6d1RAv2FH7tWbq9OPP/7oT/LbeBc7ymHskK+ygdY1BsMSNmyL/9RBVSRc43mDyUf94f9m3r7hc9RJdjrlkg8aj2Gh80k43MbLF5mQ23zDG6OClmrYF7+au/x2CqIEGJKRf9cxPMzfRlHinCa0LhY60q0K8jtEf0p+/tAxYF1L79SHNOqKzvlQDQ83MwcwL9oAhhv9TC59gzK5OMRIJp7zz8yl5FGFsjOtekUexEyZbBT4U+gRyuBqKNn1oJxEO8E70cgr/w8y7v3FyDev7d95jw4m7HoOb4DwVv+hoa+g44YLFktR5cG8RD94MxdTnafa3rsRnfiNJ/mNw2tzg8AaRsLEjeATX36r4by6O+xh+4YevazQcN2WQZ9d9cE8BdAiQOOhARXhMG55TFAg3v5M97dQPm2zQuNx4x/+gqb9XTB9nDLK03yG1VncQGXy37jy2L+6KzT/yu/ZeP6zw3kf+buBRaK7Or7KFT8mnlfT2Yhjh/n646fT+19/8Vs27m9uvONALm67ssPMwopx6wf8ZGzXCGHSYsB7QmPgc0yDCcOTBmWoI/vqV5MuHZqOzQAg/6P4cqZOE/7d7cPp9ubu9AnjWWVxu5GBzzk6PxyoIK+94yGYnNVTnHhmlypTSxGd4breqit18MQLvtKEj2xZJawLH9tQnKcZxVVyv2kB4wZ5KRAY1+UIugASjZ/XcmXnSxRTb7ehsX7kTflOhr7lyPUt50EfL5Cs0Z9kcqtMXeElelxKQr/F0rQukK7QnfqNlnzShcNCy0O6DQzkFYqwmNvjswsL982l7uhA7QsPEZBkvkNWGWmH7JxHvkyUZuR8xJHiP7d5MLuB9D8MPYzgxOFCr6zulyBGq+tmVtEtfd50+u1iU+gzAcgH5HZ+ELBxBM2EfRFl+YhOf2w9cf22gjlK4H6qop2mP1qy/ce5zURhue4TvFuafiRYZQDCI3LaT9sJS4ef8Qif6jtlCsw/enCc0vC7v4k+7w7mfLUMNxls8Mc4/ZFXyWkMoSO3gcbwKocNGuuLOP2oHM4NJwxGN8o8eqHuObdY/UCI/KRRB44N8Ynr129kpE1TQcduOeejqSP46hV1ppS0ae8s0QV9Bl2Z079QaVwelrNc+iGdeSAPwmF0Q6H293uuVTCFC22cUY7+GUPcqTFwkT15hmHGnoxUFWxaXwQqLu2BnHLVvtF99Mm8S37XSbpjzko+4pVZDOhjZiQ6ogzUUbJg4LL5cHt/4zPW2SmVjihL9LTb45d8uMX9xBj98EcxyMFZdgzx0xfXwjrhLiJz6eurtye+yMqFDfoyqP7MCXx1lrqlPNWRvEqmHNz2T9DZrFP4i8/EAU7Xv/MpiTbE2O+ZZ/paCFMPk+unD9gRER5xkUX/gtJDGx6mK+AnPSPFcoUePU6ZgvI4yysgFEy8SnNT2S+dr+AwbTvx8EIm0H1VSHslUeNYlai+chaZ8+bko77JTwPibHKN8Xwsu7DGk2fFAOnfYpKREQku0xiXutW1f9i3DY7g+vNHfmjDZnMn+wblu5bzbDz/2aGd5h8EJgE6kjuj0JMlg1ODkgnShvOnj6df/+e/T//zf/736eP7X70o+VVsTOoYuDzEJ8OZV9CxqsKvg5wBzUJV9CTLgHAnpjPjzxTiuUcTv19LJyM8O87ZUeGIRib9edp77IYbnv5WwF/WAmeRZUrxostO38StUBkxADzpjvG8LaIe9CyOUxcWVMeLsxYCxE/4HI+DFkiaqmY5JnKb5PZBveKxYeGxuubF1Ig8guSxb/GHvuGd9wpTziFPyyk0L1ROE9JcNrAmrW3eMlYXbqaTK+7DAx3T/nJY8AWmmXxAjfj8Ckib9PK08TCIXnrhdmZ0HaDldPeQfl8gHkMJA6Vhku1u4WLCG0z/PwMV7+oh3yKK5eUSz3KbQEOhfNHuCkrHsnZd0GDanf4KVJ7V3zDQYomjPNy0Vfth2g5C0qs7Li4yth9Cr3TOQBOfN9G89MUtu5mkv9VYwmX8pF5cuGQsEY+RrQJdpmETsZ6RfYxe5guP9+GTC2P4ZlcZIw053v3YT+bn89ZczCMzQLk2fMW3dW/5XIQ7rD8lGaQN/dKf0G9iHCCsCOtBgeST3ubYhXmKBp0mH0bitCOKw/EvNOKgOIxIWhP+1hPlKI0SoPFFcusu9BynevmVcpqfX6i+7D5zdIb6oxfajnrmYkUXCMoHR3aCOZKGDv2+bs3bD5ofuYh9hcC66oGWuwsgZRAGVKMIL2OLOH+IivWBbqj6+kNaY8y//fHd6UchO+PM0daL6mpeM96qryKwuvXX2G3cWftJJDY17JX81H/7SEpppp22dpv+vvGgWeS0PUsf/7lMcSe/CicrPBtfaP7iZUg82k3P2IE6bjD1BaoHYOcb2sqCvkir3tA/kItWMOECQYprmbirf4Vvy74MKSc0Rx5HOHJqXo+JCQNHPpZz3FRi8jo1UeW1otPGfTae/+xw3qf+bqC7+dyf3K0fyoPxentze/r08ePpw4f3p1//9j+n97/JcL690YhnMjahJnMma03sj7zeqRMVg5hOmo7qRVCLLCuKF5ZlkO+TEWxjsGdijzHe4xqfMJzlUhaLA0Yyfl5Tx24KO84xnOGUp899vs98WXiiqA5Cle6FxQuu5OPpdD/9L4AGH0dS2MnAZfIFPMnaFZ34SvjwxC8Xv9GyRB+4lJ+FaPQjoz16QAfV2TqxU9pTE6ZgFmOXewYLzRNwxof6KAw3uyO/fkbuGBfoS5K42O46w4VFFhea8i09t65r/AI1cimMWJfHIiR+jp+4AmU3d+lZqDcgPzyhQw/2J5ydusRJMi+m2UEj1D+65MRNseZHHorST+XqjnOBNKMkw6WdnG/CjcMFUJl5mwllOFowMtJvnb/1G/6Tn+4Hb8BR4kMab4to27geMmIoN3TJ63LHLZR381UvQIyc6JTztozFL488XBe+GKawwlC6en3F9rn6wYPTee1ajRd0a+Ov7aBKMBeYD3qX293p/jAvQJNdTNVMevFREeW3Qe8LLo1f1ROj+T//8z9OP/3Mx1Oukg+ekjt3HZiXPmd8v/n2lVrw49VwjhOiJcvteqbvo3fPN5+ZZzSfVIfQUA0FM4dRLu0a+air298Nh2aTz7+UJzrKlYTTJ4ga3gKiaC+OvbFjS7FuR+Ej+pDc3jl+xQV+jq9QFu1lPdF+0KNYRJW+eIDvCiNbrsS1jpkvGa1sliATYzZ3T5jXVY7bLnV0/zG98kKn8hi/Ps5Ce72G/5vTu59+tPGMTLQXesDUpK31Y52mv6EndLe3y9HlWN+aDiCH49wEipeyVuOZfukLB+cTDeUrPeHEm49/ld0/DcUNbfrrGt7WK7luX8nHmXByFWG496PvAbLTiSJPAf4bTF1TVmVIevwmMg/XU/KkvtFb41MMxKlf6qv8rr3kp6/QvoKjeyxzhdIUSlu6Y/oRJJndtax44nwXhoacrgnl4pcL38qx4qrHZ+P5zw7f75u/A3SxdCaDJjZ3LE2cfDnw7ubj6frDB79l4/rjh9PDXQxnFqO8bzRGtyeUTRAGopYELQQYt1kMtZgK29szmJOf6YXJlKMHTK4548xnerVgK9w3a/D5bZ+lFk/m8zsZ2X6vM/lYYGex6OTG2VIWF3Ymcgs4A7ToucMTLuc0s8vofE6X3NTxzQ/eqem7VVV50XTnJPxUezzOA7iGCnfxAvD7SXe5UJCfyZxdJ9qARmwb7DIQSlmRl7KIwnVlhFnMkzNlk5ZjMAoRwYJOPPTi3XJ2cEHtCdZL0XklcxcC0ldZopLJj6P4zXBt/Qcd37DAUqht6Ev4bTyKX3STOhNV2Go5dQCRh7sOm6Gw4Kr/8iw2f9La7rkoK3Ihl/aauo2e4Nm8lgGxV76KP5ZleUauNEbUoBFiPsQTBmDtmsHXfsqTXz78Ykn2lKuENy9fT1rCGA01TDBYkmv6nRtVKb5z0p11xUEM4idPZVXbYjzZ2GUMYWBBaGHhLVe6oi9faRy9leGE4YLxjBEmLuHh8SfZKZMxz9hCN+7/ktN+OpPAUXCOTmgH3r1Mn8J4TX/84fRWhtlffv7L6a//8dfT23cxnK1npdvYxbCUHjj6lfO3Y4yjG2Hp2H2tAZcxKf1JLYiB4cq8Qtlc0MMToZA3vCQz8ozs7nOqr1hJB3ldGrKiK3EVU/QWSM1RDzolXfLrD0AWA0HktR/5IicPKPe908T5yAL6RlYjxj7vw+ei5zHGtdqFCxvmuyuMzHk/tnKKZzZLkIUuwU46hU/xisuDl31+JIYj7SipaetX6EOc+DCNjHOO77Dr7AcVJY+fi1EZHk/qC20D2mtrd0HrvblcFo6/4H4pCA+ztYuuazxnQ6QXS6ElPeG9PNrS5dMPp5jSx//CsrefNv/KhzskpV9l8xic+CdByZNjeO70a7j+Yxyi4+ZB1Iyjzmfw5K0nzYO48cedgu2O2Ja/dTjX846NewqOtOXzFFziRN6OhRXKc3OFXlMobzjZpzD6d5i0A6IXteKz8fxvC7YcztH98IB0hiPQYb+NDZwNauYywvK6k5OPD5LwDs+P72U0fzh9ev+b/Q+3Nz6PzINzV550X3r3gwmbJ/FvrjF6ud3HogQvdU4t7ExMGM4sJtzi9cQ2O1NaeU+vlc7HVV6ws8N56Yfb0+P97XxB8O50J+P50/W1jec7pd9pMeCoxr0WB2r56GMZzNG42ZUBWUByrk6zBuKIyO+LlsvA+YEdZclh5FafwizOLDpenLgV6+1GqkKegFhGf5SJIS8dwN87MfzJT5yPtVg/FD56V36mBdCGs/Iw2bkQ8irM5UTOfStGOoTW7TLtA+YVeRhE2UHHKOoZQisDeuWTRhDSPhtSlDdymI9oU3Iwccqlen2dT6pbXiXi8jEGh+VafNLNA/7h4Xj7kXXyK2yjxDJKT7izMGZnCzrFiQbaGpriYE7UtH2WnDbGVK4NILW1z4FKbsepjUHqEjmEYgRCQ/yWJm/klmfyg/htzFOwyiKM3CCLct7OoZayLuEl2pEJfsTnrRi0gOLdDhgfGORTjpmrryCP+pl+7bdurR8BslC+ZaAvqV7IprzuwyJ5Cb2Kp/2N+FV+3PB128vjr1NaNuoMW/F0Qvw85Et7cgueEU65b2QccG5XpojTvkrf9APSvogeo4ty38o4e/f2Khebone/VF5cL3CSOUcnyJp+wdgjJXNP9GZK9W/kQTTXhb6jfK8xVKivaH5697MM57+cfvzpXcpz36E/YWwjF3NRNgNsVF1l3nGfU/k25Fx2dEHZblesRxWMzPRTPwSnMBfgfg+zEIMLOr+rXX5ahLaztqmABIRnAgqKj400+v7E4TeR+hn5XnxRHaUf4pGJKRS/jVLuimnupP/wLuoe90Bm9wch9YEdX2BknkV/fjuKdEkbIQv0+CWt2uulj9i8ecOFh+RSH3yp/qFLFNUzz61QD+pIuTGcVQ/qIESmK7U3rwrkDRcYrcjI0ZB3ahOOkfj8s+TxWKYPWwprSTwkt3UgJN7vnWZFgAadCCUvtCJEiUbXGRrrW+PAzODFBcur05tXfH2SzRp4m5Ifu7Q9z/J4flUYPWpE+tgvDza2DyFH5l6VxzwgGRn7vjNJXgpDbJLwm7eTNnQ7Ek/HdXjoHQ46r91ErXzsF7KORXdJoy91HAG+0/SCC0Pp2X1R4P4GMQRBygKpmyPMcpg4184/vKFlLoJJIO24Y2H1PwVP5XVhyCXHqKikIsdegfY7/Mk+8chrfyD9ylQKya8shGlj2ptuzOyLDM/G878t7B3iH4GncmcApXvSW72w6d+GEIuWFoe72082mq9tOH84XV9/yCe4OUpxy2dzOX98d/r06ZPf/4p7d8tr47I4s7C8fq2FlFtoV2/tMrH1FUt0cBtm6sl8OIUyvePM7o4m95x1nndFawHk/aF397znWZO7Br2PiWiy1T/Tp0eHWJ5BpkFVjfjWV0D5XviYLFn8NPnYHb1k8KkOc9YZ3p6H5AZm8Ovf9bVfeUhROLuWGp5T5uqGv+SCJ3Kwe0QZGtk7e+jsCb3cJIWPTMetbsHovPKVllybTqZc6uHZZAD+LCTkLT8XLrTRRz4W50kzj1ApT5i/8IVSFm+g/NgVZwGP0Zl+Rk6vwfrBtaE68iskOjmih4Q4XNgnvW5kpUzSw4Ng9FX/JTjns8NKf/SjrfRZ1WvcNX+kQb8JU9fQJdwLgRjNkRnA57K0+pufxqLHhFxUS+0JU777ABmJHwPY8pCd8nEJS3c1APjyYPgqERno1/yZOcLJFeYYRGiYA/xWCfH4IQ1keXyRyMdD5qIE9Ic1NDZpMx+LkMFiI5ULZcaXeOSNE7ChN007K2/7Cn4v+gkZqi+g4utX/mkD1YELmB/f/ejzzjFMo3P4YvR1DCbMzjhHFnKhjN8cWwa6Et/qVB0+ruQFuFDd5YnhZf0ItzyTBjfrTFLGCIHGqRsd6eVnRz80wbQaLWIdWCnk0b/LG13iwIuQjSq1E5wtizLBh/rAx7/0OdWBeYKCMMZsgMkQhNcrzdPekWYenDnPmwY0rP6ZG0falMsxIek/O88Yk6Ihv9qe4yB+beG7HNnwXSX4OHfbFV3wG/1ZCMfGdbmCGEq40V3R+jIfeKq/Dr9cZOQtJK9lQBOmnowr0kHq5mMpjrAJdfosmhig0VuBi0frEt3LNQNgoYlMI/eAeds9jy+sfQlI630LTS+krKyt9YeGzRfxGb0BxKvaZ3TFgkJn4W9hTz/mBc54TXrjVn+Beq/YuGO+FY7xF+lmHSrQ5wG32QLoox7aXUyejed/W6Cx3eDnneCfhZgD6kD0MbH21KCO5FI0yXJ2GUP544f3p2sZxtcyjNlZfrzjNVW85zULEobt/Zw3ZhAwWbG7cyVj+a0n0Li8VolXvXlRp1AmcxY3Ft8vWZA55xxDmV1jjGTCwXvhnYzqfBY2OyApMwOEIxvAcbBQI+rF4uH6MQkO1njGbzXMYDQdOjEd6Qp7nMF9Br4WH8fJH52RJj5UjbqxRsHUEuQcJH6jZCUuvFN+Fg8NZLKIlgXfk4olUwrZCLe8id+BNDmWnXatnCThKnFEIJ1FeKRxOiH85eozlqqjF2VF1tAJHX8YF44y+AJIfDY6ZSK99YAzi/wu/WQWucs1fWQHiSSOrPqdSY9ck09+pyCbflxXYuo/4PeA8ujL9RecT2OBcojf+ozclQ4gZLHR6/QTaLJ4KoF6qhLfyGqf0uhjlEFFFe8db+KF0CVEOHT0Ext7iZZMoqEbKcIf2zA/wqGoDmBruejbIXA8cplWZMSwBsPD8ghoO39a/55+EcMS7Bimxoxtbm/zLvSMnYx3kHLcN+gDFEPdt76B8cbbbZQAT8Uhz953TqdHub7ARSaw84zfsPHaekRm+vn2/mll5aLg0fNJPuf96iV53mouei2ulDV14Y/yB9xsuBaJtIxt5DedZGufaV0B6wRZR276geuKMOZ/iB+0XvBTB8qcdHKkfHlUQc+fQr8qj9Spn0VznvBJnvBDNn8p0HfnMJzRb9o3RliOc7ziSIcufl6+UVjztc+tK90PAcJPeWhCHt58+QPHUWIUuzzRcDHjVwa+vdKcP4az+FkWGgeQQNTN9QItp3ygYcLUc4tLHUprRGcC606C+cu3nkPysR7KxohHdrNxvtTZbYXcClvPTo5ezYew40Qr31q2mQjI1bBd50iehOOHMpg4t/HIXoAuGrkM5QfgR54zmZyQMHVaofNK4SyP4ED+DW3lzzwW+B6/FY5prXvHdfWAW7o/6hYIg2lFheUoJvPj1G7Ng8+UKEoe/M/G8789nHea34N2zCPsHXXnR1yNWu86y2ji2MTNzUfvOHu3mVfFYTjL0KWDkr8DmC7IS/h5GT7nCo1aoLwLwaJoi5DB0oUMA/jh9PB4l1uDMoy/2EhWnIxn7xgJoe3T8uxw392xeCteEziTOFVgoDBMWAwMLAzr4NR/64vbiWeT3WlZZIEaR1wE1E9e5n7nEUPnwA5QHvzR6T65tGyXL0j5OxCuLFsZ5h3+QPOTNTJMeNIIA+Ylr415iEHBrgMHHQacSp6Rt+Vsuy2ij+GiNlj0CFpm5xWOPM7r8uMHQhfehS1taoi7yqGqB4a/XQVpV3FOHuLlsStI+ZOOf4s7xxWO4QJ9zfUaBEIbHrTB2l6lCX3cGKyJp/4rH/y4NZ5xkygUGdWXttWWyeOdZ+XZ0LGQ6k8KZ+escmAkpf0w7BrXHFM+rpAepkSHvbBOvMP6Qw7yeveaWMlhedUXMi7Z0Z2+RBnUR35oqh8Qo8uG84Q3eTBwcBmn1YHA7xkWvY9AmC//e7k80Gf+U+e9LPdEzQl5rRpzBQ8Wkw+aGs8F39LHqJILH4qCbrU6HK8oy4OBqCTi4Nlx4bdQTJ/x3bSRCzSP0ZnrwTyxsU+dMwpIS3/Qj8MAPOg/9vMHX9HHbXrivZsv3Mdzwj7SJehFiI84CbmocDu6PNqWNNHph/7QYz+vpFcb0DJ+eW0ndCpE/SNt4LPc0n/qkzPBvGUDg/Wt5n/aE8PZO+USmiM/Sw2FySeWroc9xEz/7fndAm3h+hcXfamG4k/d0VHmcJ/t1tpT49lliBK9lgeAXtEFFwQQ7vNbxgrh9IPRr39H+tIK4QScx+1Qcd3WA6WD9x67xz8FzXOuk5Fvyeb46Ug73U6QfjeBBY50gfP8q7vSrvVbgXjQfdH9M3R1j/yO4fqfgsxC9hg6Xuw/8CKkVMdB/2w8/9vD0x3n+8CgIu85+ulgdzT55bFBzG6jFscvHJm4vfVDgh9//dXvdr7zkYzrE2cIZUF7x0mjwOiH97Bo4SGMpJnIbIizeKmMz59lNGMcYzDLeN5clYlB/ZkdI/HPwsSHVnjTx3wQ5U5h0ilLZdD5PQB4ZdK2AMiVXF4cZoBmqEgmTS5MNl3IO6CYbDywJT63MDmr6a9xveTMJjto0qBoeyXL4uGHe6gnE70ZvDg9IoMivVjJ9QNGuIoH2eH2zD3onT8Wn8zmp1fcJreXBY2JBmNYyTNJukCBogbwpe2ALNDUVvHEWS4nJSxovUGXBQEVRz4zhi5xNobBYcJO84hqhKf1i+IB+dmd0lplvu5Pwhx/kSt5Qql8jrOkU38T7nFynV083a7I4wQl8QfDAeqNxmmL8E8+sLD6L4HLUXtZL5u+B9CPoEYguKYjfvPkNnbko5/4DQHog3qNzDVmXCH/h8btJzHRUxZs8sA/vMkND7oMu2Mpkz4bmdXxlU5/H5VKG/gtv/Ud/Vg35pUejRyUuZ2dHbARIddGGPIy3tG1XPNQeYR91t0yYHCx+4hxNeNFDIoYT9TTZQidXQPZH4tRI+eBXYxuGbWqpHWmP49tlcF5W7LCi/pkB5Fakv+z5waMZh4qxoBGJzaQ9eddaDITktt2TLsg7ysqqnRIQpO3FcRPPvxpt/STXixaZhmSyI0/51CVzx02PHNUJvTEmSfKEDbe9RI4r5D+41/XUzLSl9xe6Y9uH/OBg4C2ER9kBD0uCLMZIr8fLBQh8yd37mg/G94+Akee9h3RipCxzBGOtCm6Qgbqlfb25sJ2TIPjeNLDG3aeOZ4nw/UK4xr56d/jqnzVYHNdQ/GNoeyU1Enwh43nOV5D7uqXtq3xjJwmM79z4xl0/3Ie9RXknPj2/x7vAAGalXIoyXETL89Gt9IX0F/cc5rWa2pzBivdEda8SQ+Nu92A01Th0uy0OzQU3T0Na3J5rPyaf+VzjEu/3NOb/8hvDRdW/yUgFfRJI7eFo+1HuYrxHwkuQ4qqrp6N5397mJb+A7B20KfzJd60TIiL4cy547vrj6f3v/1yev+3X04fP/zm9zqzMN3xwJ4WKd5+gWv/zfXp4ycWrf2cIR20C8kXHjrTFMXntfPqqEdPwo9ysygrVQazDWNN7I/y30sOzk+7TBnOnHfmAUSQ5eOFjGZkt3GlfAwQDJPuxFQHHjIeMEzg62QTqKZIY7LdXnGkCRiA1PlE6Xzmy+TaeKJiJB9hbYfyAyrDKosfQhHseViYWdgj824cR47m26fduI2HzVr+Wvf6DaLB5zQH0WkWdNBU+lkXHcOwZiGkEbwY6mejmfwQUh5MyEkMC1N2pCS9m4788jvbXi7xtK8z4bjoRQaBy3B40cTwWHHNAxBXt4icq26cb7jW4AJXXngJg8kf1ztxos0RivRVUD/Wr+thBslDvyWNflp+TpZmLJP8HIXBcE5ZMkjhLw+7r2qEyVeZUoLjyM1iQV0oQ3/iGiIAGprIXtK4mEuZaYC45RVDXyh+kY/2w7jS7+SnPj5WxXhUmRzb8m42BYmGMcs4B/0aOY05H0dAx6Jx3dC1io62hEqvcVOsscjrKzsvEcZwZjxDA5jH+AtpryB6Aaa2wx9d15/4nAVPHYl3Gys/F93mNXOex4Vp+I1y0VsLcJkC6xAid+7RsXC0n7Lgi94A8Ui/rFxBNhyqC6eLgHy5sOFCIvJhOPsBQtH1XDjE8AjTGM9uxynHO83yoQ/yoSta3A9+q938dpWrq9Obt29Pb9+89QOEtDfG9fbwpRtAuEEUYfnjcXiDQ9h1gdaocJlJ0cR5fCGb+FKe36wyxrPrBin5QPHa+SXhJcd4lLj2YdLrloe0a3ery8TXOD5C85Gh/tWtP5p+GqDz/DH+c32Qd/gsbBzP/9A0D2B9wW+qU95AaYCNbuRf04A1X/11j7TAmrbyO9an8QXCa1nASlPvFpMBuIU3nnVRFPzkfzae/+1h6xYXwZPw+Fb4os7hfqJpgHVQXUexB17qRF/Z/b3nbRmfTtef2HF+f3r/yy+n34TsQN/IQL6/ufUDfDww6Fc2sUONkXvHg3x5KwPAQLh6/er0lifb2X1Q6TbMeUKcHSRGLJO8jOfsgHA7mMkPw5nJnS8JZjHEcOYBwZzTU06vP7MYuU4MKtZ21V/uNjinrh1gGScJMzmGKprwZKkJ9+yWrsrj7Q1QZjL1NCpGxGlBUTgGr+RSXZhUj5MH4PKkjyNUlgIUPmNsHaYtM6GwOFCeS7fAzjv1M615SR5LKU5K80JCg6MXUflVS/AULTUB+edKnXhwnXj9gJQLIT+aprSUCP6AHsSbxQgaXNcVmgiHRiwnsuT2IQHoIy/eUKXO7hPKSDw6tEv5ypq+K1C+VW8AdF28nO+AKzQv7pEGffesNu3Q/gw4TbjtZEU680k7xfUdBLQgHo6DWPz95hL+5Df71GbKIpSY3aUd5acdJQe7ueEX/WLQsNAjDobVG54nUDpImSCtZfb6sau/lAAopjzFi7Ioh1RscRttSrM8zpy3b5DmONOXk/LBhzRolc4ONWek06bcVmdnNkaxSRTPG2089tXXcgZ5yqJOzBvQKszuYGVgrLUMjzv4Sw7fccKAlEsZfOHQn+oWceqHEZiH3twG0hllYmAZpjrscCc9+SgLP7W0H1I1STSbOCC7s8ROvBimX4UXLv2JOGLNyz+5cwaIUn9puYy98ONIAaTmph+PBac7U8oZ3mxMEOnXk9FexsxT+NEPczF8Pz9EZ8hBXo7kISPtmD17SSTWhH03AZ5Ip04Q0V9Yx+jwHe9zlgtyXIOyqIN1KDr4k9v5l790TmiVMGAdUYAguqM/dowpFy55t4c6BZY//Zf5G+M5myApHz1BitcXaBumn3GRm7svO51dNYfEowBjWg9mtKsch5FJulXYqbhCCAjHXf2hW/1bPb4DbueB6CI6Ccavn6EYnhNeac9geGZ2Eih9dVtj89niivqFHUnWwYG34Htxq3teF5Uzch3DRyANoIfTVwHitiYbKB1zGvGwM0+haZ/hGS7BUx0PyBysRUiGLeeaMZw/+PPbfzt9+O03v9sZg1kzk/l0wWLH4ux4BLd3BzSNqbMycdJpGWIskDGufdwDw0xxGM95ME2GuwxmjGaOanRH+14GOYYzr6Hz093cXuX2mgYAt53jZlAAlmPiLqVVVhA40oKlo26P3RlTGGje5i84z+y6N8+qG6cPzzUO3PIrfsUVSvckKB2TBPlXWMtp/VbAcF7Bb9TgomHKc98oLnlXGmDlrZrs+RWHv3Wu69Vf4NvAQk2bji+NPKETlHfDK7TMylc8QnlfgjWt/mPcCmv8JZrGUw/au+h6Tb2RsTvIpT/KvfJw3g0wEFJn+5UPgxZD4c0VRkt2QgPRN+3li6SiUtA5fSZyRC6AnOT3Dhyu+L2W8YZxaJcLTM622lDijRoxON6+ernhlQwSXif3Wjxs0Is9DyD7YlR+eG38KIf210WzP/ihC3EQP7LkYkByihZAF2D1Vt0gT3ebQWQnDSO/OgHRFzpljJK/UP2vfMu7wIdEmhcE2oZrOxfDK+nhLyNx4Z30naZpRz/uyrtxazx1p56Vp3SVETpcdNNdWQxGLly4I3h3/+l0e/3Ja8BXhV+cHtWuXKR9cXv++Pbq9PO7t6f//OvPp//86Sf7375R+yr9B83lPuKhNqIv0q9UeOYJ2pWyJUrlOcIaX/8aF90dYDGcL6YfAH7lCX37Nojc9LG/FzYZJcvKv/4t/TvwPTrkLBZW2j/Cv3BJRy37Es81/uiuULqV/yW517g1re4fhZZXWeoe+R7hSL/C887zvylsjf1tm5/B1mXkUReaALt7TAssUAqpY3mSEC8mRl+FMQnLaH28+XS6+fCbd5k/vf/gHWeOa/BKus8yaFksvMOkvL0luy0Ylk2L5CstqFrAPTlrMqcg02AgaxL1biiGs8Kcdc5T8ew+cQv3i9/awTGNHtWo4cyuMzvS+P1qLMdx4kODlnpp4mbHqMAAYmeui2Xc+MF1ADWuuyNM/N3RU7TkpcLoijy5bW69CVw31aOLmOkmPxRkcTaMF8VY/6D8lntokdW6IQ+yGFMe8rg8LjysP9pOORWHvBgu1M9yTn7iu7gSZoEgbuddGfhTHjKKv88WC1GuZZ80yuc2fY0ZlZDyhKt8e90SNo1ovVuEq+icf1RYtC5LyB8t6TgVDDu2e2gTUgDeEZ50kkzg+LZldpfQUXbvfUcD3rO7iRx52Cvx0BDnCzrFUab94ld035Yu8GMoehfLwkkP0ilAmvXJjvPSN1Jf6iS/fjZjBnEdFxqfjaU8yWD6JKsN4pZfd/odhw7loS/aCGXXTOLAzzugFCJ6dtIwDLyzKT4URVk0LvpKO4iXot3e+qH94MFDYr71rjzoJW07+a0v+m7k9269on17X3l9/hVDym2SusELub17LewxBPQCzQu1r13F8cENGG7ndefjG9E/4w7jNUfAQO5+UQvrQnLjeoy4fqo3Zci1zJKL3VHCHR8Ynm4XgXchGU8b0CbwmqDoUAH6teyWGB2ofJWNTtPOJjJ/Z0JH4mtqZKENJYt3cYmTHn1sTXOjNJYyaRslpg6ZB+HrPqc/6LnjlvaV3uijr1/6g0GejwTWNXoXpn1wM+9wgUM9OPKCgXsvnXIH0hcsosldqfQpHh60zGpb351TWeZLW0ufnBmWoMmneKotySyr7xxMXH5Spw1MG1x3UHHhBW7jTPztLtkB5CQefaKHt7yFRXIhn/uB/sjLB1w4TkKdGMMbv+mTbiEEGcgYZh7aownrx3IBxPdbBpaBdMGZX5wB9w3BkeZSuLS4LWtNr27wq5JO9/xIWJD40K7zVeci8510SsK1f2jSv8sv8SuewRIX+p1feR7jiq0DuNIUmneVu3GF7Qz8QGoUuMhv+hnYof0Mz6BuQ6e/3CU8IFj81H9+kCur1ovb/d3N6VZG6/WHj6eP7997B5pjGp85niED18b2DFYmCYBOuA0yTT6vXjOZMqlSjhY4HhAUbkYLu81aEKFncoev37jBMY1tt/neO84PD7zXmbdt8KDgZ9F9OT3IWM5L9MVpBktlKHwzqGbQHAcQ4IEzdWo+XOQEms5CcwTTTdksziv/xoPUEWzY9FMWQLgLHVC+pal/zV9caVs28fADib8EpV2BfFrlvDu48gXK3/mWtB1T/x329jgC/c6AITBgA5xFS9ByiqQd4wotv3VeddL0uq7fBYAfbVy+pV15Flfeqyy4ThtjwUdeFnfNC7ruS/2B8lt51gWdr8D4VX66pQ0hLYwtBwTI075N/0W/GEPG0bcN4hnX/iDQUdcMdaV5Z075cvHMO6AxylW2CDTsT7yh+Y08K17JiHkjI+UKw0uGlfPTT+zqokueGHCvbFj7MslzkfTOl0UZM9595uuJopEM3lkWUt/qpHVmDiHu6uqNL96Ruzr2nCS3tGu7dqxYTzamojOwZYBN7w4vDyoTv/a7uju6eIFK7zMaDLMp2ynwlbGHIlsePJkzVt6kHWWrC/jY2xRIPEB+5lF0U4DeepRhiRGMrjizTDxHhHhg25sXwvuHWwaE+PE2mnv3O4zwqzevTj/9+Pb015/fnn5+p/wKsynyg9qQfuGLKfqK9E+bcteS9q98lfnvgeYpD9z6j/AU/8ZfSqefgaQVge+VA0CHvkv3FH4PVpqnaJ9K/718he/lu5R31UHhGF55HPt+438PjjyfgpVX/X807xFat2JGyzM8wwGY0EAWrhjNM2krTjOborRgPdz7a4J3Hz+dPv722+njr7+dbuR/kCHrSV6dlQf0/JCe+ms7nY3oMaS98MziQtqDyroZY5jJm4m8i4FdjEp2tO9kKN/muAZ0D5pos8PMIiLaR9wdI86+cPKgnmUUeFAthonllHdFaECk7lU3kx+7d0z8/jCAIDTsuGWhJ9pJWiS6e85RF8oGbYQMeuGwfkNb+iLhlcbxuEJ2GL3LSB0wZMXbBkUXUuKE1FFFKb+E3hbm0HXhBVvfAnmMyDkoZvpPPUxL2YuMoHUlShtBlC3ansdVpuFL/pTpXVLqo7zWH2W8EMqFhgxqRecrtF+5TdhJJZ/aJnGiFdrQVh7V2OUhN+W1vlsdBvCvWKgf3jaGBoiHx2a8MD7Ul8sb2GSUbDVULI/00vxF2pALVHTho03y96iSx6N1i36YxMXXdZM78dGBixiIDAC0GJXsCvoiw31GZYkvYaPkBLb6kwk0n6DL0u+5DNG1DWSNjbRH6u12EFvOWYP+sIZkLCK3/aLhWEfPkhJ2/xZvkLxXfKlUxuMbETD+kJ8vjPIlUx5c5riXy1NmvmqK0WcDmn5BvaTjGtwcN6CvYbT7fcXIZXmZn7gIkEfpaiHllQwwkNuLP9qyBnR2QBFIGhJ/tMm7jV/5wxvSjOil5sxPQmjSB/Ernn4A9+p9/JJWaeFJmDsWvNnH86bk/qrwozI+SA9GtSkIByMy0RiSkXPBbRMgfZQkNjBeuQ+zAXJ3rXmY13w+TJnKiwHMMyk/yvj9iXcye/eYrwjKeL693j96pXkZvgDpfEAFXfJlQo5yvBOPN7SxdCgTWuqlbSWElOO5jv7vOQEeaGRAymctAQ32NHAZWs9Vp+G58y2NP5y1sOP8N2U2veUXiPcXNAfpN+A59wBlqxtlrIjmKFdlW/2/D9BSUtz6i5fi9jRc+ZaytnouUHkuysTcIWy9ioS/h8238n6yjH8CnuLbeqqHGZvutp32PtMFg36NV7/IKH+GPzVc6lwruLMLfLtVHY1FlrdrcM6NSfbm+to7z341HU+t81q64ZeFIYYRkIdRYiz/8Fp+UBMrUw2GAefoHoV5uPBWc+huaMLncYwTXIzmRx5eYeHBvtAcwS1K5l0WmkdFsKCw8ID+BO5g+TEQ1vp3cDQeaPpK1wWTeoD4bQjNlIkBUSDPvkjuhtqR5wqrDJfSAeJLt0LzUNZTeZunuq1eL8m28jjG4bLwrXGFVa6Vvm780ReQuCy4K8x1yT7x4p96F2mPog2kiS8cwwDlmeekrViovIXKfaQlrro8IrDSI+OaL5i2ioGsfDL+mre89eMwgGEI0M/QT/vbWs6G0nEWNRFqIbU+ffYT4zJGX/MCa3k2rFnkPKgS7oUYNF4oJx9g2YXUJzvNHInoRWYMdozmoMaNsr6UQK9xhRjCNpyFzifEEGfeQW4fOdEixvEQPukND+9wqy5+2FBzD++Vf7zP0S4kQzdcLLSu1QuAS9/nbRvskkLDripjmjoSXvWyYuqJMs/1XiCtY5D4GKf7khse386RuPUbuNBdoGnwAtd6hefe99YxXdhlTd2aJzJS1g+aex9P15rXMYRx2aSAjvTuPvMRq59++slfBERf8LiWHj9Ovg/Xn7wZIincdvRDui1t/1btyjl3Llhod18cqh0ykc/F4eSxzP49B2nszJC9BNSpgPxFoGlHF1hpLsUX2jKlazuseYBjPoBeDRxpj+HvwSW+KzyVTnyM6u/DMX/yfb/MQmkv0VdHrevq/z1Y86xwqaxj+I+WcYSVjx+qFZ/nM8//9vA7naWdYiM7n6hJJ6mGMztA7Ozcsrvw6ePp/d/+x/jrL39zHIuWryo1q/GmAL8JAjb+Vafz3KxJnwnfOz1vZFAz+YtevP12AbksXJxLpHwbFArbwHugfBnPYzRzNIPdZu8+a+Hkva0+5yxUFnVydgepAdLjih+Tro0VTeZeLELBxFdE4AzGcYmAToOG9C5YPrunhYBdB8JJjxa5WDUjoY0OFrThA5h29MuiEvKE7SqOnVvv4oGUSzmiaJ7upAGeGMoImYWF7pYXszBxgcHFhnSiMIjM62IMmJ72h/3EAeZvYxeZg0hjiUQHbbWfHRClE69wDCIMqoTNf9UNXnCKg8pBha1X/0ybKtJ8tSi3XIsmil0HiS+4TVWIz9CaxZ7utEHgmAascUANFFwbIoojHV3mDGUMJ8IAF6DeZUcP5tPyiFNY+goQD2/CyEubq35WkPgs1gNRLleIfqPrGEX8Ja/6qqyVGJzRG+OLss0pxQjpFxp/itzOtLsAyoYwsv4AvTqOW8fy4+xhzsq6fAX9ajrllQgui75PXWwsc/Zbfu/cKQ/5bFwrLud8ySh0RsQgnlqJMXFTnnWlSvj9xKIhzvJLThuSoOYGXMajjTMl+vyvcvrstcpGv+ajMuDJ2ChQdtuSs9CESabeaUOAfLgJQwNkTqSfOMfEg/ETNP+QO2x9ThiP36IhHfh89kQD0DE75Bx94tCQf+XAF3nzDmX0k7ZAFt6bbX5C5my/N1+ysonh/qxGh2/PQns+8tEZzmvn3f/euBAfb1poruYsdA108vUtGpnHRpaXfOURvWA4Sw5oUjnTsjbQ3vbLpVX4/SK67PCnotGjUqaeRySPXbVl4kw++oE/Mu5jla8kEudyRVJ/0bqDj3OflzkRu39gTScvmdEPNWpa07cwlV9gTS8c8xTw7/1xT0+dhv+0D/re44RL+LxfB5Qyvh1KD5S+2RpfmuIqS9MLq3+Flb5wDO/lf1v/Nb/n0cnqvuPWEBAn9OtBh5Y8vIWs8Gw8/9vD3tiXYeksGywBTYbrjjMfKOGjJ5/4/PaH3/w+599+/cUPC3L2mIUJgAOLlfvaDEQC7qBMwCw8LFRvrpImI4xJWt2V7Mym7vjdiet7nPulK0/Ocjmbx8dWfEbPNDnjzKvoWEY9sat8BoH5lf/U24uIwA99zMQYefTvPE6ulpzuRRN8xeBPnCdS4/nDgeGh3CwMLn/KHVobOWu5A0nf8ZgONO0chr9/U/65fIOIxCK36TmLSh7MYuHYy8MlP3GF1kuq3egA8yY8cedTP3pOuhdIh5u/Gh4Qb/OCQMBC6QuFyjX5aedO9Poxfzgpe3TuPyA0IHID/HoB3mQItG4rHOMu0a8Id2jcx7UY4xKuXjnSETr4RPcyPSIUYThooYeGtsnYSF8Lrfzkn+7cuPp3TJibO/Q1jjxgOIOkcRXV3UnANuQAyda33EpqQzZMw38rlKjEscNN63gsUJbSaMZcsJEmGvxKdzw85cFPe8A/hpX4iZp4ZiApQ0ic6OSKWPKOvqet+YfOpPphvGEkM0dguPaVctTX+WpMjV5tSJJf7C2X2s1hlxqArnNADE5kSXmgwwPdPChUX6HFM3KohLStk8UOD/Fx0QNpLYM4p0o5e2mhtju0DW96VgLyRefqA0rzcyWqN2DZ5eXign7BhoTrAC/nVT+aevOAph/IFS8AnbVEHgx/UP58BCa71b5LQFg0ORbD5gNfIVS5+uG4BPX0P+NFc5F5u6/KhbXy7ccqkDllV+fpFqnjioV9lEx9JkTDdKxGVvpf2pbsm/6EjSN39WkWqyuENm11nlYe0KiSdgmvNHs4cYWVpnBO/2240Li1HlLwuHseIxWePEfX6JC0OPUDLvlxtjx/AI9wSX91V/pLeQvHPGe0MyAbs/ePcyBP+l0o6WfPxvO/PSwd5SJMZ9nI8BCnbqSOmx1Bor6eeD/z/W2+IPjh/a9xf5Mrw/nmE18R5H3M7PqEmRdkBicTXDupJkImXT/NzC07XiMn+CzjmTdieEeIAbMZDlnY2Wn2RD6TOkYyb9bw+WZhdjtIyy5RxlwmXewB7x6pXl3McsXJQMrk4R1dUNJWFSl/n2RtYI9xGSQviwkTEhTRVfMjNzv11MVpSmCqZ4D6T/yzQ2hRJh+CtwJxY0wgGVHki3FFHtdq+INUq/pHbnJ5p4fFSOHtFV+umxY4XYTguq3Ig8ECPeWJ3jzQi+PRQ3gDlp84lel4xJ006hwZUxZ+5KLsGhzmbXZjwIBprQ033ThdUZOX2QtXrIk0URdxLpS8m646kWz65htw/Uk1QcJg047+YuTYsbpzWeRRvd0+Cw2LMfoHMCRp/9KXFnA7ugyLlHT6MxeQpKEPGxIW2Dw8iw/svhVSD4wVzvzy9o+cUxW9C4rxbNkFMeqRKboMU8khj+ujBnFfd7Jj0y9IE6qbuL9kPNG+UERvEphMZkk7O47jHQ7DC1QUHUr/+NO/adO0q8UMg9CJENndBvLnLRKqk/j6zpXqkYuD1BMGvgOEXj2XcDY6spOGcW1jElkUhXEIEO44I/4lx0mUlp1c5rf0BWRxGEr5ERTHIouG8Y5reY29cEk+2he/MwmaBhCFDGmv6I+x5FQlurzJRyR1Tn+MboF17IGkI53v+kFLHscg8fBc/L5bQgz5JW92TjPHQvfDCxnT6Ay5pgxzVF/AeKZPJIa5Y4xvELnoVwLzgjdzlvTBqRXLqn+Xjt80RMTvdAGySAqK3+IAZ9dP9bCziIFLGP1jPPv1jXJ5u0Z4ZJ4jnXBc8aAkwiPTWp4J7CS+WB4g2b6q7q7CoHVgP24jkaA0CdeN97yM4gqpY+LP6zF1pF0m3biEL0HLTf8I/8uw8FzwKXgqrfFP8XgqH3DMu8LWT4TRseYP+Ty1EJw8PapBa1dXGeXP8AzAshBvg8JRLE4Yrg+nh7sb7zzf82Q1n92+vfP7nDk2wWLEZJ/Fit0eJnmWSZYeTVJMDEIPWh930MShcrRkmZ53ez6yuzz5XTL55SVuffCv9MQ5XsY0rnedoVFRXClye4+FBhmcZ+qlpU9yaJLXYsHk10ECAsfJYE1fkbrYQACVheMZlIO81GXlA03B8Vo4Hx7ngUcfN8kbNsDUdzFq5ILl3brU33CxsMk4WLkrS+VseaCPmAyf6CaTSfUEuAw/yBddn7mTt7gDCz6TeJA7Gn0gyLzlBvY8a/5V9soBn7iq51qU4LIMO0AvjUp30fNTtGsa2LKP8ZewbZP22dutsNH4febkwXCDZujn7HPznWPyrzBNENc0WeCkeY+9Xvi1LxSOdfJxHM5FD/vNPGpYrpZd6x8UOx/BgW+OMGGwY5jkYhWTsIZG6DUCdSXBkSc/TCaMTOoXoqFvOIw87MjLyM2DttITfrncCaOcXuC7/W0ASm+cfeZinteoMU/wvmjloV70M+g9M6Eb6bbjiHjrQHkYk+Txw4ceE2obz1F5nzTyoBDraxkzDh+gca736B9o2+p/87vNNHlh/AZJC488CN15L27yjNybG9zoJh8PE/aVdOTjmRCPHc2Foc9YiJzZhUVe4jn3fHsLMt9n3sj8ycO93NV4fXr7Lmehr94Jr65Odw/3p+vbm9NHPqLFu7jRk3K8eikDVUYq5fBA59t3/TgJLUBfY66Qoz6YcXo+FyJz+mziNmBOmnlph6GhPztP2n0DxRPeMX0WqL9pl+A4761QOUH35/EXyl/dKCD9AFv4d2DldYS1rCPdFh5dlbbYuNVdYY2T9uw+Vf/vQfrunu+Y/5+F79UByX8PyHfGYwxn8Hnn+V8FPEKfRve5Fbe0czh2TnZOOklzFcpQZteOTsJOFQsRkxe3iNl1vvn0/nT/6Vruh9On3349ffzlb6eHm1ufddbUrwmC3QLOzSEynUzLJpMGOyoK97PDYmxjW/NojDfyUxY0Ks8yYRBrkRIpW9NauDjb/ChjnQcKMTaV954dZ8WzqLEL3YVEWZTDv+sQ4XZv/pjImPDfmD/1dCyyCRjULBjIx9WpvySlhZ6n8fkUNzvn3jWjWmLAdWv2gChci4l83pVVfTw5MMUo3jKpWdw6SjOwAPuv6UHK9btliRskC+gdnDAxnw2RROXFEN35IA8yYox0l5zduXsZAqZBNukA5WU3XHntF6lysnP52QYebaxS0Aft7DJSps0++CAjehQdfNwCyCQ/0a8sJ/WhvSOXoi0bdMSnndA7BlgWPcs9skNFX6Of8D5fiOk/fhUh8vBHPtHEYMQYSD/0GFA+eCCroqM7+UH6ILuT7ErCI+VBDaSu5iHozmFQfsXDqzv3XCDSp6i3y0AOyYv+utMHL95NDLh6Qow2HpYlGBmiD/dbuTQq/Oi11je6tTvoyPRjPOTzrufIgi45ayxJLQO7gL4LpD4PHch7kP1OdRuuGmwC78BRB41r34nRYLV8Qvq/5VeZ7JirAm7T7PRKUglmQxcX4axT8eZPg9myWl6S0E3GlStCPjHPrXzJj+yKdp2RyQoWLfksT3i4fMax/ZETnpROHQHqoUxpD7WD+ZrnyWdfYYbMNnRER53dvsR/1RgY/iopfKZPlA95HRB4N1N1YGOBj7rcyxjlfDHHGbxbrz908Ch90E8KYiuMLqL39GOf7Rb4nLPK+oo8rp/orCtQZYuW7IwX352T+8iFiMp64J3zkod0pHT/Zi4ARAcv/uhoyQsqyYa55FQZzFP0QfoMFx3MnahV2dGKwmxssKEi3pL9h5dX0oPGBvpgHEt/3D1EV680v6IuzkxT12hWEfxTF/6F7vgqw7IJyMs8hdaKpNBSRucT9biSTm7aFsDP/M4DkNSHUj3PC9IfmEN6DCvHVYijfhtOP/WbN4Qo1dwVF9njul3kT/upHakLZH44VHmFuYhKfjCbNBpnsKE0+rPlN9sNPQ4GO3+hK2RN/YMOC79KBOebWuB33yZO+R0Wtlz8ntP1+wM2gsL0CXJvwhr1M36PMYH7Fh1NYBkQU37XbXE3bLp+N3ficL/a+IffyCuXOrfejMU1vTTxT1nwoJ6mS/wQKMSdFVOJBpR38Nl4/pcBGvD/A/CMCW8GK9OFOoUmCDoQCyCvFcvr4e5O19fvT9e//Xb69CF48+Hj6e7TJ+9I+EiF8w8vufyx++uFjQlDA8ixmVPcwdnB8Q61FyAmEYSSdyZpnphnIuaTsI/IIYO6DwQGvUZvhjN+D2Z4IIrrBlPVR/wJARk4yMQOTwdb4tcBnk/G7rt19XuAie/Mh560DawWAtdUcUUKTp5A/VYNk9hCCxJnvY0+gJWuYV/oCLZ4BZP/nFcNhUpAnXtMhkr4omXofO5PC+8WJ9S/JysxTDlMzBTGP/pS0qq3lt0LCIwm+PnYgoWYniJ63MThSTt0cvZFl6ALlR8gSozal8VbZSpvy/bneYWwI+xbvwo7r1zEc7z/8GPy46YPkA5s/CZi96d/JA56+SUzfTtGRRDeLTf9xVnkSg8oszDlRblZqGzAKeg+Kf7pn0NGz6IeUCveg0k65iLHi3IoRNO+w7iWF4NOf5T8g+T1Q67WZepTmfyKPddJ5dI/5MfAghWy0R60o8ttW0leFn/kQm7XX/3SfEZHw90yWefCPM+Aq7Dpm976qp1cP/71o0q6btST4iUGRmTk8b+yjBzOq7lBc4Q4Sy7anN1xjDXxUQC00doLHDE1b/Kbh2ikI/d/jQd/RMV5lUZmUaxtw9j3sZHRF/WGD4BLGb2Yggb98o583JRJH4+LDqgt4wA+wfBMTeNmbCLjIg/dgjqL56ZLyxk+LlvxzB3oBUPamYChIQyd6wqaReKcPHQcA0OG/YgDdFzEog4utDl2ofgXujCTy32FNJ5c5H4tnfLGJV240T8tCmWL0mW4WtG5z0E7SC8QHXWkX3jsjJwjQ/0NqygD48/1G722foQB2sfHNt70ojfpVIHw+fwvoGy8g+VXN2WR1nLi7vlVxmR2NXD1Sz67xAyt3RAJkJc2Vu7ht/EUWHdnmPylsTt9xjpu3LhF8l4C05qeNuUvsnoMLfkB+6FbeDW969JTsPIBVr9hgo1fy6i/aSuvjc/MYVv4AO5fT8D3JX+Gf3voThkYMyIdiWnKuwfEP96fbq4/nq4/vPeHUN4veH03RzZmcu4ECzDZFJggOs94hmShERm0LLSeHEVPeeVD+Y9jPN9rUb97fLDL64+4/cctx75+DlgHDnwy+UmGmQBB+zEMJ42JA2Sy5t3Pfv8zehBd3gaS1zLhMrEy+UId/BaQYZVDNZEw0XGh6cRx8cDOk28DX8Bv+MlfHaOb6qf68m1tGyfJQzuywLX+NVp4JSAIEN9FoQsDmPZA9vPyzXvasGWDQPNy2z3HMpK38QBxuzaS5klMuPFfoPmAppVuTQvsbZM2Jv+eR1dlKtut7fLI790P6uMLNgy67LKStiFhYY29tW+aVky8QCPXog+gbQO9LxIVxmhhdGzyq/zu1oLwIG5LH9jkSZU2aLzbTP177ecAdUeOtb80PnnRZ/pN5V2B+GKBfGt+CbzlPfbDylcs4KePMj+A8Em/2+nqd5hyLOsuC/F92w23/eFR+r2/p818N0E6oL1Jx0i60jjHNb7SOFdDVm+bLtCXkLDLpo2EqeseX3/De7nBxlM2Yw0/bcIGBA9cu48oDqh7GTCwM0evZYLEwae8Vmz5Ky1hAJmq+wJ+EArWCi64eYezUfJ2lxlgfnz79spHMHgPty/EVUc+VpO5U/JqfuUoB3jLmzzEmTJfv+EVga/tQsuOPx9R4fKBvWfsPL/H3rKl7xb8LQHcBM+g8tdf2HSCH1QSslAX6w89LXlLt/JY/f8owGHlssklpH3ohSse4WKdlvz+OBg7WANHmmLhqTr9EdqGcVf8HvjCSvMULoiooHqlseGn8FIZT8laurqkH/NuwB0A3wV4Gr6f+gx/GmhHBLprxBqMPcAEifHMLgnn3e74JPen69P1zcdtAn3E6NSctp1HXjou0M4czKJbA8zrrqDlHif/TmhbPMaLymCyE6vFAN7dGszQAC7vAkCzDqDSZSHOIlqj8puFpdvkgjW+QBz8vlf2ynvFxhdW/ugXPaD3wlpG/eRhISrPwkY7+gZaZumOMhP+HhYoc0X3BRkZSA9d+0bzQPMUmEdlnLxrfvCYnbjSXaJf0+lPBeLbx9a8la9u85fOU7ziAGiq61WXK7+zvJNPlZQ/cUlLni1dsJZRBIgnL9D4ln+p/1jiqad3ehWDmPCpfMXyKl+gYzVvSwB3ucqjFw+ELYvTs1Dt9Jlf/ACraFYkTU7okU9ZwmeXI/UOFvZb9qJTdC9QbOTOGWg+4FSDD745riA66MlfOaYs+FCXnPfV3DfzHXErVC4AfqSDjNMVPVfKbX7Kgh6+fKEv75vejX1NdaZtXYvlv9FNuHEt61ie6zR4DEf3u7+ygYWWTRk8bHwrIxjdUAYceSjw3RuM5zdj/IqX+PkCafjDg00Q8vJeaH8US/kBLn44TuQvTr7WhY1cztL3jU983ZY2ga8vmHbRDHsrBCz7XCTT11s/oO4KrRv5Vn0c4VLcEVa9PQXQrPjPwCVZL8l5LO/36lK6o0uulcdT5V/i/1Q8UJ7A6j/C9/IXj7DmeSr/H4XnYxv/MvDPNfRTwPkzbFjAE6b8TCDcZueJ45MmueuP70+ffvvtdHf9KYaz3JuPyxs2NMFnmcIdOWdwfFUQvhsw8wlyO5GJmNVBk5XKZKfVr6TTQtfjGjBgDPA+4ryKjt0PTXAK+00bNjTYHU+cb5sycFwKm3iz8NhsEDECATgjWwbavhgiN/E1gMAs/klrOnecuE3lL5AVxOtsoVD5U5TT4mdBYfonVEkDyEK+QssrApE3+fzEunj5LOpkg65ys4i5HiorT9Inn2/XCtGPFzfziMzOL17xm9xg2ZS9ktNx8IPk990DReeWJQTSvxbIszqOnrdy8BtFQ530D3eXoH9u+4YZ/YB2HMZy8HPu0i1Lf8Llr20uYZ0DVpRlBSlGtI+POctrHqKnr6W/pY5IWT2vWGj/jWQ7+ha69M1FS41XysZnHXH0QHoGzA8Z5daIQw/QI6c5UhfjlOV+YzFdZ5AKWo9KyB2cILTsoGUM0M5J54Ml7BC+48GuV/nQCDw5smE9wlNgOS2LYMRx/V4xLlQGafAlAYEsFPqPgUM9/L5cuRsbp4u/8rmuZjt5HR5e8ueuGP1YsTKiXBw//Jsn/Y4c4SNNinfyuX305zfxuG2pG0YmvKMH2gf9QA9YZmGnCJh6x1Re3sJB/6CdLB9yUDJjQN7q3G3CnGYdpj+G6dRZtJy9J42w3yIk4zNH37gYjtEWOdM3zGr8W9xg+wtzAPJQduMByyuQFkUXHaZ/BZAdEDf96Nd9JX7H01a4CtNuYHVvPkz+clp/+ofnIyG7zt75VH7YSDLRar4ln/vWftzuUe2DKwVOnZCZu1fha/H4U+NQF/L7vC4soYfZyCTfJl/OxCZsPvZHZ2egOOrI8ZzXb157bHDHkaK8homkc6qPjwx/CzbgMibeY2KAMDxC33wTP9n9jILrwp/KUpp9uAt96gpdXPQQh7bdaQu0edykNd1+5eHsNp3gmA9wPxhY/SsvRw9arokH6gJIC1ljVrojHONbdvOsmMID0JX2qTyN22HPfw6XaFeQ7p6N538VeKoR/0nQAPJiJmAXCOBhJYwrnle55UMov/zt9PH9rzKeb4Qf8o5nxd/d3sloVedjgpR46aAdrJloGJiddJLuZAH5tKAxuWvC7KLqBUpuJ3HGALf6ON/sD6AoHRqHod0eRFE8dPAR720gTYEpWwumJvf6QWhS/yWP4FxmeOzxNaqpKmd4C6yR6w5W8618gcQrxWVnsSu67gstfIDyLB1AmEV2LadtSQzxLGC4hMM76fIYOUNOYs5OTpsJMtUB+0KzytXysiDv9d1pp/0wJBJhB76mB4nbeIZfyzAvubzKSpyJmHzpUwbR0tbYGcT4HOosBO5/GCnwI9+0O4AeilxwUSZ9ai3bkz38rbNdtmMcLOsHajyv+gAtmvUbGVYwv+FJavIkDSf8J0z9BQQVG8NPWLbKGXfhYeqh4T3eb2Uc/OXnn07/8de/yki4Or25kpGgNOQwtcsbI04u8TkXKzLqRz3EJ3UM/QbNK4a08XZkyBJPPWVGIRpxqY1geLSucWWoUSY8SOOXfoWrf/jnrPQgcnIxJRd6iGJUmuHQcME4Bqbyk76eczaQNjL4gWq5sIhh3H7DnJSPgNDebXOXEy6GhtAA/KHb7gZRpv7YKHgUYkBTZ2iA9Fl7xWDnuskpcE81n8SThNv+xiv5fMZ7ym96gQuK6DB18nEuza0+I69wK1MdF8KLiwXacudHW7mOuqjnqFuNenj7wkYM/aEJ9C63fDsv+YE4yctmgDcEFj0lXTqhci4ffZOPtNQR3NcieZSe9h09jVvY65R4ZMdofnt1FfkpS0AtkKXtDIbPtO/wxMGPHAnHvWQ8A3vxiXdftzt0W766u7z+VVxlqXtGL75r2zXd9XBd1Nesnz3fJVjTVr+0ZveY/8ir8xZil/ZIs7fFTkPcSr9iYM9TKJ+V36W4wLf5gbbD0yAdPhvP/yrwvYb8x8Gd/6smg+lUfrBLcS806X7RZP7+1/+x8fzp/fvT7fUnux/f/+ZPcXunRHn5UAXyebL3AN4HcT/IwFPLXnRNqUmbnSAMK02oLADq1ZrnZnFlouWJE/37DLLC+XrgZ7mfT3f2J+xXMSmvJ354gDMgvMyOHCCTiwsX4lCAip88RCJd8kKbiZJQ4gDmGurCDiKA4wHpBWh0R1lOTpi6BSk3f15GVDfrxPSDCmPwgpRPvdYBjy4sr5By2FEzY36JVzqgljA/tOB0pWVHsH4Wf3bjRiUtm7aDwfCERSflFcgPsqaTgp5YaKAzP5epOAUcp7JRZeuJeUC825sFHNmRbQGXyWJHRvepxEfALMjpPehCvGkMBBEQVzrKI4y+0YF3Iak4dHWP5bMow1/0YPtW9d/6u6SzvNEB+qd49wcnpb2oC67jHR3+lFV660h+wv0CY3am6DWUnzYGXLZc6zsRcSDXH2PS7aQ4dSf1qxc+j/rzTz+e/vKXH09XMqT5IAQXsRhxCJiLU11ASw7iQXYIKctvWZHhnDsekjMdfdNLxbDMQm6tu74KUKcerWicd45VH3YZqYPrQfXgp7S+hQQl2pB3sgjcH0Qt2aiz5wy3VdqEspENAwE9iNS8SfeYQVb3LUlDveAx+XD5RVDyJUx+x7qe6ARefCEPY5i3M1CWQUJ2N9u87SRMv/BDiw4JFO3jJEKOblCHGte4EFBPy2+3iBYlYhlRzko30mI8I3n7x9p3oFMlpmJpP/d1dKkwdSAuYe7SiAZe6Ex5zZHyEEIB9zN0oiAXHa/8BhDV1bKqLZWH0mm/LyLizpDf86w48iAPLm/jod/wticP6VczFxtzpw3RqTM9G0kIEmdU2NohUpA5J27jOMphoScCESmfcjCar+Y5l87zrgF8JBc01UH0rN/hm5iUt4L1pj//mzg6YW4g5FT4Tb8ubGnjOoNh3KH/Zo72mV1pAh2pTQqlZce5O+j6OctLnjNeA8Qd40V6Bu3nhZ1+8hI0pv+kZr8PLXvFQMpbyz3KQPiIjU9HAdIelsidQf/0UZISPUgaiUvWZ/hzgjvQ3NrKjvPp9FqDi4cz7u9ufDzDb9S4uT7d317LgP54+sSusyb67ta1MwLHzo3bW9X5mAiDPPR+QKqT9iADHb5dwAkz9iHlXDVfreLMs99XqnSMawybTg8YDS5bHR+3vMDwCjausnbyqQuu0DquaaK0W7nB0jWu9ISbBlQG6lCsjHWbByzt0S20nCP2zOORJ2GwyzhxfwSaH14g/MsboEx0uGJlKazhPFh2zrNh4xht69nGHi2iXPehyWcZFCbeddYF1l7OHt8ygFW+0pK28a8cE1d39a/p5CkSLr9jPnBNW3GFNZ686LtIXZyGMTJl161/r+/e183rUenSD3249catPlreyhM3vHY5oQfKG/Q5ZvudJD93sWSY9L3ONsBjhPutHzKSwFysKp13PmPoiwHmaC/o/e5nIX02YdHiDlZ+jFOOovDwH9JBa4S3yvVrxKBVXM9Aoyf6Dmfsy5t6mDc8JRvywdvuyKsrjk0n+rFb/Vf31R9hsOXlyNveVrhr25ZP01vO6qfmjVvpghJPcS2zR0MIlwao3tp+ADxbF8s6eUqz0mNkMyfDn3Xh/vYury6Vbrh0ecN7nK9e+44H55hdxpQPPsowTzn36pOaT/yKRoxwXhXHueeXMmZfnX66ujq9U/7X9BlkoC9o/pcjpC74hTapaXfxcDedeipgA3qB1uHor04LhAvVzRGa9x+BfybvESofSB1Wt0B5tOEl+D1ZVv7AJfq1LKA0dY/pwMrnj/Jf6Y5APtLazzo+Gte8xRUulXmE553nfxk471h/FJ6i3eI1gPAzqXBL9wctHn67hozm93/7n9Pf/vf/mo+ifPLXBD+8f3+6u7mVzftF9CwgvIdYPCRedp0jp3eo5mykr9QVz66KzzV/5uMDTEySQWV74ZO3RziI8w4THV6eTPwgE6wWGCbzByZdDQAPkNTHMihsGcbfSb4TBQsjxW505EUWdCAadpWZsPGD7MSIyjt2nN9kEc1OxhiGYoDsSnY8C2122MVffz7GQbkiYjfC7wFdaL1Yy+9FuXkhAJ0PLjtsO1qCyJ8wdYhOE488JPfsYXecSUOvLG7Z1WZ3UMYGxoBozdM87Kjt0j+oo/WG43yz+CrNMlI5ARdG3oGmOKV7R9F5h9a8Jo+ic2aVdEj8ozDpkkW68CQH3+lj1N8LrWVg0iNRCUKFlKaFmH6m+OSNvvlxf9om0L0OzuN+mV1MYN+JlXxCWpQ069jMxVd09Cr0Rn2C034CjzG3L0Zb2jZn00Ujv8cd8okWndhNRu/guZw9NnIMoiefd1Za5MNNXUGXif7090rGC+3LO2yvcGV88DwDu85+JRd6k3GNjFxw3N3eikl2oJERl75iGQZpbsqxjiy7AhLXhrPKdWsonjTvAJNJcchuXTCO6CcyWCWO05gf9LPxp72pIm3ILyWnX7g00xKf2/sQi4dk9fuL54++3fKVqh/6ZBh7p1psqYd5aNBAw/lb+gbleOceTtRDMiO7y56MrzT/hXdk3Mc30pKHdhYv0Hxot9wBYoeLV3DCu8apaeE7cxBt5rTPofd7gaUY5KQcisXFC5iGOisCvp6/RGB5nIF+gsLhh9/ZRNf2pR47PzYnpmZJUV7aJUfkGGf0MPFCHybEVb1FBI/eHYLjo+K549OXGCi3n2+h3swD7hfIpHTvXHOhJR3wCW9/0MqQeROAF/oNd5VCPgUsqYVljaL9l/6ETny3JzQeYgL3Rcswb1gSpg3EWXng735tnaVujp9w86dcyku4NBYOICPOhOHk9IO7YsF+9y/ikZmxMHc7rFRFUsmNFzpKu0oMI5C7AaIZmSf6G4iugkB5AlvclB+Zkr7SAUmbeWGhg0fnSmAtB1zp6z8CUaUBK++KT4Hp0dkFnRelLbkr7mnTos/wrwLf6wz/KGC8YtyxC8LXAu8+fTzd8Fq6D7/ZcL7zrvONJvoHGb/Z7dp2j7+sHS2Ad+tg7vTQsjAw2ZIfA0bu7PTALwtH3CJhx2lCYA5gssykzcRLmjo/562hOUwBlYe0S+4lQNYs6hkkpW1dCo73jqcMh5l9v8f3e2nlvZaxlgUQrkx1wfJd+TdtxRXWeHE6Dy+8C2u74H6vLsd0+Kxx9YNrGxfWcg2jW7qP6aRzFnny0W8UufEzkg7dAi3niDYIhfibH6i/esDfPE0DC0edlb78V1qg4SNPoH6waY1fYQ2Xz/6FwnP5Klvlw7VBIpTdcXqNoUV4WdwKl/y4RegZLx0zR13QRuwCSkoCQ6P5RkaRinM8a+/Kb0V2q33RKiLvQivPtvMM/aDzqsqUKs6pC2Fh7kzIgyxC4jWLUHji0Bf9ZkEbtuhw8pHHu9DINPU1qlx037Z+ZG6Eh/K2XYgrdtd3Rx6mTf3hV4O5+aA/3uEjbffPhY2w5RVLs8Keb5dxpbvkb1uu0LTuOPsuIHJgSE/5lZ8x6yNbaozXas83r16e3vI6QDUm9wV4eJU7Cmyo8LVVXkdK3si2G7NXb4VXvMVDF3/K+4YLQPOgX2CEyVCmP7l/cNGUI3H0P/oBSDv2dXetV/tPYavb1KPh38PmLazxK1yKO8L3aC61R+FY/gqt86W6Fn8PLtGt+Zu2upfwCMf4+nGPMq9w5HUMfw/K83u8f4/f887zvww8PWj+GdAy4w7k60dNdI93OZrx8bdfT59+/U1G9IfTg19PR7wMaU3mTG7q1loAtZp9Pb+KpS+an3dwWQQnXpOYP6/LxMhiwOQkI5rFiU7aCbeTls/Z2c1bNjjzfOevCorODwUxecu4kdjIEv2A6fDWVhKNSMDfEbYdAMnI4uXXHymOB1fYBdoWTaEnY8W7VKWxe0E+7x5OGUzXlMICb4mYsS1EgLjSWBrxcHn9k76A0inRZThuXKADm5g1nQWKhck7buJbuZvOLilye/cfmaFh4R6DgMU7EP4OTVkuU1i31YJv64D4lsZHgUSrNgy9FjY5rQH6Sv7wg0fqMUztkiE5aGPoWLCzqKE6whulYTurudC7VOLIN/jlUWnq72EAPXLAl8XVUeE38jttdtrwtybbjtNAzyYHSY8hKPWYDnog3YJ+U1rKUJidQsdPumXH3/Dujzfp9EnSQBsEYxRDZd3Kx8OtNjg0Ln98e3X66acf/WAUF7d++4iQd+/e3shgU71Xw+yrxhwtnLGQnWz6DMcjNkNW6W1/DFXyRT/IFF1wvnqfE2TokOi8rpRlQVfMR8xN2YkUZ/qt86BIZBmelGW9KH/1Aw88oz+3rWSxooZOEeKX/tHd4rQrcRjXkSth+gRtiBwuQbRprylxypV00DhvaFLW0Aqjo9CBfth60qLvHGEg3H6eHS/clBXQjCo5iYFGv/zs4H6KdNQtWiiEj3M6vnROG9cyESbv0LsNSGu6UQHS0JF8ubDJHOoUXPJTB7U9dyTDT/Ul8zAML8nMeJz85H0pQxvj+ZWQ3eg+qIoksEZK1hb6Ceq09tUx6GPpk2Ynf1yXrSKgY6huu7Dmkzz0a46YZF4UJfTkF6/29dQh4Pwjb/W30uAmVoAQ5pR4ex3EvwW2vMjopBFgogWS13yRet/9PULbx79Kb7/D37WmstEGfzd4vqME/vA+xWOX4awcos0iOZ1CPYz1h+YSLpo1tF8W6l9147oLrQf9ua2IP/tL2lLUN0hLPsOfGPxBCE3C3E7nzLM/GctO882Nd53ZiX4UPozRvBsTeyfdOuJ00HTODO7EYQjvhrGWheDwIK4LdRfrxMlw9lGNR7/SCddflKPcrylPZBsfxy/Q8iPDPpAuwSW6TjTbZCNkSGnV2mRk0fge30syrXAMQ38Jn9LRSrPCpbi1fuGhtp9w3fpb30LT1jJXaNxKU0BnvphYyq/8R9q1XOJZuHCbB7lt/E6+Y9rGc0m/RLvSfy8e/4orfWWsHzimrflW3vZ/4X3B5+krkv8YXrHxCpyF8RPnMGebOZLCGJrxS3tgAPPxCgyP0iIHu4UPj4z1vLu3sh3LbNw6PgDc7sy+ek2aoycPF90Y1DKy2FGeD2KA3Xmt3+gz0q9s8GcHGsNdeWWA9KgMxjwugGvDXujdZ4XpP/Q94jD0jZSjsA09kObiQkr1AckTVJ1Vf3aTXd852tO6p8y4xMODNKD6Kqb+u952zLEK6ouRiEs8undbCOG9xhE2cgG4zEXFpuMvtH2AtXyOv630xBXIsyKw5pXdr2n4he8C8tEqjtPx/mZ2o32kDpqF52vR897mtxwfkgvayJ/1AICWet7oIu6j1qGbm9vTNbvvqiv9zLvQfMzmtfqvsstR36AdeCCZIzwY0lyU4VfbqszsOLdN00+oDe2/QuW8BGva0V88AnGX9HaJ9h8GrYOX+B3LWduw0LY54lPwVPrKdy3nWB6w5r+U/hSvFSrHUZZLsgHlUX4r36MLPMX/CM87z/8y8G0n+r8C7iDqKJr4H+6u/U7n648fTtd8flv+PCh46xf49+GaTMp0wOwPne3IyGF3IOcaM3mxQMO/51G9YIgHixOTP510ncDBvJLuy+kOY15l3t9r4WAxV9HeTaQglW96hSk9gwJZQIvjxbF/qqYA2SkTRsgWCu8q80e8+LHms9CyaDMJs6gxeVNjs54yoXM+FWgjon6nkjaybYhO9utldlo8iVfgNMeWTqx1h06o/+iI8tFb9b4ZApLV5VsHY1yASgslfB78sBJ8Xv3AmU2lITu8xNOgVYYweVqGJ5Mpl4stl6c0sMaMa2Y62peFCj6Sb/iHU/QATA+SjOKnKGKLSEJbEkCLlEtbp82FpqFE4knHfsmOFrTkp/DUS4sMTe7+hpt+BrhexKdzGXHQNTo3LyH0phXAEnSd8QxM8gYtw3t2SkRaqCOf0uxyQcC4yO4dadYkrhAa4kH1BNMViaMPtn1tzMljmaS7GldcTPA8AwYoX9R79+bN6d3VlccpRm2eKchHK66vr/12DcbrbpxNvWkOsU574p/FW+g6oWRBjUpkanzypY/GyEVqeKQvuX8oovz0Y/1SqPXBr9rZ45vxL0ifIUX08tPXcc2HOIPSIbfsw8ttKVlhYDohiiSzIfz4cZ9T0PVwmsB1gi+Z5J9+ztznvOLd92b3LDdxphkduABFr3Pgw0MuWtA5+vCco7knenaxyYdc4os+LQd/lcWEyW+9QN18/BNvhEx6kBBwNMDC+UKH3/wEq4vBHCCdumqsqM9wh4L2on09p0i+yGFWUTegPPBx3ySVbPAyRieZ89B55EC33LlgR9gX0FpHfOeAutIvJDtlAJQT+RXpeNzKIl5OE6Hy0ZX8LIaC9GvOO7/V+HjDO/IVhhZ+cTOnJp5RrT6KXxje0Qu8HBZST2Jd3yRvaRso/2Sya3pHh2+Bo83IS38zbTrtOS9B2+oI0G2ytjEOeQtn5R74NS19LmCeFR7/RoN/6IgTlltLCM1Kv4e/B63CKl/9a/6VJ7jpQNj01ZUvv1v4CKypz/CnBr92TR2FIxUcyci7nDnnfOtzznfz1at7pbG4MsGvHXUd3F04s+ucSTznm5nkahxnYSAti/L5zofDHM0QducFf9IzMH7wwxGzaLu8pwfaMS0yjfw+WnBOUxkA4qjfcaABa/iYdoStvAMw/x13P4DKWKyOWFRXrN5W/tA2X2GVjfTmhaZpzXPMCzSMW/007lj30qS9osfqsBcgl/QJrOWS5lv6+BVdSmhWrDxnZbKIT3rLaLj+usWVD3jUcfV1xCMf8Mhr5bfq/hJCu7qlJ1y3/jUMlocCSeOYlA036WEMtOZlXN0/8DW7jGnAhsFourzKt9C41oU5AbcyrFh6m1p2l3bRxZL7A7uG0zd4sLE7z2t/wR6VI2M7O8i6nvXFmo9USeYtv9Lw+wiSXGhpfxtKAupGeulBdt83A0nVNM3kiX2Coa90xSO3r94FkWuf+wDS2y5ru7XOhYbBVV+WdXiWb3mt/NbwU1iea1l/DxZWP9BwZezr42gkUvxMispn9xnaVQ6fgRfRK1Fe/fDKb8748eqNX51IWxbyBVq2XF6c7h8/e/1h8wb0GvTlQe3OhRU7zLqAoD90x1n5fcGu3EhkOoXQ5rYDXdkPuv4ePEWzxlc3R50BxBWP8EfKB450K7+V71Nxx3jcS2VfojvCpbgCPI9YIN8fzQtcoj3SHGFNw13beU0Dyn8t5xLdJXg2nv/kQAdhsmVS4j3Otzef/Iq6zw95UMXG62bEZidKuXL1O/nBGs5AO10HCphJ9DGLj5AHnDqxnuHnLECU1TK7GKwdvdiyKseGIgULMbf3CfQpLDT/nqbJmB0O0oTZidjLZYI2Dv2J3fUxFgqltX+PNpBnNaRbfutdPNOVEF2yKInSaL4On5dHmi9k0KUQwHiw7BgCWry8yAz9WqYROc7KC2wTkyoAQkt7FZu/smxlyV3zQrNCaY9AvF1QclgPqg631DedAHRQUbV8sOkJzwKt8KX+pSu405eHGJbn+XYasPUsTenq+szuE7SF9oXy7DGB0q/5On48hhTu+ODIlVHx5UN6dxaB7fy79MZbNXilGBfJnHWmb7htxqhEz/BoO2ztJVlzF2kMRKEIlSbDWwaU+zDy0UeE3c3HOLKhOrxXcFPJAsJw9vnWVzKAX2ME02fS5jZwD0g8aON2EEPKO9n4VVZfjdcyGcOc/Sa+xyQqU2mA6nAHdKi+T3lL/205uOZBvrXN5tgMbVE0X1zFt51AoDwL6Nivf9P8XJmgJR6XOXKdJ3HrDy11OR8H5QG23sd0EDi6HNUAmw9ZfbTmDR8VeeMwfCk/rxO9V5hPdys/7SKXeTMPD/ZLfq/miM+OL2Rcf/UHUV6p+7w43d0/+o7Ix48fT7f+su292jK8tmMa+KU63x2UbAD9lTQH7UrmVGWrA3229Kqox8ymH+gcnUy+ABh02LkpMVC6S7DqkgfdvY2scp/O0V634yU447v5+X26XQtbvQeO6cfwCkeel2gv8f+j+M9A27Z41rcmrnBeFmNvH3/fwp7+Papn+DcFug3IJPLl7uH0+Y5d5mu/ooqzzpx7ZsLX7GG6rUN7BONX55vd32874TLEtSBjVBPv847l43CNliwCjStmISBe/GeiApgMKeOFeNtqEnRnaZVlhZZ5hHytKvFOf8F5zH2AHfNc4gEgUwfkpXzfQnTEi8ScRzLgOm7hdYQ1njLA6g445sGoIE6/Dq/0xL/kyIaasXXejQClw1J6L/0Rj7CWTbrzjSHnxUZZkAN02XIxYo75gMatbrFQWhXjsrZ6KRoXPbqsCT9Vj+KaDjRu5b2mFeinxdIBq8znd2HCDyBurRMQul2etewj2oCuccYFROMZL6QpLw+GciFg3budW05k7s4xeUhn9/bVC15fh1z6RX656RepT/LvchBH32Gn12Us9aUMg+yL9C9xXdIBWJoveZUOHRdYuC3TZWC0YmTLffEDRxbIR/m8XUHZKUN0rquNtBenK7/mLDIhOXwI5wy0ysDoVwrodKnOfUcoAaNLAWpjziPdskBfmcQP13KGXG48PCCNfsH2E/w1eNFD2xiofLjElZZ8hBtfXPmCdC3zmwcRgZUe3PsWKh+5fQRPtJNP/3Ydd3ALvhWvOO/Uo2MhKwb8OfvMmzPYifZbOBYT0WMf41mIy9nnvkHDr0uFjxrD5b2WPIp/UAe/ub0/feRDXbc3PspHOdaXaNE/Z6oxlNnZ5sV2vAOafsBRPCSjX4jbJoPbWm7iVR9h6h4dWU/EkQGXeBGpJSZG+a274MSMew7VXV3WGl3Cusw/Ajv/FS6X9T1o/QDqDVzivcn5O3CsFy41w115rOH61/BTcKRdYZX7kh+32PARnip7zfcUPJ95/n8VvtJwTGT4HXMRGMgk75M2ExpTRPJ7edLE4vchsxBowuR8GMsjZyB5i+n1x1/9ye17TUwPHNeQAZ2jGxjSD/Lfnm4+yW9jiA7HhMvC81qs5yX9HjLwzmRKv2Mh8wNRmuB5+T3GFHL6bQ8yjHNOLgZ2z1beifbO5/6IP2nhmIXHBgK7ax6a4h8DKd3bTPVvCwKtueMzCRd8Nk6un9gWnp/VChbMW+nm4VWZCRr61KeTqmrpSds7UYQc+cWv4vIOn8C7HsgziJzsSLt15OcWM2FXVlm8e6fykNYXHqJDvyxAgCQjp2+V+v2noudsIXmQV+x8+5tXQmE8825quFkX4oOxxE4WiyRxNlQoU+i6qT0o1PJZ9gC7PJZREH2lPHiAqMf9gHZTW7pMiMUPPfkNIPjg7UqNUSUI69TPHVR5CfvMrRIpjx+6b9/vzG4UDyWpS5Hod8hyRp5+lPalZ8PKmSWTaNWP6EtuP5fH8hXd+p218re+XTy9c+x4Fa4wDgJ791V9E3Xlk9AkoJjw9VfSaBvrypmE+MUvlln84exk9ED/cIT4ZNEnbhKFyOcxgHyKUstJRtpQbaE/78JyFEuE1JF+QbvSJrnNzVl+DJX0C+R8uL9zu/F8wYePMk6ub063XFT74lVl0HcsRtoCF2OED15cvb5yH6a/+13hImUspA/QXp9t8HK+kj4NJ/qaDW0RlLcLYuwol/sVPBRH3ZhP8pYT+oUUDmNl80Wn/1JXeMDNu+AwVwq76i7HIZGgXPIqkCYT7/Z5+T03Mc+JiPPzPFfBXMH7lV0aNIp2/6R/WI/hDXgmEE0NSprertJoM6wv3o9PHwXgLVJvQvI8iN9yIt6PXzhWwxEF9Jdx7CN20CodbYqZ+2FkFx8luk+JxuV7DNBPGC/USWXI7VwIjYSSXzzkJb+/OicXCuj8jIrSXGmBzxbrjxq9lP+lLrQchxhCFeC8vkgQuhcg21zYWDaRMTboP9TbbzMR+6/0eaXDBqIXovFyRnluxPBKXfDzTz2Tjp5N5lh4isrZCA8d7Ski64m/1p/qDR/6J5/oBslP/YnfznBTDuNt1hHfFaGCIkRN7iNIgF80lpVfl1+kPNUPGVO0XGUgk5morKF1ehF6JdPPkMu55CrK7RWiRGS8msguSG9FXl/sqZ5mJhLIdlQfpV7QuCzJIRxSIzI6DXoVxhls9Oiz2JYmcTAkJFbE6I++RnzQfQZqZBdUToD5t9D4NR1we1pXKgAZx62/2LZa01Nk/Dv9zn/VX6HrBtFweoY/CbRjeIFVZ8GY+czCydeg5D5y5pmvCN58yi40X4rigT0ZXHwWmy+S0Z89+H/ILdgsaMGWkYU/na9GCNhwdkgSB3iiXQwbosHSNZ88+udhw6BNHxlYEGdSiRzl3bxg6275BLhe1JY4wPwnbsVLsMZfoq1/TVORcT0AlU55pqIOu7ygY6cOphWsaav8jSsd7es0+UlDl9UnQBz+0gPllUDKXaHpRwSgXZG28EIwyO5z4sVHiOxM4uXRungBXPzm75VGZbBTQxi/eOVtA+lPLXcSU5bKdJ1lGLb+1cFKXx5NazrQ+PZPsHRA+YBr3rr0p6abnj5b/9BheDcO+KoqVl8rEF7jOsYA3wYeWHW9patc7vK4PjLMUheNay6mdMF8c3OXZxtucwzgy7zd5k5GNA/rkg9A/8UVbECA05t94QWN+1HqTLhtimxAP0rkN2vM4tVjGMwvBedRJhsTuF7E6L8wSlu4ZMpVbSnPu40jk/lp7K0Xuttu5Mi17R4TVvy2iy0X7lzzWJ9C10d6XtscKrtTN/p9d9HLF4TmiOVTXoX2P3Dte9xRwHX9hObhizh4JC9lXYKWycUntJpKp/9gDgQxswLncwtYndqvpDyDsqcD9GHVJG/gUH+iT7Eb7TuQ6ovonn7xRsbPG+nIH+5RA8F7v9gcnbxQnc1TsojvZ/3wulKj+HP8hbbwMQ5l46Iq7UYbuXJqE9Hg0ubQMEZGUYQBit3abgADE5kkVHCAumHsX4boo3p+CizPwhNYdfg9KO9i+03xKT5/L+81fPQXGuf4JW2lrQus8UdY01qHFQvH8BGaVrqnMP0t/r8X0srP8P8eXBrJFwGahY4BvQxqOoUplg4JMHGxs8cr6DimYSNZxvK9FlJ2JntbsW6xgzQ8drfilj87HNsntJn4lebXGX0mnp0VTaHOrmlU4vJgCMir6CiDXYsHPygY9IdShD2reukc3wrw6EIDrAOkfgYOi9s+YWcyA7Mj27TqLOU4fRl0K3rSFh7BacrT9NKvsuMib2UGWofSFZsfLDRc2UHeq8oOwMq3dEc+Rq0k2RkNsISCTadvlQZkIXR/U3vaSPYiBTq7gXJaBwA+1oXQuyCgDIw+8LWmzwadoTKA5Yl+iud6wmDb05quSC+aK6396ntcHD4e+jh+8uah1b1MXBAojxXL+4iFo/+Yf4VjevOiB4CwfRgE8jfdfhlFoPO6HhnTRcKNa92B6jljQsZI20MImKea/vHzffoA5oT0Tf7qu7xBwpZTPI+8DDbAdqMDiAzkkRGqC6jsLiqevqc0dtEqZ+kAlyOvXdHShyhrp93HDNDxCKzp5N/rwxEL6hgEVj7QntNPfztA6cAVMObAFeC/8sQFVx7sgFJZUemiaNd16Y6A6CCGdnmXV6E62NsncoBrmuVTm3yd9khYdHIB6O8f705393nYzxdnHBOSfBjuAHm4c8F5eMY/8wDtQdsClmvRi/vzV57T0VrCBd6D1hPVwXeeSJc8lWWTaWQ3L0DzFW3oh2kH2MxQ7vGTjzrl4qd1LWx8BN/wPkDjK8vaD/8IrPx/rwxgp0W/52X/EWh+jVbjkXfdFYH23TV+huNG03jAac5DW2SuBgmv2HZ4Ci/lbRrdd3Uvx++6qXybjIvO6l/pOzqe4d8QvJmwdIB2DCZMFkuM5JtPvIouRzTysOCdjQjv6Aq6qD41eRvUEe24c6Y8fzFKedd8IJOmb7crHjQNRziUxoSYxRb5kraWB6wdmgX36+zqMCmtE1Pp1nxrfOGYh3ANT3bECANn9RVstDPJF4gv7UpfaDlHuBTfsPU2bQCsdEf5+9BVsfJX/0DrBwLlt/IB1zo8VR9gpQGav7IBpLUtCytdsXErsoOUSRHa0ANM7+1HILxbzlqW/boAO6Y5nQuziVvxIq2g/qYVGl98Claa5q9/a+NZiKjnkb7YuELjyX+kwe+dtvGvOlvzmJ6LI+s9fDsOvDssP2kA9MW1nJUnSJ2ye82DY/AWP85Uc+fqh9fKBzPNG8PDdywEaev0h7q9yDI2zobOPh4K4SU+U28AOvPb1faNwQptF0X8zEGZo/YLAMB8kGcpv/VuO6646unIo25x1TMu9OQHG1ds/FpW5tBcEDW9mw3AJofYEdXNiO5A42/7/KC2Sp49H7DKAKYeGCSpD3QpVwa05Li54xWIH21Es+4gp/lpDDd/83KxY1cqWOfXlu1X2LGOUN9lLdnqKpruGKffhlefk3G/YD6h30E96xZ3GnK0BPpxp33BS7DGuz6DzqvyC+WxYmH1Fy7FAeUP0I+rswJp1UXlKBx5HtNXWMsB6l/do38baxMulqZwTPu/DdRpxcIxvMJRpqMLHPPurfsM/5JAA3ILjEnAE8ETsHUCX3XHMOVoxvWH96ebjx9PdzKiOe/8wFENFgsmt0fRsejJ3463TnLw5Eyhz7nKXxqAMAPY79014tfkJjFAdp7Bmzs+ycrkBz1Pl3+RAd+dME0CM6H74b4F/ST2Ig9Yg3CNW2VaZSvsV66JY7L0hMnMJF15gnJS9AaHbWJd+HsyNk3qLaV4si5f36JjtRqoLMDG4wm0HmdCBFpHYKUj/tXLN6fXr3jynbcWdOGbthAPADo+UMGtcvIZ2D3eDCfVTWKzcJG3dQC88CzYnaLCTguvLKaVFWCxdFkDW3nV5fCtvpv/HMmTcqgXO0h+b7iw8iaeOPQ2t4t92zjx9OmdpjKvukp/zAVd+ALIWJrGFQin25zrbPVbbNIx5oUYOU/xarwRYRbXKFjloX1zDntfPI+8PV8sRZW2eMZL+oJ/oWlgIfnZlc04OrY7SL5VrqI5W1d4BnzINfl8NwJDWZQ90gGmz6mMKFP1yVnp9FnaQPKRJqQcyl91sNapPI8INF/lBZpOn2cc2S/W1ulciJGH4qHZ8qqeFlewylMXPh6/GrPUvTIA0KQ9diOxPDb+A7QB7UG/Ms5HUJKHvgLfrBr2swEhETg6RF8HmW8B5AGRB+hzKS0/usClDrT76M9NqLqLTdv/4eHOX6+8xoi+vz7dPdz6GAfgtqbu4LR3jsokreVHZlzVA92KVio3cpfSdyrlZ32A3+srzYUzD8LDOmWOm7mY/uPxWpy69M4G6PmKfk19VTJ1OQPzlCyKz/om/RHPHCUD3ioeJK7o88CuFm23626FY/gSWJ7pWyB+cO0Tl/iQb63LUzSX4CyfvC5X8PfSHwG6FY/QuO/RrECdjjSXwkes7vB/D9orn+FfEZ7ohWtsOwTgRW0m9EcZxTc382q6m/mSoCa2z7xaaG5hs1sEMBH1AQomIfJj3OYs9BjammDorJ14CpTdSX+VhclE87R4QQO9Z1wjJEbNvs6bLBvfowu47MFOuCCyN76w+rsQAM2LS9w6iOoHyo/BAz1QHiuU7ghb/pGx4cbhwg/ED5T/mqfpKza9NMgNtg3wlw7dAC2rZQDQKCWB70DLAi7xsRxJPktfUa0QgllECpZTyZu8StqMqKEhT/k0b+tcrFED+kG/0YMyBQVr3kcZHaXB3/AqMwgc41Zsmd/D8gZ4iM4fl5AspB3LJG4Ne9F0TuTY25fxS50dxs+CKrDeilKsjRT1AR4+ffEqBkfSxVfpbVvigMq7jf1HdhAz/ovIBT28yJuHrmbOeRAN88pcHOfroXt70Da4yNs7BZEniLzsDAIOqy/0QrZxdVe/+1BU8A2N06eeoHlOnclDmes02wuj6t9yN0z6wrP6XPmD0JLPOln6Vmkx9rJjmvylX/si4eYrtGyAeNKNj/Gvsq75mGfZpOB4HBsWNqC/Ui7yyPCcOwVAy8UFVl6W3w/S7XU9ysQxH3aeOcLRHWjax19+5G7ZfHXSa5XixWLLfwRK9Q60hO9Dv5ZFxunL133tYXQZfeZizH1f/JlP8hAt62L6ncfUtLF+XM9Vb+cwE9tA5WydwVUHKxZWf+FSXOGYv3KtMrbdKzv4R+DI+x+Bb3X0fbhUn0LrU//RrR9Yw2v8Ck/FF8oDXPW54kp33vrP8G8HdEuw7yhmUeUdmbfX16cbv2HjxjvOnHnurUkWRCa2fGlMRrEmAE9sQiZ0Ok6OZdxp0n1Qb9IEqAHQ3YJ2LrCDl7ck+Mtv6nKeqjw50xkVxkjW+CadYW4axTF5szvNxO7JXeHiWsaKa/lAJ/FCw53U9OsFE6PFXxR8rUXvleKVPZMoE7IKh595BpfxLg775OQJH2w5SgU7SXixh04/xkWWIoD8j2oPXOLQexeBlb7Qxa6AzmnL6iJvCVkWW/KLDzsxYOmoMwZD6lh56TvZqWm5WXzE6wsPbGaXvWedwdbbC9QUKcJxAcoc3Q60PjbcphzoLMfoCVhlBSpTgDTxpsPgis6Lxxhj5sdYGKRjeQcKHqRiaMxunctRI7GDppCx/JwGP/yixQXb36t/2tALGfyWtD1/cFuwqYFc14kgcaWdtBXhJY/9TSfORunBaDqD0R06pW+B7Vd7vNpP9ffrw+TXMDHAK0ZL2tOG+xcZ0Zzxi3IAAP/0SURBVELS/KDd8AIpH2ObOQXE7y+GyoDOwEeHyB3ZKzNYHtaFIUZPb6/vgCyRZ4XWD9cy0beWM9AALmNxhaZRn+q0yB25o17Ng7Lo80LCjsMvkqabKzzJK4RPeQHIyjx7dXV1evv27ent6zc+D3yUp/0mYcZQ6t/0yrbJyXx6QIYIxW6oMPTus+47qZvrZR2+2ng/srstzFf+gkrZ6tk8KsZjyG+AEcKRhwiv725ON7efbERTJn2LenoOVgMxJwPU2vPpuDljLZx6ApqZvCbgem0Z5O6kOvCmU74c6Lf+SEb3axcRvRmZBzXK2bnPRWHeEFU9F1J2+nVha2+OnOwTnuIYyxnPAdJmfG9xO+xxkal05bPDuczA1jbSL5iNLe5sTR9Q+s5vL79u4VL8keaPAHkQeRsDq/gDa9pGM30bPKYd8QjHdjrW4VgPdVPFRbfRb/TKmDreUWt83fTQZ/i3gmM371j2INJgYoeZHeebjx9ON594s8b16eGWD6NooPHpZg08FrmeTyMMdEIsEgbokPjbMRmoIJPiGgaBjU4TEHMTux18HpjBzm3G0GqSZeCLhXlpisikdY4r7+KavsqFW1kbX/++O3Fet/JZoXyc/zCC1zT41L9C41Y5VqA86tGFj3R4HQ3n5ltlbN7mv0QLrOU2f9MUs+TZJ3Cg/iJlFKt7JiHXDStng7R9YS0z5U7fUGct7/1cK8btyMZt11nMmNxIL6z+ne8Oq1EDIiMAazA8z/tR+0N5l+9Kt9If41bdgM1fbDvgLy3nfhXrco/0Z7Bc9KxA2GUdyj0CcS0T7IL7qLFIeM1XfbUf9mK6Y8btjcxDV/RO8xjOXKBvr54Uf3i3LYrwwC2c+ZcqlP5SvQDmPNL7EGrlK38buTLQsjhOHT3HMOFIruljllPzk+/GjZ5WrExrnSsXuOr/UtyaVj7olB17DGjcblocywDLa+VZPIbBQsOu3/hFHqNadfeD2jzljcY4IofGVB7wVJkF63fkJR0gvMbRz+gXGM88sI6+Yc8F22su2qRYm8Nim/EpPurvfmXmAGV6Z3z0AdhYH3laduXZZFCYOC6YvCHQMiSDL+So01wgrVC+5V0/YH5L2wCk4W8YKP0/C+V75I9cyI1+QcKVdYXKusLK6+iucDFu2NfWQMe/B5fKqE6L35PjCK1j865wzL/ybZsVm7/9B1j51f/8nuf/h+DY4IHzRj+n6eCEqgOh9HJFywJBJ+A9oVDcfvh0+vjh/en6w2+nD7/8z+n+04fTvY9u3Gzve+WhwX4KlYWOMjTryLBhwGUCRArz5Z3CTEpyIcs7nDXxyOpFVnbAIlMmZcJZQJmcoGWwy4D2A4LET7pvHSqXJu4v7tBiQS0147mDC5nrjhMAQlhee2PcIUcnEM7VAdSLMO8aza1Ctgw0GcNT5eQKE6MtvNjNxMti7PfaQq4wtCwt0OHPzhaTv+Sy0MlXQxB/3KlHKrbL7QVd8k48dUy8UMCSQphFgEWWp+Y5A+OdFIWv3syDgqKk7n6jCgsVdxYUhk0WkXNDPF/rShmGkR1agL0cyihW7+iDNv8yiw7lUtcYVeJv+cM7/OkPqgUVE2bXN/oxlk7s/XDglK+A/Hz+4IX65d3pVn2UfiLtorIx1OGp8qKS6FbonWhF8uf2UgbKgM5n+kUTY4G+kuJO9DvJR3+0jpUPNB95CQF9X28B0dGZ20yQ92wHEpcCrHPXObTooK5lG5ruVtMvKzdCIrsI9JP+gsGdPPMjJD8XqNajol5LrndvZJCxG6eIvId6LoC8O8U4yR2PR+kDVuiMXySqrKRTJnzfXr1xO7OrdwXv129ErxySmbtWd/e3fraCd0gjw1sZhNCRhwt54nhfOWGD8gF9Hys0CSOF0vQPb+tAcRnfjhQVcdTbWcjudN4L/FnjmbdR0O2okQ1E54ExsmbHjjBl+zkNxbtM/VoDai8gYzZ8/W5Y/6Xdkj9hkL5C+3FXz+PDYy99hvLyHmvxkCLIBw/a2eNgeFGe6yygz6Tf0K6MCdoQuZBJZVK2kIpSd+aCyJN4sGPXbSi3PJ0PPupcG70I0K9lkd8kgrwFSfqCh9MF6Gv4lx/tSjm0I3qAN5LCkzUghjmM9a86veai4c1b+TX+VIZbyGmis9ySQ/wiK/HMOMztuNJVGBnxv1bfSr+mrV647/tOivLCmzKcJVLlTzK+vnrtvv1qvpro7wOMAqyXQVXD4N1m9Ka4tf76twvvS1A+SVd+9wP4zbwwYWCnBcIv792WS17iEEhILPGMS/cp+osi2LW3x7rUnDJ3A4D06901LH63o/QI4gddtuVUfS1r+FdWxhtQuT1vCR3CbfzQr/7Oo42/BGeyChpuPve5JwCZC9C2zY7uEYhz+oSf4V8RmJkHnupEdtld0UQqC1WTxcPp64MMBhkfX2Q4fFUcV9ul9UI6SJgOvHai8iXOH0VgkC4drIMLI5zFobg+oEXYb9Pg/bGPGZAAt8Io1x+smDh2EtpZ13IAwshTLP+ieVH28IJmk8dxoWk6dQKgg3frXf+qC5C6r+U3LwjPS/4jHgHaFdcy13yktY0qGzSNxyWNupZuhfIhz2XIYgPg1t98wDF9RS+SpotuVygPcKM3hHblU+PRvNyP4/daZZrwKL8VCDcv7hE3vdD/hy+SrOVz4QFddQqaTmnofcU1X9OhXbFy1S0/gIWFHljZaLtjOYQB8nh3dIySouUEfXEqZBf5Xu4cRSm/jceE48qQff3DdmQA1xdiSoC2Ywc+6zEMyuMiat0lBSilvJGNoxo96+rXY+rCJBfLknHmAYwv8q/9/giNq/wrAs3RPmLjYeYpY9Qd/VFmdSmX1d4Xzi/mIcThZt5KK28AI27TuVzLDw8BsoOtS+tTgO57eIkXQJzbdbA0heYHkPl7NI3HbT1A7vYlTbXlORS0IF6cfX75Mv0BtC40bta67+Oy7ZG8tADQ4w5ckFIW/cmbNOqn7PaSn8+yX73WhZ6MV4TxESzuMskoJI0+xkUpOhWX4Xuuu60u8lN+9V8a4jCk2TzpQ4q5eOdYh2SWHM47/eKIKxB2nYRA6h1Y6S/lXWlXKO2lPL8H1JPNC9DtdJCnrprimzLqHmGlW5H2AoF1XK36uATNf4TKurorrvC9/IVL+QqX8heeyrPCPpqf4V8YlqvueeiuoKkqA0gd2gvp3fXp8TYPCT7e3pxuP3083d/detcZZKfo9u7mdPf5/nTPGUauIjVRZSdxX9BYkPBvwC7EYM6MZQHvQ0DMf1jCrEvgZ7+js6/Bk2zqxz3GkclbkrN70A5OZxZqijYm6ulBsWKhYWTDJT+yoRtPnkKMMS+eSqeOPTPGxODJQYuqUYKWzwqmmQnXvBWEj9PktpxOOujwuLiW5x+tn/kui0MXDaAu6euE2h1kigiOAeoDMjRWyunZZrX6VrcgZ77isqjhdy8cmdFpJ9XIia7C1zB6TJrysVsy9Mqx5bV/dATvInFcvK06A+Hp3X/6vXCjR+fUAZlVVs9Es2DSPuR1PxXiR4fcDYEleAmq70voPkBnfgJMM677AfIhy6DlVvreL/e+0DK2/qe6NI6x7zOtjB9VkXzEux8oTB73D11A3z/kgS0+fZxxmPaRHSwZgnywhF3QngP12KPfsHuntOqM/BjBuIRJo6/9+OOPp3fv3gmvZIzvxzzaF1uv6t2yEh6Zj+ntN36TDQaVZIQkZPQ/0dDuSAr9AHyqV4P7Y8pbsfoB0AOQPPBjXLGDvF+wlL76665489G2Z+2nfuEjIIPN64vCmSvLE9zqPeA8y9GXPZ1xQH+kraCkrtw9CU+gMpTfsV7bvD15dt4B9EfbvX59ZSOT/KaB/0qHV3JAD6zltl7IzwYK3xbgYqrvgKZ+6Ovd1dvTX3/6+fSXd29P72Tg0hQ/eK4R0kOYl9kIEk/LOP1CLbC9CpUyeE0ed0AKpfcF1fTD7u7i8nVWvhC7ySyOfWvSVhbx41ImNGt60tB59A5s9AtQRrFwzuM8X2jbx89pS9c2esVHZ95kfjzr94LQ07Z7G688VljTLmGh8zVxa/9B1AxJ/TAnHvNJR2DXmX292ePrPyJpbXfQR/4G2y5reuOKhMtn5fl7/j38DP/ScOyMQMNq3+nAotHEyBs1OOt8/eHD6UaYLwne6KpfxrMmGd/e1wSG63wzsDNh7g8MApQBzeoHXTYLAWUOeuDI9cSsybETfx9K2f2ZhAB2nFdYB3+BuHVyqFsEnoorMggKTUcG6oI8APFrHqB1Y5xWZmAt6xIe+RRIA8q3uqxBUlkA8h7pwRXWuGO5tOEaBldYea481jJXtwAf0w070rc+sUB5gaSVLrgbBDbAxZNdptda2CLnTMjOH35PlWMeJRIQXpE8lOHdM/VLn221DKJVv8SPrqqvlRdQHi37EhaOeQ0te/IXVJIXd/IceTfccqHZ9H4og1A/TpGd3t2wZVf5p59+2ozZS30Cfqtca/ktDyQuxtBuPAPND2/mjhgq1G6vT+JzaxzDnzybDMrn28wLtMzKd8QVMLI4UtCyGKuUXjpfZCmuuTqWa8iufOl5pFE3kPFIXdeHB8GWVRrA+adOLRvAD015lceKpbvUB/H3YyfAKh9+6OsvrH7qT3hFAJd8lY2LMWtu5OiFj3dsZ7A7L6g+TV7WHAxoNIcRT34u5nimJXcccgHAesMxwe1uxBjQfHHwLz//ePrPv/58+kkG9Bue7qMt2aB5lNGs9Yyxs0zfG6zym++hXwLUxQY0EuJKV9SH/gE6Hhydr9j8dde2bbm4yFG6IzTPEchjXS7+hp+ClR6Ab9upclWOI7+GL2HrcHSL6H4NeyyB6GSKWNOPAN0aXzkrK7DmL+2aBziGgTXPin8E1vK/B9+23jP8S4GmD2OacscX3X3WZMZEwKvn7j59PN28/+B3O99++u30qIW1V7LdsWEXAr8XvDdvTq/eyGDWlb+/g6+FrDuI7YjpaPvg8mQrP0ZJ0QYCuyXcPuaoxgPuPsn0M6v4kZ2HQL7pwL16FLgs+cEOthVXIAx9y2pcJ5VMYCw4lM8ZTMWZB4ONK0xNqj9oInotV+jXibFoSD/gpgfx8MMnyguiLhA/wJlilpCmA7jI9T1EL7iduJoXaBwuCxMu6a0baSsCa37i6BvgFk97CZvHvIWAeUsv3mEWmbvMQPNz9HifOCUU5Q4vsFfu0IM1VFpfHznAP29vKF34zYUWO6Bf01/CN33Su4JTDuB8LLILthyXpfxdxNe45i+Ep7KPLkKb4xxA5cOlv0j7WxxA/ubFMLChzpho3MbzXLazuuAwnuTCfy0DGp8DhXbhCf78819sJHOkAuChvdvr/Wtv7ccZB4usqt/jAw8Ly5hBd5OGbNUZaPkwetWL8kqz9L3SkQ7/K59rZrzs+vXuzdAztxg1aHynS/MOMlsu4jR4QMKV17LTH8UHTfSCYwXKKpJmVPH1t3yw9Kvu1/JKY1BbVMfMbzbkGDsDUJaafMwbvE0CXjU+uXAoj5YJ1CXfSg8eZXE+FV+0MS0XOJNXYL6dR2cuBdSqDp/t2on22BeBVSbLorCkUcEay77jQTkwZRzQxvv8sta1PHEpAwOXPnl9/el0c3stfX4+vXn98vTzj++Eb09v6Q8yoF8qD3MtcysGtgo2wr/1ha/fBgNqrPFsxLohhNyllSqNfrPMvPfe8nlO2XUEkEZdPcanX3Dm+qV04WczyEvZ9H1NyJyZVy1zPGJw6+foGX0TJxr/WnEB/Gv4Keh84D49fqPkaj+p2zoD5X+pzLZPsXFNB1co1zWeMlknV3pcqt01B3wKKutRjrUMaFbewFpP4i7lB1c6YPUDa/qlNIDe9wz/RtBOBDCYXv/w2l2UB6OuP/Je55vTZ97n/HCv+K9+iIjOQL5OlJo2PCkwubOAMUkALIYgdIBItonoLL/c+klj58G7F2Mw4NLxMPAdHFqnDZRnAX/D7byEydP4lab+SzKtdAxyoGEgMn876dQtdBG2f0lrniM9sMa1TNxjPeo+ha1Pw9WdH8BRGWtcgXjqtC4ezQ+u0LjqrPKRb817hObrBdaKl2BNbzkrrmBjfDFQyMNCWjjyIFxoGQXqwOTNhRGLIYs8vL8+7F+Va38HfS6Tvv+4yhrjcC1rLQNoO5XPqk+Atmg/A+hTAHzKa9W55VYeo+QWI/Nay/hCOTIYiOMLoox5zhsTBhjXHKf461//es5PWChP9IAcpF0y4DgDiws9ZXsnUdh6Uhbnpzm6gR+dw49hRxggf3Ynz9vQD+yl2hs0/agbsFB/Xb+mU+SX6Irlt5aPv7urrXPR+ZSltGuelW/jjrDSPAVP0cCz7c0xjeC53IXmbdp5uvwYzoJjWUd+DWcXOvPm1g8YN9CQrrkdVIRaOvOMH6o0po2JXzdIWhd2iemv1x8+nm54TarCV1p/fnx7dfrrzz9mB1oGNRsR/ihSB8tA5Twicrc/ApTbNsSljbddZ7H0ha2MbmVIfRZeQOu+9on6Cy13zVdovS/BkRYojyOvIx/CxcpVmqO78rrk/6bdxw+usMY3rWOt5bfMFY5yHHkA0DyV3vyXeBfWMurWfwku8foe/721n+FfFGjCb5txnVc46/zht19Pv/z6P349HWeNmfDY+cEAYBeNDx7cP+T4BoOFTuMJ4ZUmPF0pE1c8Ah2SeCaoTlLtqMfO54HFTpWQhbS0he4YtBxSev7R5bxQ2uyMNN/qP0LT1oHU8DoB9uxraZruXRgtMEyqNf7Dg0VHelLC9hq1A8DjEq6TSrGwhikH2vopG6yOwTxpf56nWFnrQtM64yeO3V12cb2Iqq6F7hADKSs78wB5W4f2vu5IbyDe4H5XY4fKF5lI28ttvA3Zha71BVLuojORF7MjnD5sPgegTvR7L5a0ubB9AL7kaz8GMUx8Z2R2kqApAk+VA5TfEZvW8o+48n8KSgv4WNboqPoqrjxDLBnU3jVWiKf+fdgPrJEMNh0/Rz1yfjmGcHnWLU8Qf+PLHx7IyPvhMbA919B7JF/LQNbWpbpa67rfYcj42wE/d3/Qxy5T6153xcZRXvsbsJbfuGPeIgAd9V2x+fGv4xVs38IPrOU1relHWTbkDoYukBpWstzIswIyks445wMlO59c3KYO1LEYCM+9/gDh1g1ou1gX0h/xq/w2pmVsQ0P7uo0Hmw+XMliT6BN39zf+jDcG9If3708Pt7eel398++70lx+5g6I+qTnXd544wjFzVuXEDeIXqkNIEtU/svntOegKYsp3Z4l+Ac65S6RNb2D0gL6is4STRp0A/AC7193BDi15zvVYWOP+/+y9245cS5KmF2QeSO5DTWueRRCgG0FXgu70CnoBARoI0pzUg9K7CiOpu6f2JvMQEZlJUv/3m/9rWXiuSHKzdnV1o2mkpZ/Mzc3Nzd1t+ToE8aQr3L44CFjnE3adBjuf0AXgR196fzqkPGW9vPPq5dAnD/DFpy+XCgOdF9B59LK00+XukD7PeC4/CFRIWyuSVcWn+cFeVivSd/hnC/5MkHALGFxOmPmO8837X3Y3f/pld393s3v0LwnWyVotKON5Rb+Rj2HwqAKb55U3FW7JBWJ4GDjzJJMPPonH+KFd8nHQXKdoymmvxSi0AGU9P+C6Ix5IXvJ5Uz98OjCRWOTWCVWLnh2A6WXIyEhYtKcTMbCVT51g0tCELvGeF7roJfWjh4DzfBgyL2Y4giUDWM6F6o4Fmy+a9A08vMBlbBpPILyK3ypP6Hp5IHRBbtsCOQkPrctGCHZenQ4b9J0J33KV/Gza/cdLqCvb5KLGt45Tb2zikTXxjnV7ueSIU1xptSc2yOBPil3XlwVW2WrcsJX66kA5ex2rrGwJDHiPBgcvbuODJU/1KRcrHcifsef3tsFVVm1WXFixNtgxrMexTKNtjHaxjdv9/fIIB2vAgg8fjdfXbzVP6qsbhNfj8Qt4+ksZx/oVUpxjnGvKkItx4pEP2qMsX+94fcXnBvlRC77jXn3ARpiD5n9VdNfXvGD4Ro7WtR8be31ZznfvK9iBPgP+6WN0qbRpeOxDgfXiq+CVVqNfdjHWJwYJHzTziJcpPUbIaXQ1g+lHSH+PWUcVGpUHZDz66XoQcPtCz0c5xZmvYAd4pN+vWJsv1p/fn3muMNa0sXakLzjaPjEeVFQr7HyqNFpW1XKIOVlWLvMB52g5UR5zL3c9lv7L3mpeaJ19XfZTJ88VYqK8nOvHtXgmWnbHo0X7Wz6rqv1K9sljGtdX9RWOKzm7XKhzEcwJtASScM/n0NoP4lxYl25B5Az4pFlpTIM5w91Y6xh9K08xj330x3qR8YkdhR99i50CtE9Z5ABKLtagdX39WjhHGxtb7GPEO31kDWDLaZ+xA8b0KF2ccXbTVvhREj5B5yucaYETurFPAKnXYat+h7m8p4PRR4c5vQL51KMOslV6C79/5/mvDCwcZX2ktgbpBZD1c6Ws6UnC+PGjQvHiSwowf/XpYfd3/+//vfvl7/7zbn//fvfor2wclF+niI9yrh81ub1ZagGDx8Ulm+VbOSQsdloIZGgsmv4OLrezZOR889JOC8sYi0P6gSxMDBYz5WOjPrVUvSw49UuGynMllYueBY0yGPkkjX+Us0DKhl9pUcLgyWKeK7cMXAqw+vTH3ETvtFGO5dVrLeIslh+lK9WRXqwvha8UglrDFFYd/vq7uMpB/isWI8XB+kedoq9vsbJxJKe4eAHDIeCWtgRGT3zv1JMYCvTFKYZ48T1Z09MPdeJResKR4bQTfiJ131BCbT7ahIT0A248S8rnm/hOdTmQ6E2ctSE8feTFmho3Lft+Ns/f/VR7Waj81QnBstB4waDlUc5GaeVWP0Lnvgu9mWjc+JaqnUv+DRq/xU7/nFebkMTwGMITaUtnokNu8fJ3V9UcOfCz7MrCUXuQffJ95+ODnDuNadkCfZUuhXZu0I3ahr/7ho0ojcPMN8XrBavqEt+qZQN7VPioMjvRyAM9NBaTDXPYstKXbPhLP6WrQcidC74pe4VTLRrG298DlzxmZPmqX9Tj4lRVTION+bl6hdYb89q0qqq5g27UqtvwGKtN+g3AD/7+zq30gdkwPzLXvJFL6f78ly4G3vL9Wjmz797+UM4udiOk33DE0eFi5XjkBJ++U++t6svZUTm/AMdcxbHh+81cYONQX11xcn2tOcZ8U9tyRrkAYfx5Dn5xKJAPPqrzhl/Qy4m3ZEPvdYdDuhJNzRdiZc/MlRKSBYFI4pLdaqixZRTNy/lVpgyfQsYui1p6Ek/mBt+ArjtezBVsBx51YokNYFc4Rq9w+vSv9C+eBPDhD46AGquLeC7E1A7y0W/LyRwXSUPA4gmsHwFzkzawoyeNxfIcs3gjlr9RbX082SbokyQbTEVoxtVHnEFJNOZr2S3zgtz6RjkyEuiCSnVpG0RF8L32uLHWlf3hrPIyLd8XNm/JUfOg5PIPWzFhvQ6PuSNe2K15D9kZT3zenfYr+Lk+7Vvv1TbPHfMFKNZv9MGaxxyxbOJNXz+pHT9XrfxLjy+aoHelP/hWr5GRdiSV57Li7jZ81bdLUai+f59A/7Bz1kq/96P5wf4j5tQQHXdnNM+lG3+1SDxqfbeU+gfV6DP9oSnXLaBv3rtAdCp0uVHEjpYtULmqVkjdgPUpPZiUMofwK127n6KvMbUBiazQYwavUkNNJ/QjeakzWFp+wvTMNmSkD+hLY2YC/bH+ScBKHJgL8BSgVdMMus/i4Xmify4aLRbJWq/kVhiBKKsqRuwLSL2UEPV4KBKZEidZWdKLIicoOVYtiVZzxBqQL+T563LN7c+syN/hnw3EoDr4cz1aRL1YeZJgOBp4hfxa4M2HX3f7uw+74/529+nhoMW4XgKqzVUbpEzBtEwCjEUGwr/aCOS8iC5vR5eTJLrRzorV3hbinKdebYwKx6kO+dAAMfCkAz3faMNf8yIP0ievY7XbZa42I8s5OoB2yrF9jnF0wDpVWZFyb7Stfmg7sGDhJLm90W7aDoTfupieQn4SGUg7pBkvLoZmHc/8e1lk7Ug5GPlBIPlzWZUPmnbHAoA2kLrnwOUaD/Wq4k+5wKpTPo9VuSxuLRinM7LM41qOR+kFfBh2jeOM82SaMSeK/rS+aXG0cQDYGAekHOyQE5yMo0bI4x6edkaoM+YEYed1qtdTCE0gND3v83iMpU7X1AZftRnFcSYdVx3ap38lm7UptDZFVzZo3uIFHaesnFrjaPuCT7oEuv2opwtv90/guTG+FxynFMTBBnFQkY2m3HdpsPMMsgnLezFN8vIJPaP9ndIhgByFGc+yH4CN0yzh4YlZ9KSBVS+lPHgmbtBaSRo7gu5BDp9tRfjMbt32islbyoWpS7rHl3rqEnpy0yNvBvwO8lVtKl/n9Wn6+TreH4FCE6Uf6UqjYlQa+/Y4CTmJtnMkeurxE+5ddsBrme1rld38hzj0n0dMeJTDd0EOR38Z6qP2LuYLF5vXtMvwq5M40p73Qk6jcaTt2CNT9jKDnB7NWdqav+5kewmqFmC5cPIVDpNYwK1KlqBpGwailxlmukCn36o3Q8ZjrvNVdYXQpb/00byGWC5r/EGg9zN55yDlL9ONdWVA4j3c0jH4pfa/Goa/swJx5IJ/xTt6TVLsO/wzBpY0FlGusjEk7R2+An/NM24P+937X/9ht7/54G85cwvcb/vnFiX1FXpxHos+aZwI8li42BRzS5dNIAabSUUdTpfqlqYQh8IbdbBtCioHqOfFn7DlgUDy+sQlL213IO0FT/0GQ1+bpuogn+kqvZa3tiUjDr1/gWzISXnxLUyak5h+Wy+opDEvoOXN9S0ehIHE079gAPpyEEhJzvEvZXU7HcT5qFuOfvlNQF8YM8LeTh8LgLLIFuz0W/BR+WyMgfAIAr1u4r39c7xTFjpC2+jALj+bZjbdl6C3FZ7B4lm2HQxQHki96HTGyBYMPYBOolfnaw5CH5pg7x8YfeZZf7iBKRel0Y8jtOc/g51f+CcvENqUM9cJyauhLH1EdiAOL7p40EV6LtSgiRNMOUB+nOvet/BiLUA3caAJ4QOknY7W43CSoSNc6g9nPHlFU7rhBL63nfYBn2gOHoSByBHd9DpAygOUQ0dfs2aSDsKnY/hFnp7f6TpSRrtg0pJM9mFWm3WZq2BdMFQdsOL0qzD8qqz67Ty1kK8bWadj0q06fj7/qdf7Ds+UR8dpxxdLXAwJUi926D1of/A3obm45C4KLw7612EZb63wNn/VlSR24C0X+UO+AFZvXdEj+qb9sB5DqbGMHUDp56rHuhBw36SH0tdqRx0DpqVPQsfPQOpAE0SGxOeyc3mF6HiVocsTCO3XwCnvtR58GScgeQB6ZT7PuujrdOWf6jD5K1IuO7DlVd5ii4O+AJnQFWOGHL8Vvx1Wq/oO/2QhBvUMZKX1vNm4cpMTqJiuxp/kOB93dze/7G5/rZPnT0pzSp1TKC+mw2HOM1ykecaPRYsTJb4Ry8s/2fhog0nNBuOJhEgnjvKK+f4pSLpCiUj56AtTj4nWofe1T9YOfQIHZrrOIzIH2aDJq0WyaBe5FU+7WcA69HxoO3banvclZPFPHcYw+Sy6/fCW8i4jcvDyFs+T5qsorjdoiaN3oOenryD54RUaIHQp70BZD4HQhbaXBcgLpv2e15Gy2E/Q8qAfsW77wwKp6wu4EVevXIZc9DH97LIC1ebqQAd6PbDoVtlnOZknYJe58wv/1O3xnu7Q0502mPyE5FXb68YfZ4c87jw9cLI35AwfaNc+1B0j+pzy8EUnecY5Oqx20NHlUpYLO2ioO+uFTZFHi4hTn7YyPwl90SjMvO1l0KZtQjBjlFNHO1SEsoHQ93oFq0PoC0/awCFTWr2qi2CVg9EPSDz5HQHKoivCHk8ITXjMMvV4h/BKXSBtJS/Y25rjlKeN3hb5FZZNlZMIr/Vi0dmqE0RfJ3cwRlw1XbfLEv5b/cXhI9+P1lFfdbAXn0Ir9AGOnGeQMhxkPv3H4xUeb/gw7wfGsfFjToK05/3ys6mFr8W7+gUu8lGqqPkB2hPzI05cgDlEXiLexZ7D2l71p2P0Egx0mqR72KHTdgRm3r2NDqHv0Oum3sx/q95WXoeZbzB6Twh2SFkfo5nma6D34Uuydkh7W21+d57/icOXDIVbsE+a5NwWxCn2ryF9fNo93t/s7n/50+7w4dfd07jl9VEbIrdx2Ri5LeYrexxmLWzLLWsZKM8scpp0fIROi67yMbh6tqsctNDyyIgfG5EMvsW1ONNKj8c9QJ6F8wnVSPeJ0HuIs5gFeNPQWdCyqAlqYV8XdxZpL9SWbd0Yg3lRCyRt0CLIOmhMu2yaw+Egn0Wzn1wtcvDMlRfXomPDAe3kWc5CepGeVBvo8dTZ7RA5oif9Pbk7gOw4EmweVxqXnDhThn55UZQXQ0nDxxuMmjAv8QiSTl8sv4C8YOQDej7Y84DIHOg0gU7fwzk/uIznKIP/Mp6LRtc6i75G6Hr0TTS5nQtSdxl/QerQ1oluBFv9Ck3oerzjTBdenedcB5TQKj/N67xWnsi7Ov05QQStO+XN7ZGPM5ILY17wyvijF0Jome+LjFIV6LtSskXPU/H2Ha+aGbZPgDUCp7leFOTZ6ne2VXghs+UajxstfVF9+zQ4zDxjOsbY6w2nzOPZbJcRH+XpV8Y08gZIhxZeiWuJMT0njeqm8k5PucO38yCM/IRb5QkDnR6kz0CnDQK9HLCsjWd01ulSFjjRq5D2sw7PdZfQg05+lUETuvCLXdVJvuqgxKn9Xg9ghmWWkR95g7mj0sH1ZY8luy6uOPThgo9fvj3ca13bi6h+SOXNlS7ULq/qxUXEov3R78itCGc8tjGQ53lYzUW90Hjf4hRa6ROdL7LBr3gStzOtBtOPc7BV9qW8zrOH5/AlKHm/DNFD9HYOA3PbzF0wedk/ez3C7ItrO6fr1wy97kxjGXz0NB7NmdCPDW7kb+JvBdnFN9T6Dv9UANvIyTOgNcEfkX863u+Odx92+9v3ulKX44wTpcXH38Yctofx4tAefWuRSSMbwjjFq08iDBS+bH4giwr5lLMo25hPJoNwcaArz/4li9fIy+bL4iuKyhsbTKBPTE+SlnabA3pZ8rfKZ/QCKWWwcYYui+aCsFHfAu5bQ6DXY7FwOPIIvwZmnqsWVp2lDAh/PokEOK4NPw4KtGyUXByR7nL0tqxzv5D3vI3AVv2EW3gO5vLEk5/2E/Z8xoA4tktfo9suF9DrOK6QPsa2yAtd0my2xGdMvRN+DUMXfufkIS/0hEDGCyQv+R2Sn7Ke7piyLk/kMI1mG85JtYndQFD9wz58S7zdWQKhxfnNFzLytQwQGwNo68DFtSY38a5n9VBzq06Is24Qhy/lPkX0uqM2zW0FZI9+/MMT4/GMYPQcuq18lw1H+ln+oC/+pQ/niZ44v7sRGk4tWQNY/yijfnQdXfX43BYYvXT9hJY2UhfsvIJfAnjAa4bwi57BdXxWezoLshHK8whADiiA9G0B0vTFVyTbsswIhAdpeOexuSD7CDKnDvH6FcJHrwmcPL/hIo07HLIT0OOIYyt6Lulw1NLv2oeKNxd63H1d7oLS3pADSB99ACIHj/Y4mBLB4C2aF9TX4URXA7bygK4TEIgsPT7ndZjTQOc3Qy9LfAs79PYDydvCLZh5Asnr4RbdDC+1E/gamhlSZ6seNvAd/pmCH2YfV06cvHD1zVX68f7D7u7Dr7uDHOiPcqR5UXDHVTVXeMM101LhhYLFFSc6b816YeHlFi0u0GA0LNDZ/Kjp2iwkDsu4vZAMJ+cE7SWvUKfKJTNgGbSqBanjfEtaPIAYb+cd2YI2cpFn43S++oGPiW64RgXI1zq78KyNs/rIaQbP1IW2TheqLdN7Ba6+q4o3Vpzm+nawr4EdQlpv9T+H3gf9OUk7b6bZAMab03P3y0g/WNQZi7YBEDq18gwk3sOcDMxl6b91ICD/HHaY04HwAaBhE6svGzynn/O6HBl3X+gIoO2IfQWdp3GrXw9by4gD4dvrfg0dkDDQy6gbB4Z4B/PlcnLQdz6J9zycGuMAysyfZ6j1z7pAJzJwMHVt23Iy4gyTxq75/J8/ASiHhF8fZD3A2YBHnGbqJHwth0UGj5Wp3XGR5vWDRzA0h4mzdkim/KAMMmX9YIwf1MZxONCWXfVoM45S5M3FYMa4Y96O51fnuPMS/szrcnapJ1oMw/pi/LhD9NFzVaTmb96igSdQ/KucMjCQfELWusjc5QYiI+A1lRGe+ulxV52so8ElPcbZ76f4uEH5GXthrUmrzYDwzTqadrh7CKZNOOXuQe42ygocArQPRj7CxF0uXYHWq+p5ecfWLtfxAnp9tzGw8yrdK0I/4KWyknM9Ic8zyTkZrl+qld34KyQfdbHzavf24mr3w7Vs9PK6fsVRTH3hIxvNWKT9jxqQJ6mwkDy+GMEdXJzp6rfbloaQI3pjHAzoX6WcQmcdmTEQXQTOpXt+59F5AVv0AfK28Bx8PS0yrPLMsmHfYOAZ32ErSQcwH/CEdpRv95/ytg6ME+f18PAU5xf9Ot1pna8Fxh1c4bfU/g7/hADDwviyyLCey1PdPRzvdvc3N37e+XD73qfOvLX8kWeeteBkUeV2GF8a8GbnBYKFrfiBWTRWODWcGPG2oVcahM9yOiWDhoyFKosVi1hvr/NJPJMq7XUaIHkgPDofL9BDVrCnl1t9I50NOBtmeKQcDBAPHdkpCk2vEwRmWXsaDA3LN5tbYIsfiKMARIcg9V02+jpD8ubFKxBZunxAp+vlSc/QeXZI/labiQfUA9MljxqWG1R+yh1XHmmAuMEbZBIrOK+Vuf4Y+643yoNA2gpujeGMGZundvpXZad1A3N6CyIfAC08AfJnOyaPeB6lAHnBFDrqIhOO7HwKTZ3FwRztRS7nCRcHzDKA9VhIEKAufMIr9HCirWB0kzppd7r+NkQeaHp/XW/YBGEugjPWIEC5LziF0ITedRYezKNRPoYDOrD6u65bGdMOoZ3pO1IW2oQdwz+8exuUq2STL9j1Cva6JfN6t6FD8opmbbvLBXxWAJL2GIzHaVzW6odHx/DJmKVOXTyskD7YWRbaPnWR50eODsd67EZNcujBhZQ/26l0xowyHzAMuQK0hVxcaFhGNdvltd5od6QLPtW6Mpxme922+bV/W3Au/yVInegmkHT0t4W9HPgt7ff6PUz/gjOEDiA+45w/p5MHbLUz1+kwp39P2OId2b5/5/kfGbpBFJwOzvPyUzgt1+IzrrIvNKEfD/e7u1//y+7Df/m73f37P+2Odze742GvRaeea+Tkwy8K6gqekxAu++tERIuvNxctxmKfZ5zZ7K6E/gam0jbcXIkiByuOQhY8fyeVZ9PGQg2/+hap1xefQuXkhdDPRLPwq80Yo4HdjP/DaFm2LLcWMmiySfI92YDzhy7qRKQuLDiBwEHxxq3FveCTFtJynKlHM2xBbk60nLrSV0406Dut+FexlB6iuc+JX7NpaJXmlKv0VHwo9enHwD4Jq93KQzeAf8VOymJYJIW1zNio9nKCiO7YELhN+cPbaz/vR/uowgs+J3noVsgjC8hvXbDBIKfCyIF+iPMNU05reEkKHdIOUN/prjh10VnqJqTNtVfVL3QDDBLXoz7pbETUTzlx6sWRJJs8Oz1WpmhHiF1iN+jFt1uVzWfj/Hy7/pmvbwWULLZj9Qr9s8vzbVl/XxbbG+V0kZB/5oI9Qq4C0kDJW5ixNE9D8QJtl9igy6quCoYDUHODEo+Dxsx1LGFt8oy6x8VVR/0GaQcd+vvEIw5/LkYto3StSMkiZHzBd36B71IOhuL+meMry+N+ige0OCZ39/u61a+5bJtWHWRBr7Sz3x9qDiuOA7O/O8ju5ZTLHm1vlgm+NdcVKdlJI6fy3K7osAvkYn5eX9cvG0JvG0EXkgl+7ve4yEctzlek0hXWt4IVV32nxQF91DpX4+FAsMinvlMOf7erfwCaj10wUNgcJ+5lJ6VbiliDOA3jbtropshL7zRW4yQZyR92AW/3hzLJyffuSXvsGqqZohNCVzZUv9ro+WQdDBpLFShe2JVpNd7U59f4zLuqFY3k9rpIc0pHroBp6KP7ZCKR0oOhGyH2ThuUVX+k2yEM/YdnJZCxCuBLXbdJVHnpq0qNPtlFFt7lUV3SAPPE31QWGesctsdvEVxrLeQ7+J4XY2yLf+0BS694Rh8ljPFQqRovOWletatd+uW7LMqHRmn/cJL1UT2B3o8WiQ+83K8B5i29eQ1v5cH0t8eDg0P9VfkWzPnhG6T+TAMgk9dz9S12OtcNUg4mDfTQ8dFElz1lnbYWNdFItdB1GqMWPpONdAD7IM03yV2mnSEGVu0Rx6iph6wrVtlLWDIVzPTnIHJWje/wzxiwyVcsWrzgJ+f5cM8vCN7vPiuNpb5mU/HiwySVgWktxynwwu5FA0MpM7DzzHrFAujJsJ6MAJkgYBbGp7GoG1XPIYsXcdHQFluZbxUOdH3lEQYyaWqi1KT15B4QOVKHEPTGQF9GmHyAOrVQrJjFwHSSU6mFN2HHrbxgyvDVIusWTfIB2oysflwGZ5e0dBHwBj3oHA49geHrE3PHcUCqjwB8owcgdV6C+RENcGl78AHSNpCy0AG9PEA6PIPAnA6ER/j4ERLSkIkWxzJ1LLccYZcJ+jgSd6gy9IFNElIXmowXCJDf+9PlmtNApwej98yDjEEwEPk6JCdtpL0ZOz/SAdpLXhCgrW73ynCZ7/a4jslcN/ITD0Db+0Ed7JU8QhxnvshDPl/lubvd7+6PB+fd3t4K750/n2Z7PIcecH5m+YG0nTZzxyw0oWP8ejqh2xghgB1swnj8AT7oKPMKh4rnZbGjulgaPMUnK1LaAhJXL0pXWuOiy9gY6egzMqdeTycvYHmGrYLpE3TwCr+Egc7Lso96qVNY6UBvA+xtBMPX5UJeAs8YAvPXUYDU2eLTIXk9P2nYoz8eKaQ90LaIbT3Wl6QYMx7h4TSa02c7xly8qH7WuawhwQL6XM4ZjxPSr+rfRNviTqu9/GbBmldAnHzzbJA0oduY6gEznxk6jx7O0OumvU47t93LzvEEOp9z8cDXpOe8Dr18m271EX47UPfb6/85LX+HvzLI1fXi4C9saBF74Asbtzd+K/nx6ejFxfCJSarJ4vWtDKac6dPJsyxsomOj8LO0LKhsIkr7WdrhtHz2AlabKU5zvqJRi5v4eM2SsWsxIl63dIXEW9tuk00HJ1HkW5Ol5wGuKxkWWUC7oNVfaCW2kRM2nxyrOpjvgqZtgL6RZxRNbZ6lqSWNDKQXLHp0A03oJJTaZ3MpJA2mvzvrjvEqhwWMHJHJeejP4zbkVF9h501BAtRzzuUgcbLIiYhqGFHVa9rTePgkXdkJ09d5o4Q3fSEEF3k3gPzITrz0fbq5A4mf40V5L7Mco07nE5roCejpXmeu3+sSqmSgVKq8jn08wNQNAj0NTYdeJxB+W/3pdEDlQS9HE95Ow3NFnzYPOuyKRxpArNFzTfUiR4C2+9hQxlzl28zr85+SVRMwtEDvD3GPNyF1j0+7h4McJ9nV4eG4fNYS5/n+/t74hGPD86k8q6p6APbK4yO0ETn8WNmwpd5WLjD7mAR5aSuPV4B2hGXc2HeB2rNzTLxs1MCBgOfj2h7pcbAqymprKVNm6iYs7RRA43Cwp+4ib2v3JJ/4wFqHc2hB3+GJIJpP/oVXTlb51cpLY8Y59Wjf/LANz/8C9e7kHRI6CFton7xOlywOOWBZgN7JjuAb3qJZ6EUqrRpxOBnPfA3l8roeC8rjOcVNdNRJWwrBRS7BMjYCcmnXNcW/dFN1kRt7yI92cfH1eNBex68QPvEz8TjP9RIhoR/psJyNf2vXcS2m9Wt3QuIYgtqmrHDSs9osR7x0ixxdPzMCtH8OA5ZlQPJ7ea8TTH7Cnt9hpgXSv8R7eEpfSHzGrCn5OlYBPE75AamzzFMZBeg7xX6OPMCcWelpI7i28RxeKvsy9Bn99fBttb7DN0E3pm+BrfqvPstB0lX3p6eDfwiFX2I6cut1fBOTKphmOWKvvEHCh09YMbnrhT6hFmSAMgyxnLJ6sah/siqLQhaz+TS50orDUsginnzXVRxay9DzkYV6Iw7SRmiByJA0IXkzZrJVH2ohn2kCeRFkLp/rdJrwr1tN2zKA0MwQ2QPuH+HQF6dWPh0cOu3oZ/fokxZ5x0G1UWNUfQ0C0WnHAPL5woh+THJ36HVmXkGAeuGVdA8B4jOmfiD5AcpjD8S91o6ynCZpEKueoovGlQewgW7xjP0ST7pj8gPEI0MH0uGfNhJ2uYOdR9dXp0l5wkBvJ/Uy3rE1ZI/TSf/qwrXqXvgntHnp78rzEJoOphm2FH6RN3ohTZjP3NGGXzBW3tOjbJeLQxkyY0Ne5ATCH+eZEL6Rc5F3tEeIcwQfx0e7oSUOIGcwbcUuuKhWrvNXp3rtk64CFsfeaeepLa0J5InSNgXwkmHAvAd2IO35i04UArTd6VOHkDZSnr5FB0D0lfFI/8IjEL49f8471w5IHkh8rZe5OS7IpO7QUdchmUP3GVcw9pj8tJ32iu9pP3rfggHvW263dJv2eW/n8ZF9bu+9jxNoDpJ8N8HjhaMG77FOF7sG0/rsPvvSSuNXduIL0yFb5KftxCPPKtOpE937M/frJaDNtLsFvXwOO2y1SbrLuCVrh86/Ixdkc57zBTOPwEwburldymJD4FyvgPxaf/8aMFnPd/jHhHMG9vXAgqDJrKtufn57f/d+d39/tzsc772xPT5oQvMzpE+vNLmZ9CyepGsRBWeDZM0ph6w+L5V8y6pNiVtjYMyVYvxuP5fr0w1ljFMO0icTc6mjcpUB86Rh28iv14Fz+QycwvrqdQBRo9owqi/AwmdgyipfetBmp5Rlq8k6FlylC2ij0qYR4rzWCVhh6YaNlluHdUrMyQdoZ1dhFoKAr10GPFvIVAZt+k88jjN8FqS/DdNOMDID4dV5isLx0kXlB7AHxj1lM82cBtJWbzM0yZuB/F4W+tTtPIDQd7qEiYfGJ5TK6oiDJULTBXrdmV9HAL7otucFSDOGfSNNPPSRrWPqFhCubW3RBmxhyqt2cXI4EVuduLQP4NjEyfF3k3mGs6Ouuy6uV6cH58Ryj7sldky5ayIHFifWDjTlEok2kIG6YPoS2aKDQORCTk6oeS8jbajCQoMTvHx1QaHv3oxywDpR0khcuOQvyLije9pXKL7wXviPLzwEUq+3A5B+KS8809ctnoHUIUydrqPQ93q97Tk/7fU2O31vp9M6XzZjHHN95l0X9VI9767oIikXMKB/JwA+on8t+7oYDjSIHWQNAjJOkSvhs+dUvYHUCbcPYpBRbfi9GYW2a40jtoMNHvkGtBzoh4eD+sGn7GQnWtfrrqDWwdGfyOE2FPdhkspB+GF6uVB4oMMNFhnGnKJt6BKCXae9DuEWRqZFPy2dvEDPS/3ATDuXA8kDI+cs84yBtN1lAJL23j/29CqnbtUPDahRNjre1s+5zZTHdhKCBZUuYJy+Fb8dyrP4Dn9xiFEE5vTXwGosBSxCPOP19Ljf3d18qEc2+Ii8Njz48/mgR20MbKQPj3y2KBOdySMZaj81xHBZwLrRMqm8WY3JBZBvGsolkukUUioq02mrc8jphCfnqBu+QLW3TqxggPK0CfTy5PfymR5IXvJ7uTf5MZGB8A92WQPJT9kWbU/HkUidDl0mNgM2IG8KsNFCFN7mIzl5/MSPncCPfFXHkfZCz8WSNrQshNTJKVBOgsIr+pgXzNRNPgA90OmA8JrLex5A3sw3eVv0HTpdIPWBuV7KuKAB1ONn9QHqocNZL1tyhOfMo6cztp0XkHrp+9xnxjQLeGjBDuGVcIZs9Fv9tAZUj7nnNcAX1Di4avt1fbaO8sg9Azzh3TeZ0FFGfEteO03Xb6xjn+QNPjldjrzEE4JxyMgzL3kyOM2p09uiHTC8Cbv+Um4YDmGgx3OiXHm0q4tg6cOPYSnM7XnDuL1MuvOYgTLkCYb2RCZB5A99+HYMXa+7RUO41d4Moek6S15wVFf9i5FX9UJL3WDaILTe2lq3hb0P4QmQ38uS7zp2U2rtjD1h94SVV7Lww184zqRVbZ3finMQ4u8/a4x98Tz66FNtYd2BLWeOCwj8ZstH/liLqRLHORg5Z0gfQpNwxvQ5kPzEz0HoOp6DLdpg78dWfzIuHQOddi7vdIFOE1sIXQ+/FmfYyvtLwulu/h3+2QGnNYf7OznP73eH/b3S/IqgFjhP9TJwrtRZEPj6RU4Wgl5EtUH5Cw0qBzDsfH3BG9iYVD4R6iigzA7f4Ef64ePzW1mUATHwtO+48oJ9cvTJMNcDaWvOCyw8JKcXy6SF0CXeF3vS9YtjLNeFWj31t/puPuJdpxgrj16/n1h37NDlBelGdJU+USeymYcaV9R59Rx6tQF9TgCJhydg2mkzizw9DXR5gNAFyYd/2gCoH+h1gdQB5rIO4R/Yog1N6FI+1wXmMrD3tfPv6Y7pZ8aDvA6hofwcb4B47B8kHZlSXpEqS1tBILTMMc+zQcOe7gvWQWsrxUtoAC3gcsWxkTyPbHsZDkiwy4ojwq8Ako8M6SNhwH2RfQG00cuJc/FGfSAywBuw7OQrj3Wn23/HyEN9YNE3Sc1JaCgLf2m8MHn5TvJIA5Zb7adPdorFi/L0IWWpk/pJq4L/ur4g+akDWv6B8s9UY+UBHRj5Uzf10/eZHpjLwyN5hEBfPwDzUjR2VLrFRqnLRdgpr85zoRkazvsYOJZL3xTSVtdfjwcjS7VBqvKqDAcWF7cwfdCit9i8T8GFj5KJsUOi/k1mgHq8C+K7gZCVit2uL4iUT+NLH+FCfLQRWrjvPq86DJBPvfQp/bSsAuoiT+JfgpJrxdLN83ozXfAcRL4OW/Rz3lzna2E+gQ4f9G8cecHsUUkHerqHM/414XS1/Q5/EThr3Kw2XwSGKDgA50yT9/VOjvP+w25/8+tuf8tXNvbaiMZJDT960G47IcPr8VyzpvpOJquJfika6LV4PNWEFWU5j5oAnGr6ip206sMj+HE8F5gFK8iiRh4y8BIheSJ3nfTBHynnpZexAFfZc0j+PFlSZ66XcodCFjIWxeSR7jyUWiZvLwN6fG6HpZNy60ZdyqIJvywSxEFfZIyNeebDKKIHNrN6TEWbFLnmvaJfrFjitFHjysYQXaNnZMhCBKTOjKYbtFhC8gOdDkxZ+gDGIilzv0Y/gdCnfEmP+IyAbQIYNjpD6LoMQJ0qFZ8+nZLHi0P0k1P74oGdP3fSCtUF/UGnQdJLW2lH6dAlflKPn55ujxcUj/Sz9ApQ9hyHPrEN/lrmok0bxQ8ajQ+PLZkGmyjMSRzPhEKH3sn/+PixvdBXX8YIvyC2ZHuS/C6jH9gvlmn5CiMDuiWOcxUIT15wC2imOSybutTaUuOSl9I6X9sRF/pqOy9OrnVLd6rheQNU3bGWaE3hosD1By/yY5v9QjoXwUBo0BRrHcD88oGB9Blg7kEbKTI+g43vJjhvtFt37DKmyh59hTt9SToyhR/56DH1tsvr4gYawtQhhA7+vQ4QfqnDWMOneK1r+oJjXwAL2vzUXOWl09z16vLSNuMb6DIAaZ8QnOUMsC64zO3WybCd6yETj1bgRNOPQtm8+rL7/KjxZTw/7S60V/mwQXHGrEP4BbDTyAJGvurVc0Cu2KXX06Fz6qw6Ow/QBZa2Gm5B8k9pY2Olp0DvywxIF16BTrdVB+jt5kIDCP1pe4P/uMhKPGF0F72d1j3lmXDG5P9jw/fvPP+lwJaCQZOoeEf/04B/wkF1HpMbYsJBocWJ76vCw6dKGKt2Br8MgfN6vNs9fPjT7vaXf9jd/PrL7mF/v3s6PPjTTv7uqdZ8nk/j7XjS/LvwhsYixOa02z2I9uFBi44WP6C++8vpppYRLz4ycHcC5K8WXBZVHBBtKt5bWASF9SxaTSq+s8mEfkQW1SvniM1CZVqQ/e1O8ea7u694A1f/6B+8a9FhMhXSfH1tYDht0tuFIsgoAucHaYbvjl5wy44Jpd3S3wXl+U7kUKuerE7Bi5b4tT5t6LyhLVocreX7xJITdbPwUpdfD/SH+EWHDPDhW6d0kni1gXxFAy9/I1VQPz+bBUdOs0JO2x/RifSAJ8jLXP5WscD9pcP0C/76cyV+/MDFFQWqR9lHLoCsN3QwNk6x8POdjCFy0k9QBfTrSnZQfaD3bC0AglWsekG5heVSa3cpHbHk+kUukV24EfhSVn22Q6JMQusY2Qe3Cw2O2Y06r9kY9S9xZMGpggTzpXvLZuTckp/vzpLC8eJ5y0/YMjqU3RDWs/LiTMcF6OeTNnkqwQ+bwP6eZL9cOD4KmQc+IaRdBNR/bMtfhomMapvxwsbFwLwrr6RjfLCPYoJ9K8D3VGfQxtX11e6NkJ9V92wQffWENOOZCyDaKtlrTIul+2EZZUOSi7j77P7juCjkn+clNKwVNSZlj7qIgC/8WA/Eu1pnnXjaHeVM8+IVn//CyYT/zz/+7HJ/81ZVj4ejf5abX6272+9lZ9eSlS8cXO/evX1rvLysmcCFPN+WxuFETrckuY9abw7ig7NFL/0tatk9VkgdP/fMhYfkY+2BG3TYnErtNNc3mrF98UVW6dlrEvpWmra8BqrYc05RZwOVbbDDJ0TBnseuJ/6yF+y81kv0U+laBahd40J/NGoek7I/W49Mp9Ztyhld/lLwSmmH7pVsSQJj39n87bCaB/nYFzaodkXH+uE5rVLmkdcx20nlmV5/yLvUGsG3s0kD1IP3Ky0+zEPaJ4+ftB7dtjyu68cdsFDlKO3vPPOP+a04toDlPPGNaskVmRLSpFLj4gbd1/ruPqoxbJPQ32hWHhIij+cYM8M6ck7NNSVZ06/fXCustQq9gZdXVy7ne8vI531A+bR7KYPxxReDL0Rmzx21wzy2nXiQgJLbwLx0P5GR9YYy+Nf8p0HWlgvZrPcKh1e7K/Wn1jRkrHma+cdPwVM1WPxFO+zhM4cGxOGt+nXRQFhI37wOsnZJPs95qDX3LJPo1ZBY0Tbhc0TnCcWs+MnO+Pl+eNJv9h7r0nZRuqYK2qOOGhn1MRroyVuhLkahpTsKRYacnhU0rX8+mVZ/sQr4WD63rTZHu/QlMp5C5ZVeEp9p/hygX/A7h/SvAMrv8NeEcdLmYdFkYykuc8P4Kg+aujpmgZGxQKHNi8c1PvzyX3b3H37ZPQ7HmRd5ePnm6VjPENbJh0x/oDdcLaJ56cOnzmwKLDK0gI3LkG3SLBpauAOdT6ZEoJcVakIQLuW12bOueYNR2qc6AAubaIGtybCZZznrdJzFnlvE66+n1bO+PPMNRI9pA/Amobp+mURxo8irLfXb4Uh78SwZ1niFOW0IH5zba+RRiKPCM8rkA5EBzK1TfhzFYzLSkTHtPflkiPHh9IT8VTaU4M+NaQyt21E/PGjXvNmQB2rHMZpGioncaQ+gbOYHmoecLOwL2wHZKsBAaDOmIHxCkXbA0kvZdtGVbWAjqZv+E0894ukPNhRa91Vhhzxuk7g/AweNNoyMyxaEX3TTocvvW8jIPNAneOMTjuiKkPzIWJuwbE/2ge10qAtMYJUrJ3rwANJ2ZLI9Cu2Qg4MvXaMdTgXBfB0jcU6d+bzcQWsGeegZ+dBVxpP4o2ihP+4PDpHDfR/tcNGHjA+Dzp+mQ9ZhY+47p8GLDsSbMXNe9YfhiX68Low0z657nkPQaBwfQ+J1JfYinlWv0h3Mw+OfcSr7OaXDDRYqiwubeiFY2aKpuYdbcyoPesv4dDR/lSnq9NoOY7eOL44X4xQ7W8Z1xDf5NuQTbYQAPBgT6pHHuFIHCD/koIx8xzUf4EE/HkcIRl7qIDMQ/aZuIHmdL/Vii5GpI7xoB/Gok3orX9au4l2ILlTGgVLjnfWPtqsufBTnoEL8L19/0lyTIy3n9UrdsG1Q5jbrwoU6C/AIz9i11KSc89IpunWe2qi6Jbf3by621H7tp6fr1Ur/XGfQfQlSN/XDY9EjafsHZf8dqm+nkHpBnNST9ATJ6zQ9T38dD0S+hAWlX/IQMWHytqC3808V1ln8HX5f0CyViYzEeZgHYMuUuDJkUccIuVLX9a9/dvvu/a+7X3/9dXd3d6eNay9HrG6fdcxkLuesTqJZcI5HfujgdLIDdeU4DJwKjmviElce+VvIutYnejATgLjlEKaMegCLVPhAn40EODuB2hUvm302jgWVB6Z++Pc2QuuX8OR4kJe2Uy95hSVP0qnfaZJOfWl26XvvM0AsuujYHc/0MvwA8hm3B40vDgvjHP69HbDLkjyAPDB1vOEIyXM/hjO2gGyQ50ehBWkf9G7UbCb8sVWQdLVFeNp2xSvfDotQlu22wqf3BSSdvF420wXIB6rtlW/GilNSRReZumzQ5uQo6VdsuHhrZwCaXAitbaevtdl1TH7C3jaAnMFuW/Cex3oL5jZ7HnX3WkdA7AhnC55A2gPSFxDIxSqIuJEZIE69XMjCh9OyLgdt8B16vowQewJjU/P6Fey0wXp+tdCOz0CG26h2LZ8SXseE/KqfT3IVwiP9AiIjdZAdCA/S0b80JGtSn0bX53IQbcMbfgHoQeXaTkI7Q+Toup/ThdCWboHwogz9kU9e2frls7YkgohVXw5gfzmT+pEBQF4eK/P3/NH9KAcIfednOJGk0UMOMWxHrNdC8rtdpa1g2uzYy5BDnTAvTin9qTrj8z2POoCa9Ak7n1zlBJh1hjnsO7jiGEh7jg81+YJBY5189Oc+6AIIXOTjQtmPSjKHHm17soSFJ/o1jnT6tAVLnUYXK09+h55OfMumyJsxNrughoaL8RWwn5VfLtaXtMY9SDVmTLAufgfOdELiy9z9Zwi1OnyH3xW2DPw8rBNK5iTUhGRSjjIc54C2zDI6TUJusd58+LA78PIPt0C1YHgCczKYjeapvqOaRyg4IePD+Y/aNPhlKG6/9oUyCwkbUhyl2nBKPk/ittjVaUDFT3GdxEzI9UTtVDdcfTIJex6Qid0hNJ0u0MuC4eH2VQW9kQ+krNOsGJkHnSoWXYWntDV9ersdSKMPj0WQkYW5FnPq97odqZc44HVeQD7jG6wxet5ukI2KdtLXgMuH7S3pgUDoe59Tv+cBc10gNOGRukDS0IfPTJs8Nt+UQR+9AOTP7WZBCy0IzPzTxrLBsxlqhrlNLqakt2zyHdJe0BvBKOvgcnW5j1PQn3pTiGzIAUQm4IS/5AGRBTnjjIR2i394p75vhw7+nZ/LlActPLrjAaSMzY8Q5yoOih9hUB4Ow0c53TgwXMAfDuMzmUr72W9flJ3as3kNfpZVOPdhlmepMzC80q9A0h0ZowW0FgLeuCe5gISA6+L3WV+rjdoRFJy0jzOnkFvS0Cmx0k9Am+ljnjOOHIGtvAB5ye+2kDodOi10yBS5wOXdh5EHbW+7p/v4OG/sUtDMZfDKBVaXkZC2yOOLL2kjGJrQG8bJamRS4L2NtkgTYitld6vNYH91oYQ8Wgs1LJwHMKacREuMAfAtXubfVE4fyYtMs2z5JjiY/oc+ugbCG/wamGnn+lth4gFkmPOA3o/ICPZ8MLDFY4W1rMsSWMeswo7nYG77Jfxrwta6/x3+DPitAzrTf25rRm5taKWXQWkjVPS1nN8nnku8u98dbm58As1Pc2figt1Q86MFQDm7tfCIjWm9gOtKuZ86+rRNYr0SsWuKTy3yT8sV9KexeBWuC0fadjVVzkTwM2YK6VOcZnDtv0sdW+orfI4sTutCF/4+DdRCmStbnF4WyTyWgPep6CbkyjcyBeDfocppk7GQjhrauwW9mJRswJcWpj5WHUITnW5BaAizAYJ2sMavklG32kDXrW/SNfl2TqUnl0iGdUzXTbAj/Gnr+uLSCJCfkOdb80Kjx0ftcMITmnwTO+hHZ0TVTzTAfPWEtuIwRo/Aqbaq7fSfOG2n72pGvE7HgTgA3/AMkCafOxKxy17PcVOu4wNmHI0iIOREl4vU2REEkKu3bf5wlg2HZxAq5iVyBS0LioBeJpw5vfAfvKOLjGvH7pCnb0DoycMB4rN2cYQKsTMu8mvu0Ab9w4HJKXacGdCOtGiZO9QD4dchugv4/QmJ08zW8gSRo2yGiwTKqs/GYU/reiHk0nVqI4De+3iET/ob3aQ8PMxV9o6uanzRtYuKVjKA7gNON2Zn06v6VafkOgE5jB5TMUtZZO9IGyUbtqrxGO1gSSQyzvVoQ8lhGkHqg/Vd//VkmrLeNpC85ENbeSUnyH5Te06VX16/KZSNmR5GCnkHBbkLKkxb7g9rkjB69zP86Hro+ag973hYX5hcgTR9rvlWL7w+iTm2p/mupnia71JjIhNUXqurfZZU+HGIVY9Z1QU8KGsQmfox5IDWdsU8UH16wroFIHfqAeaLZy6kzPqI7ByStYMygLLQgQVcSCT+HBZ+ZyB8Ot/oOGGH8CM8wTGXXoLwelZ3o15kmVElA2dAV6f6+hZAlSdI3ks46LCUGtXv8LvAllF8KyyOs4Yp36fk+ePHBznNtze7+w/vdw/3ez9juPywgMBGZ3cEp6AmGpsQ05pFnltu/iKGBn997qyM0M8P64q8Nosy3iyKYBZi0JNA9X27bpTJn1ZYaYyrJsrSEcM6KQo+jwUjeZlc0WXCDnP5nE4Ipr1gXyBYAPoz3YHUDWaSpv5LONP552qvxy3u8Qx2dIjuuz6ByBlk08Fxeffu3e7aL2NpExLftFGOw5pm7OIMkWfHZfBPeZB0FsFg2g1tIDZAWeonDi1IOgAv6AmTDnQ5AJycGSJPIHUIgdgjYJlFKgkqHjm0iXuzGgCNZ4bs3KAyLgQ5WY28OZGEQ/p0FouLIY4X2Ou9virnFCR/KRv00Wvv6wzQRR8dqReevc1g8gg9XgqBOCKO41gIoMFWsTUw8lKPfOzvx3c/7H4gfFvIy4HY9dX1ag8F4o6jOCDyAl0eHgvizlbXgfsFtnQQSLi2dRqfIbzNT2NN6HEXH8yOk1fqB5HNF5PmWfY+8wHzbP1JXtY8lxSkfiBtxJahT33ilPc65jfhSZttbgdTLzwTgkBkACkDkqYstKHvkPzIWe7i2h7ysK5lbaOf/eIr8hl8MbHqHiCExvbRbAr+8MtBDfz5JGr6BqSe5VK+H6Hgc4vaHy2zpOXkmWeffUGvkfLDNxgCjrNowksp86GtamOVL+ieDFvqdXvY6cEOpHu9Lej15vpAz+vtfomvQX3uvGcMdH7R90u85/pAT6f8HHbYKu/414Rmyd/hrwFMaHABJumYqJnAMlnlcer75BcDbz/8Yuf5cS/nmdujWkiYxFr6FqPCQebqHM7LqQTOsoyehb8c6nVy58c3wCyiYP+EUXCePCwsYC9LnMdEkOWU/rPyThc+LhbA1OVTeDjWQQB5+ncki5bNvxYBZM+mb9rWJoB+Vqy2oSOdE1M4mzuOV5wvoU9BteD69r7Qb09r9hDyBngWbRDIQp548t23sQFkYe56CB1pEB6zU5Ny6hVU/eJBv9OOdO+vrVQZvLsjR/ppbHIpjw75xBuPL9TJzMo/dPQdC4o+pQZj5OekB0wa3XGhstQXWgZtXI6Lx3JqLZvJnY58p9cy2NEPpr+rrpJmUfN+ONoBKOt6BojT/+gR2vAJnTRQvHysu9psytNG9DmjnUucBjnRsQfqZnwUMXYZAsS77aSeZeBEDftEc5rfaa/0CLW14LxlTIcsZQOyT8kUG2TJSXugbVy8/PjFWAPQu+1B85F6XJiRT8gLiCD6DCBv+EW+nAj3uxHRJ5h0wsJ1vBdU36MzLGMtK9tJGEg5si8osHySI+Wlu6KPrt1XjX897lany17vwhP64QSmrw4vKg6Ej3UNb2RWUZC0T7CFJ2UahULiDLlohHnu+EnyRAZAWZaNPFCiis8qRzmBXrh8d0rWobEGa7yLZp0r+YpL2kC24ClwIVDrCXccDseH3XG8PIouLq914S9kHnD8y1oPIJdl48U7Hs9QFL1hs9TDuXZ74uNxELKf0B71yE9ZRxzmII9ufNZeyCHUhWwPfP2KL708qceKW1f0ERxjiiD0R2t/fkHRP6Yy9IBomc/YTOqhr3wZha+k8OUPt6EKsY3UqXpru6dAH8tGA89pBjSb9lrZ0jOmvNbSsveysFo7gmjdc3TImX0w8YVulINb6WW/HPRJcwcgF6mnKCqhSgb+dSFydcg4IOV3+B3grGF/I8Swa2Jxsswp6aOcocPueHdnJ/rjw3H3pEWKBSuLSJ0G87LIk2+f2nHG4RRPTRcvRPAOMqGzUCXskxya8DZ/pU+ARU8Ab9MOeuIs3HPdjp1fb69jIEY8GzJp5MUpwMkE7ayMfsCD00R0GfqAJ/lId97LIuoFRouNoRz0L2GXmfYZG5BNkTKeP/fJP33XIoHegF4fjM4YQ54rDd+U9QuSXiebB23mtrk3E5Vt0dImcjL2IOlOlzRAGuhyJi9AWceMQ4fUIaxy6lU8EN5pK32yLhXvZTktDgJpP0B/wdDEHsILB5nF3fVal0Kf+tCnDqg/3kw6/8Q9zoN+xtAEF34DIv9MQ14fr7l+MPnRV+oFw5/5gjNN3HemRI/NBEPnT4o5VH3pyZ+mxC7lxJatHfwSIG3zBQnmID+gIskWmdIv2i8HXhdxI512Fvm0u/rCVDyS1+mC4Q12XSQMHRdBhMi+hDjybex6fSnNenvyc7Mjbl1q/oqm5rOG3tc/a1v0klA5xUdACEIHj4xJxiVlHQOUdwQ6v8SThmfyoU869dKP5MWOolvgHD/CoGniAQ8omnoUpdsQkIu33lYuONIuOgOSl/ylbemaOAAP7IxZSxnt5JEh2g+d5eexRC6ktJbjENbpMzYhWx1tMv9noHtld6yLtZcESw9yvocKkkd7oBZ4h5Gj9wcIn6+BTjvXmfkCoQfnMuCUx2prW7Al9xaEZqZPGpznr8cwa27D1PunDt+d598J5sE/B92wyxCDgbqCz9Dwl6UYPB72u5v3v/jk+bjf7z4+HlW1JmmeM2QCs3iAyMIb0sQ9oQWU26ka5aR5puuC789qYSPvVL5VZsrq+S82W75jWvnJQ+6cynDVXmX2jHwhz+IoaRXXhOX0eFk8q52KF9aiVQgf5ExZtcstwVe7KzZhNgDagY5TMiGbY13lqhn9CS82zP5lDdBvYYsv9fMGPm0AVV4nd97soQXFHwRKnq6j0Zbi1MmGET5VXvmkcRTCJ4BTwsufy89xq04gegB6fuK1kbDp1yZHf4LYAuUs/PR7BuyMDaZkLN2nLlCP86x6gUfGD0j9yMhpMwitL3AuVUf1c8rM3RSfagjq+8SF1UbJl74C0TNom1DVyNrLyfcjGeRBp7DTURdc6HGkkJtdVPbpE6Rx0gykLraGzdVzjSVD55V4HGd0jaOVPhCGV0fqdj2zqSCKN3X1I5A2CIFyC4W6iNWIiD+nYWV78EXvAOMOxsEgpC1/QWH0E/rYawA90gdfxIm+LiY/edz5jjC01rPa484IaXhRh/bcL8ZZYWyPeO+zdaQw7UcGQoB8MH0ipC5IvMOc9leCBOTDE+z84FGfrBQ/rRucspMHIJPHc7QFWF+SF/3RH2hK36V3gDqB0tkYK7XX2y26qtvrA273RHYOBGrtIL0g667q4cjaDgZv/y6A1o60zbfGNQxLObLDn7HBvOABL/gXcBFUjmnxYIxNZZtgzpJP//jUNoco8C75aJe7FtqXeIld9DzjfPXmend1/dbI95mh5b2MB9GxF6iKWkF22ZxskjsjsYd+Wu1vKY9+AKiJ/tSYoLc2T7j7qtBzmcc4fKf2QVP8UeMujam7rFnMeeSJfaQ++1lkgjJtogPiJYfq05Z0Yd0Iqu2az8Sp7gtFoSq4btow7eBrnViHNb5Le80+Kq9oOqTOjL1fHShLSFHW8bXNlX/W/fAECCN76gRC03lFjshSeYWiNIbXM2Twx0HdFsAr+JeAzjftnJfmO3wTMNB/DmTyZePEuXitCfh4vPcvCd7ffZATfb97HJ95YiHn1iqLhxeyEWLUPt2UPGzkvu3oRZ+Ns+hZoPL8LKBlfqkT7JPjOWJI2iyxayWyyajGchINvywQ4bUC6ZLV9Vp50h3I6/V72sasvgRj4OnbDFVWm8GabnVw8JOvgZh5z9DlCsCBRRd9UM4mtYyNQhBeWVDAtE87SbuuaP1jDoLIwclN11nkIh2MvOEDUsfIbc1RHwS2eAR6GZB0+Afmei8BdJZFdtD5Brf03cudVjWcWcYSnOkBeDtXm74dUoG0WxvaqGMcZQkDvT+hdXuSD6DcbZDf89RoyoLIEIgdzOMYPj0MBogvYykMn4BtprVLOj+dH9rUW/LEnvbitJDPexV2tnF84YmzLFHRnb9nLjpviNx2H32oi0N+nnv0P56PIH1gHLig8iNCOHuC1Hdfcf68aT9HZAShT55lGPmkFwjPoXfGzeFn0bexT71+MQhYfvOocn8NSf3yz0Mrby0XpC0F4duxA+mTugNIz2MKAtR51r8NCN/Q9TbCH0cTJzf8QxO5yOv1t5DyIM4N40w+dZGdPSe2Rf4su5o3clESOSILIXDShiC8cU7THv2gnbQHho/v2oLENXA884zT7C9uaKCwQ9szK7bKVav2NCF7mp02+ua8kmGRifIGblPzg3YNIx7s0NOJzzSB1J/rzLoBtvKA1N3i1WGu1/l1TNkWzG0l3kOgLQtnobd3DtJO5/17wEt8a8X6Dn81qAk5EgIGyb8sqLFiUtfV6ufdcX+/u/nw625/d+uf4X6S84xjzefpmKBM2iwWhmFwpMnnG9BHHvlQ3fqMFM8D1tV2XiSKkfhZOi0iIAtJTidA9h8ePXAowb3AyKczUk4ZV+tDlsjFSWc9ixhDrIWZyWOkMuBOVx9Ca+Q5reHQAn3S4QTBi75kAyUv+UH1tBwmmiAcC3m9NASnWkjBWkxVpoL8mAq/yOefe1acDTancIUFaSuLbIA+0EcW/aexmYAA9P1kBTrLpb5QDzqcl5x2kRfA5+gn6+lTgFuOvEWffGQuXMeonAraXBdj0u4fsogGCwnmFv6qv9qMsFMAnmxEnOYF2LS0/YxUgdtSvlEyjGE3IMEqy6o/wmDyA4sOXPsUer1ep/g/H78FyeuousZGA8x8AdKhSXnvA3yS9oQSOi4I31xAJR05AhkTIHU9LoqyiYc/YWyu5yUMkqYt2s1tdrdt56Zsr8p5nrvs02khttnvgPU2DKxrojP96EXGjDzoQksaIM2LyJGPRag/prPwk5yFdUI7n+SuUBrzCjHaQFfEuyxJA5qBzAatd6MfAtq2PCOexz+IB8K3EFkLsTfmgu+8iD4IwNLd1DhlnUgIDf1LH+kHTqORIWJ+DQcWKJ5Fo9pG9crIGh1b4BrAziv1G1AOV3Dph1JBMTbvOkCp9QtkX+DRFp4PP8gWQJxa2opeCWkNTUDPhYhRcnCBl1AWK55aS9QiaGdVfD7L8X8Sf3iuyAk0d1bLeQbpQ/rJXQj0Dl7rouxaCw6/pnvFl19YQ6tX1pv5eXmuR+v6fuO1fVzU0QO/zyFeYOrGgSaOzdZYFHQ9kl+I/Bml2hfOQep0MM8z2GGu22kqXqOS/PRrLSemvFGOHkAN4YLq7Um4ledfbp3kCDg+LlgYdccD+AD4Auhp9KXz+ceAtLm1unyHb4BvGsRhqIUCjMWoTVOIzfpjTppUh/3d4jjj/NYzhtx6rUWpt4/xZSNg4aHcH7cfiwnAvsCJ0bpZsNnQjzJq0AvIwJ5Xcejk/IodPFl8vVCN8g6pOyPQJw1QsoyJKQgdsFUvtOlvrxtZ0SfTcKbxaaX0kHTq5aSZhYRy4vzc7XLCRmaDWa65neKrsZA8bAroiAuSehFlLOyDx8lir/TSFnVaGQBfHJycEvb2IsPqVGyfys2yB4GU9fzUJ+Qnubm46+Udku7lnUbW9CwvacuqkA0TGdL39B/seemDpHMIzLzTH/cJZ4eXEUc9IKPqTXqqC3TaDpE39EsbU36HThMMkJ8+bpV1oIw2gPAMUJ85TwhYp9DWlU6hIG2AblvZ4ft2fFHD9jN0Gz1BE6ANnOb9/qi1SuuTf4BJfdD6wDpBLdOzvo16ls+PF51uhLgPiUMT7HmJw+sl3IKUzbYLMvb0U9ecnvN+pGtLvyLo9SxLLn4GHXJSFuj1exjabs8zUg4gS+Zy2g12SJp6QfKoQ12QYdEQLfxT3vkCvU7a7TxDt1rG2i9458KfOHnhRz+wQR5bCz8wNtttlzpAeJbM9fhJv6VPedWVPrEt9jzwUXRP9ewzzjM/V880wHF+c325u+anwjXW6TuPa/gU2xc4Y17QwOh/ECDMGgsmn4vh9AmEB7CUDyB/xkDaSZ1z6R7fQqDz3mrnJdji1yF5M//ezpyeYYv3nD6p3w7TzvH8PWGWfbX27/DN8OcM3MkV7eCD04zDV761NqXDUY7zjZ1nO838NLcc6MODHGntTjXBxwJMfLJtThD9wfh8a1UNcMsK9BvhrCIYqRYUnxxAJT6gF1cx5Csd9aUOXiziZKHkrYWMxaoWM/IWFK9MiFrf1pPmkqsbIxNhnQyBtbygO7TwzYLOSyAXLIo4PnaMJI9PTkcbmmhsiKmXuhUfzAW+0h5lfUFMOzk9oh0wfcgpdOrlNNg8RwPQZRFNHP0xhllga1NA6eIlsX1be2BfmOEdx5l8cRfPVl8QuUMTTLp4neq99FGYdMLq/9CNT9+rrIO2QSNloNTgzWpJD735BGgMbXQHMoZXbGyqWJuZKUxDv7rugulzysCAZR1tAqmbOr0uEDlB9fAkHYB2Pv2MbuAFAqQzBr0+QLrXSzkWA0aepQ2119sMUL8cB2lUE84XtGo+fSLu+qOtXGgRDw1lqz0Meg2Of2USW/dCVECdJxwW6Y25BZ/IQNmRtenh6JDHwlhLgPA2DEcHmF/wgq7LsfDXGtUf4ciYJpb+B8jjedpeDmJz6DGwyDXloY83V/UyJe2HLqfPpJOPehY+AuRGF6D5biA06XPoscWgq46x67SA2xxIvaoPba1HpqHPzaEs3ZQO+57jdlXOODmffgzeKae+ahk9ZzlJZb2XQ8rXfOoCaZWzZMuY1B7xoA3j+FhrnW1C48mXN/h8p8OxD8GeL4l0faw8hfRJgqJz1VA5dOq84ukz9NgUDjQhcvp5ZyE/ne+XB2Wb9IW7irxXwjhfMzdY15Rfcld//BL8sGMAVWYfQybsAB58997v00iM6I/6ll9jbtsb/VjsWvtSTnZD27FD1WWegsWnY2gSzmXAOd6/Hai/jsuXYG7vVAbGb4UtuYHQE2Ifsc2Vz28Hz92O5L2EjbZm13f4ZvhzBi7AJISLX/oRJnzNAqJN6F6O8/2tHOfHg6/g6xbY8w1nC4F5IWLOFtYEzm1OruDLKFVHC0cMlHqJB+HDmmWHevBe8tUbFptZvg6UgeG3lZd0IHxWuVcM/9TpGP5AeIRP6gGhJw/HLU5mHKAOnU+A+Ik8mmGhYdOCN9DlypgEZ4AXn4xDljjLkYsyalAPPtgFSBzo8vS+bPXpXPszUCd9AoHUTf1eRhgZen4Ap7jXDW1kTB1q1YVTlS/8Rt35+W3QjzyJbW/TsTgvwwnwS2U4NQ3GfrbUhX4OzRtEjoHkR47khT51yUsfOoQ+5YSpF56B0MRZSDkhDkO3AYDb6sDMm7ma+RoIDRi+xGMzKSeNXQFuW03S9uEgB/qgi/wH1ii7XOOCfpUBBGL/QOcd7LQzhHYuT50Zt6DnM5YBv2w8bLD3G9DIOk5+eKfuYjdC+nUOZzhHg/4zBj2fNpEJSP5MC4Qucp7QDufQtLKjDqEPz/BNvK83sbeiea5n6kETjG2iP9Y07m5cvtGFCjjsqctq+QYkTp+6/it/xHGuNZ/djp3revQFrF/hlRONvDz26BdEZaFZqzWA8AZZs/POjvdG8V93koK0D0amyAUgV3QW2ec6HaAJzhCe5+r28kCPv8R7K2+GtPt7wczra/j3PpyTOXy+xOu3wszzVPvf4a8GzwxBk59hejged3cfOHW+2z0eD7sDP4F7vN9xKpzJs2UoOWGAbxY7QqowucuZwkG8ZiXy5lYnzeszdiyufhyjnWgWek1yPPwTB5zWugVmc54h+b3f9IG0ke7gcNIHYfpH2Bcp+jCtIQt0nSx8B1KGDha+6Hs4UGmDcutJG6m2n5PNNTRB0slLHKCtDpWWvn2hso5P6FI39ePUwZeNhi8a8Hkx3l4HqMvYdCx+8KhFPDKuOlO+Nol+4uEBFUaWLg8w5xHvtL0Psz6SdqixGn6cIfwD4ZEQ6PHwoQ/hHTiRo/Hp9QPJh77LDvSy+mxhx1N+7tNIkp9+Jz0jEBrXHfFz2OvN9YPpQ+iZv0qKf10wdRqAvNh2yuIEAdFr+BHPt8bfXssGry6dxunhdnde9oMegE+/iAtkHnec2wJ6fkfyU554gFPHII5gylNPHPwPSprRUBo7hO+MvX1wpZUN2ulc+39C478F9C39AygLHUB8q53M547wmekB8nHwtGyv7Y01FBqXM83HwQhp1nbFFnrWZO8bZlk2RdQXilqLioeYjHWJsfa6M35xtviu8vhQRmnyKQ89ZcAVdvX2B+FbI1998h0G9QuK0AWSvnjFt+ixyXdaF99YD4HoBTuHHuztlwxln5ZFZV77p/UfdFenfSpg3XTdDz5eVsdzueYp7OVFU/XCo/PpQDp5p2Wr3Z2D8Jx5h2fHnj/Hu4wdAWiwlwWVt4XxR4LdPwHCb4ZZno7oE+h1z/H5PSH9f1n73+EvDyy+YwFmPmFQBj/Po01tX78o6G87+/GN+91+vx+Tun41kHiMyZ9qc2EWsrFA4BwJ2FAXp1CO86vLMoTQeXH59HjyKIFR/Mth1uLrNrUYeXlDjmHgQvK6gWfBBQM9DtgQtVDFKDsCLKPEczqQhc0O4EQb3qbL9jVkiCw4O+Fz6hEPHakeZfUT0aebU+cP+jbfiIcuIeNpeo0vtT4pX8um9YWeEppvrSiuF7CsbNDIoY0gpzRv39WvdbExehzGWPD4jvnCyvJEX9WfpKO39MVSKJ5ngOsxihUqb+17IGlkSLkdGLe96qJjB+iRy+PQgHz3C7uFZx83ye464gVWPwlVJhroQKzSlum+VBygZOxbgvEy0JpRG99oDxkSBxJiJ58vlC9Ml9AhcgLIgxsXWYIF5ZDUeFQYZHxCM9dLiHyuN2w0F0AA+WCgHn2R/SgPPbg/Am4xYz+g7VdyM+/LkSjZbbNpU+2wXuQb6sQJSYO04XZ8+70u6vypNELxWEQc+ql3DeqilC9qROa6oKy+i1G16xfk4J+w8oNA+t0xMKfTp9hKZApd7laELuFJeyfl9SUHjwuo+tbfgNB1sDzggLTdMYA+OsIvPLfoq7zmTaftaRC7B4pn1Uf/xENTa089tvJZ49TvXrD2ELJmLLjI+Lx9IOXYGSFQdjV+wGf8UiXtuV9SavrnNgXhZpElQ57J77bgsboqu2SPZD2kv5aHdrWReT/8yGcyGb9HOi/E2VVatP5BFVpz3mhV4dKfNj8I175HwgKXiU/K1vIKtbJX/06rqSOhR5dlYxKgypbwyxC9BWb5tqDTpH7ns8SlfwD6tgy9CEvdsdcW1NgBlPe2ZiiddD0WzHW+xOdrIXy2eF3827/92z+O+Hf4DbAMnmfxeeyDnPg6ECzWMhzNbp8SegFQmWbSx48Pu8P9ze5Pf/+fd/v3v8h5/rA73t/tnuRAM3f4igJ1eRFCjDU5047qIxOLgeDxyDOIPO7B886fvaBcXvEzz9daYK7UjvJf4TRpQdMSA3N+FekTjpjyHniuTQsNpxksApJ0OBzVH156s2M9FkTo+KA8mxD99OeQTGzW5hGwHrwgoyfn8KdA7XNrjRc73D/F+SWoup2aeatJax7m4PSF9EIfkfOzhOG7vDgI8OHxB78gwvdDec5b0ri+2qL/gGmueN6xPqGF41mbfC3K7ptoSPOVDnTAwgeNv8TBs3tiifbRN07EXmNwfzz6F7eO6El5LNEPiiM56uELJlaB/tDG1SXOyXBwLi92b9/USZ+/Mcy3ktUvHBcc5keND88JUp+xqLh0IxqQz4nVpqQ+oBl0R3sszBozdOf+oBMV+llx5ZF2H/TPA4Sq6JnIRG7d1TgPu1Vp0rTF+JJ223LkFj5Qe7eoTbymkNotijJf+iGH7pHHKtx2jTDjSj2q4zjX847kVB10SYK4Nx0RcmIMb4+fxg7bPqoe+ucbs+U8iz/2KcTeuesCVH/oA85o+lU8wdfK48VJvpzgyuKVzz/C4aM3PZwA1IY9Xvr0lrErW5ON0Svx9AWt60oaVSYvadp1/8TPF3VK80NI6McyCfNtakVt38r1P9p4M3jXt229ZbtdrxuS+aPmqT9Fpzb8VRm/QHUpIVRnOCJ2SuRMoat6Eevj7u542N0d9ruj6ubdideaY2/5Ce8f3+2usV/4qb6y1S85M9Iv6vKaJ3pk93d/ZdfIa5sRfraeGVNGj2ZhgPEV+sJJ5QWlY0LbKHqnkYHuJrT6zxyxo+56tMdaypwW3wHi5qowxUaODw+eV0+yiwdsUuVem3CKPFi0S1i1kc82EPm8ZigPuZW0PAqhoRnilU9/V6Qd+kxIHdv3SLNmoKty3LhrUHOWcSpe6EA8hJGvdKkWxZaLbtZHUYoP66rsUXUvcZiH7Kx1JhbWvFbZsAv6LXIBrUkikWV+kC6b7b1DlkpDW+uc+CsPG2Xt9h7iU+FH88Y2SnL0pBAZhNR1t6we5cm4TGcFMVfZJIoOHSMz/boQYvklD3ZHXxSHGWC51JbyaA8Z4MUajP167ihd+oGcvoij26Ke9Kr+xFlmD622JNvoD81bVupT131SfjWvPrAmly7RTbVRafaZ1/JU1Zrz6YnLQTEknTxC2s9aNY+FkfEVTzeATp1LnFAxtWlEjyhD+UVLQFm1XZPFNY3cGZCky7/KU33zKhYAfKkBr6pZYBuFn7ObvAPctpCL6qpbeZNGjMW3kJxlTgpiq6f81/Rz3a1AS9/hrwh+AWJALejaAIVPWjx4PONBG9MDX9jQJmVHWRuPr/KgZV5iDs0YKONsE8AumMTUyWTmRAcj44rcaTNjmqgclJEsJ8vUhc8wVNcrOzXY5yAUn2DA6VE/0PlksQHDB0gZyCJVzgMnvBKVfK+JlBddILwCTFfKcZzNa4Q4HoTLAu9JVeByrZB2YjypBVqM5/4ltOOneBPfgI7QJpsbL+P4Z3154/ypvkDAqT5AOz55E9J2MH0JWg8s2F4XNEoeS3gMp0DtgbRpXUY3qusNzGmSkrWMp+KUq07B6JttoPpl2xF0Wbp8tNOBjXWmDURnQKc5B12G2C7U5oNe5ch8enxY6IDOs8aXMKiyYTsyKoXDmSFTkDZAVAR9bEOUVR9G0g9Qn02UHjWWdtJHHWM1bSgOADpHELWjgPa48PEAClK3xknxEXZIChmpzwvAvT59KzupMQK4PHHfhIRchKK7YGyrLvxUV3XypQFsFl7nEPqcRucxIhza17owr4s+Lj5Fp8n7xheD1+VMY/fSKuB+qD1kYRgt97CrOgllTNY+Z4z8LCoFDVK2hR0yPowzZeGLLkO/3DFTGetn9OUy5orKqWc+Y2RmHi9h6OEw53foNtDLezxj32mX+T3yO3/SzhNN1ylxkH56idLeVDypT5vqnvqe9WaVAB41D+qTpCvPYCBtFzbdC2yHV2B9+aJD58O6y9zxwcF43ChjU6B9avSl6EZ9ZB58alwlq9YQVVaNJ635ujAV7wvNUcK62GOP0Nx1/+A/6jte0OPAaR9L98i86Hbpc9lPID2mDjA7bbZbyeZyQhlwbzv1Al+SK5iyhHPeFlBm21IT2L/rtebSNuG5eGCrneSFzvwnuq16vzek3S1krfwOf0XQ9HCIkSyfztIC/CRneX9740c0QJ599jedm/GxaBCWW1Fw7lln07W6KbfBt3zygt353TIesGglsrCesy0Eqp1y8oCUZUFf0k1+gDyfkmkxjcyh7ZC8OMR9AyFMXkc7CApDF/7ksalf8wtYV/VLaSc06hvrWPUJPREffRh1XUdOgp1I9Qo6xu7D7e3u9v7OXxaIU5KxE9dCN+XBMNbCOZzEMQ6EpMMDfrwo5xffhNjNsphpZvfvPwPIusqP5a3j0u0m5bQV7OMIhCZAEyA66DqODgHqBMjvcnWcIfnQ93FxHxpPoPOY2+vQ5U/cKDJ0YecVHPx6f8zXjt2qTyDlYKCXA3NZ9aEupjp0XmD6zmlwnboV33V8sKF1vIkHejxtUgcbjA5UZRk35KHMNqqLeP9CpHjUD6LUBaYfCZFT/MPbd7sffvhh9+4dz57iGK8/9039yE0e5ThHrs9XCVQWOfKMNPIBkRPo8nfotC9hoOsHJJ28Ho8eQOpbjjG/jAHF885F6gNz2GWp8T4NtyD8gkCvl/RMR17Kk9chZQBl6ByewYx7bycQ3h07/57feSYPgL7rey2v9SX6X21x5VmAvrRvSff+BT/Jylc0WP/ivEEL37lvRq16HA5x8eUvVVFfdECXzXJonmH39YgPcp72pcOcl/4FKY+td/2mLPVDDxQNvJ08gdAEkt7KD87pPg7nsEPvY8q3eBSBNV1xQa+beM/7Wkibafc8sLd0XOGZrIbndF+C30b9Hf4seD5gK2QJZQFgs2KC2Wk+HOVI1xc2mHzUl+l4Qmt2qca6wACOa2OniJf9SHP1jSmnPGHwWZoNopV1iPxFy8X7qYNn+b5g2C/x3YKcoszPwKErL24DgfQhbWSigVmQFxBN5M7m7o1ei2bqdN5A+C5t4Mz4MYorO85uQ+nPqvIk1jd397vb2/vd/f7gTzXle9h1Cl2LaMfwNfrUkNuxyAimrOzDzri/9b06Hcg6y153ItJGLd78SI7rjNu8nR4EKJ/HdgtTf8FxwttpgC5joPrzPD/1GJdcmHhspnTogoHwjW7oA/EgOmBO+fZ40zsQPqSJ974EQjvX6XVnBDqfuYwNJzDTI0P6vOj51eUY09VRSD1C0qFPCK+UUae+3qOLMKWBZa6Bmm+2FdFRp8uQcQB/ePt29+O7cqB/xJlWmnx4BjklTzwyArRDXrUzDgMGkg90emBOA71O2gDTl0VnQwc9f6ZJGuCEvNJ1Ur7QDU8tdDOERxCITFu4Befqdh3OdTsd0GkB4nP9IPmxo9D09EvQeaRuz0s8tEB49nRo6Td6Tr3QRCeF8F7X0E6L3JG954c2iN35288q47Ab5BOuPIEESoQCnPXBI5Cx2YLIGHsCerszr0DqBUIX2l42Q+p2HnNe8gM9r9P0fGBLViBzJjjXA1K396PDnH+OrssFsv79dphd3jn99fDtNb/D7wLalox8S1W2J4dQk4vb/Mf97njY7+q3+HlcgzIZDEdjDNuYzAVaZOTw6dpb2a98Zc2jAiwMoOaqHWpuw5lWNIsBKoereNC3q8FuoEqDBaqLYy5Z8oF6sL6HWXJ5s1k2nPWqGocvpwuEtehp4XLH1oXZ0070LDAsfry04WeWs2nLM8Nh9qmA0mmnqtEO/Fd0H6RYaAlDlwXMbYgmjkCX2XG1k5ef3A5xIY9aEEoNi+5Vw0hebn3zLCjfvMVJoa3OO/IEyEt+HNDcFkc2wnxtg/5z6mz9S48MHKJx2uwfdLGeXvvWI5B2vXirXhZxW4Boacv945Z5bpuLHohMcZq4BR991UtpQ+Yht/kY6iTpFGr8gciUdgLRQ8YsbRPOsqQ8mLbDN+McmOOMSW7t5oUoIPUji22wrHOBzgtI2wBlaTt0kb3LigNQplTOaeWtOlhQ4+Rnc/1oDI7cqguXI2trK+1Sjq66LgFko+98tss/IKE4VlynbWU39LlosbPhZCvk4p4StbzYNDLQBjbql1qNb1S31gjPBa1p9Z16rWncZdO8zwXrFsCz96eHW/BSWWDmk7XPJ5nKq0dFCtGRaSRHQekjeseW6T9059BjM3AL3GaTu8dnCG3HtJP0TIfekw9A63EfcnfapHv+TAvMYSB1QOg7n5l3yrEPz4Fhx7W2N30xLtxZG3yYg7zwivoX3SIGY6gQ7PQAIXtsHvVYH+XQOLN2Qi8KVm/sHqfZ7wYobQfaa1bxD/B4kqr7TlWQNgDLPjDzL+tH5Oq6CSz9mTAw0wNb9GDKoteeH5jbPgeh+63td0jdjskP9HygxwPhfdoGc3HGglWmvsac0pzGvxZ48PU7/EVhywACc5mWa98mPdzd+gsbh/tbnzyzeIXWTiq3qDRbX31ah4/yIPRP2rAOvKDGra3mRPbJRLzL0OMANAWrsWXRg39hLcZz3UBkCmzFQxNcF9a2wPCMl+V2lQUiY68/Q/pKSHn49rI4F6FJeadF9ZT3OimgLFg/JKPFWgu6fGgNF88917PP3CqEX+czI7e0cSq4xe030a9xSrqzqmVYzhYL/tyXzjPx5ANsLNTpY5by0ASgC3+Ql1pyKu8NYTjdKxYvICeYgbTVw8QDPU1deM7Q60GTcQPn9mZ+5qkhW+tc2obpY2CuB6RuMHAuPkPKUj+ydrkT6v+SjpyByJZx0Z+FhjoA8SB56UtvA6B+bKDGmBcP6/Gjy6v1MSRelIKGi7/7+/rSD99wJg2iP0LyjvtDhcdaswDLIkutC+Yh98iHv1+c9GMgox/rlbqEXp1P8xkYWsL0Zwt6WXQXTJ7bHG24nREWlANdBwMFrjNE7PyJnzh9A5JOmwHyaXsLZtoZKAejz+Bcr9Ml3rHnz/WTzziCaaPXmWHue+jAXr9jbJC62Fyte+vXM1I3dAC0QY3e0kYvSxzoPNIX59kuhXKg+fEUO/LaK/3cs5BzTX7hl7sM/glu8ePCMm0YcYlHO0DkAMiPfREm7jYbzrTBOQ3MdZM/Q6/Taeb6gR4PJC+8Os/AXJbyHt+Cl8r+UpAXlFfYnn9fC39e7e/wZ8M6mNooZKuPD/vd7c373Yf3v+zuP+A8H/zFDD/TJYf5ky6ZQS51edYX8C9E2WHjlwB3Rt4Iz6MeABvNBW/2jzpZvHwazX42ISfcyym3gJMZnPYsQmyaYF/UgJSHfyZpsDeCg7UAp5Fjg4WODapfqUPaydlYs7n6qHeglhsvcFl4AOJJF79VZuslG7fKQbrtE3yaGHl1+ly4nPIPzOk016KMAXmPYs8XHdIfoE46xE9OGxAddewOQ+SKbJSjc8b1QchPrpMH/5She+tfi7/5DSAe5GXUJQ0dmwh9kZiln8qrF0fHHYKRDyALeo6c5ShXGZA4ZcVJ2OqCHXo67XQ6+h9dAOEFdP30OgnDqxtP2qD/FS+7WHRCPoSudzom/vEio9peWbp+h4V+ki3phGs9wpVH6HEkcCqSRjaPMesAN23IVzXC6CJIXvWvdNDzgaXPn3k0qB5devO2To79ct+12kbv0MsWgnyNh9NjHGVOrXGWieNc39y+371//353c3Oz2yu92KPaoS7TiLsjXATiNEucRbbItYzB0M3Js6aiIRfa0M8QfuAMqQfaprTK8GWA2lhZcSrkKpj2kJ0QesKMObytm9HOjNAD6UvWp/DKGuU+NSAd3ILkr3TIVzKC8IZvaJShZlcnGEhfXC5IPOmUW+4BxPtY9rrSxoJ1wke/6H/l1fzCdqFf80H+5hFE4tgEBwb+uWzW1SEHh0pgbxuY5cG+jOoDmK+W+PcLGrK21QUda6b4au30r2Yq35+pY03TusVNuEvVZ47FgVYvq63RRjDQ5SPuOht20WXvfIoe21rtC4BuQTYp30kuOCkbuJUf2MrfyjuVqeQHA512hs7jHKQsfIM9r8O5tqyLpg/VnnCAaGqOn/L9MjAXOpYFf4e/MGwNeDcsFmQPsSbSp4fj7uH+Zne4/bA77vlhlHpRUPP9ZMK5rozg1GCKb+iecK601dAGjjObIxMgNLxw0U2IBSJyESbeofP3885jY0tZyoPJC2RCdARCt0WbBaRPXpCtDpmB1OvlC0rBVReaVV7K2EAJOySN/P78Fi+QKY91H30+jb4Rogc+11cny+TllPmTPyPGnrmTs/yaFwn5HNM0DtbjhKW34eDnAmHIg+OciyIlTUM+acYbXHhpbLiwgiZ0bByhJwRTlnjShAEkQI6MA3rjhPzkAsgwbHPIHH6JB1JOmDgw0y5tDaxxPK078wgkL7zoU3SDnnJLu2P0ANDWOei8wQ5dlsg25wXSXsfOD1uZ+502z7Xd+ac8+f6s1+DF2MUOABxanGYeDXrzZv2GMzIQz+MYxKmP48GFGA70x4d6hv9JIV8IeuQLQdJvTqJXm622AukvDjJQ8dU2n8a7AbHrE/sWAr2/wNJX4drX07zYE+1Fhh76PRGJBBac1s8dmBlSPwcNM+/AwmukfyvAK/wSD08w+fQR6LoPzVx/hvBMvPdnhVrHtqDnE5/p4I0O4ZkxBrC32H3aS9sdOTGOHZAG4NcRSNsn9cmja4SsiZw8C/1IkvIvcKCFnEJLUz59liXZgQaiw+jnSzDTRyYQmMsTpw/JA3q9jimzXlp6C4HeFpD8DuTNciRM3dTrvIHEQ7cF4fMSnoPe1rfCS/wD6dcWfuvc/RcNKO4czAreMoKT+lpk8c+4+n463slpfr+7v/l1d7y73Wknqq9saEKwQPCIBFf2+bZh+LOAQZMFyBPI2Wxw5XyxGOUUi0WJgac+5Ry1sibgjHpTUJwTAp7bBSJ/OfD0S+WjTcrSdvpFmEWN8ixkYNoMsiAZRzm3y/JBeDZ3Tr3ybU2wfrhE9NWUeDwpX7pgs5KzSh+h46T83fWb8cxayQhGxsjlW4TSCfH00/JLDp9Aq/ZnTlOEib+60JKqEPXwUiCn/GreeaTrm80+t1Djl0LVFS/TDN3wLWGca8boSo4K7WfsAGi4HR6gTzg1yAvNw8MYa/gp7c8KIr/Qpy2jr0HS8CTO0Qx9Jd5PYpDFcosEehC60BZPxlRUGQBADn5pbPAnS6LwmbzYnLrncbLtKQFmk0wbYMaBfJw06lvOYV99nIDwgS+QfgMJgfCEProgxEmyQ6n60aVrjT5FZ9gQiHKwNQbUv3KG/ag+NJEfIA3/xIHITX7KCMm3zSpMGUg9nM70MfxDlzbSF4A80skLDxCwrAq5KMTusKmSueRwuR3HQp51rm/u1lwBeTHw559/3v30009D9xo72QOPGf30U704SD7p8I2skSlAWXQYuRlr5CUkDVBuZCqOi+EgEJ6ke3u9rQ4ph7ZAfD5jG9KfJrGKJDlzWxcAPBcuOaKf8AcIkfOcfSZOGcg6C5ZuWbtW5xYMHfE8FgNG1vQXIE0+QB3inU/kpE50HBrCzjN4jlcvT92ZbuYHQIP8ecwnF1GpW+NMP+uZer8grwswAB7+Rr14Am6XU2Iu2Fyn9MI7H2B9n77qSRDPZ+QBuJNYdxOhX+WPvADfOeeTsJ8/8q109WUnvmrHX5vRrPE+Lfpa+9a6fnEtJ5/LyWYhdsV+zSNijuvf1WvNIyF3sJDButBmwhKsFlSv5AGiV/Zj+KUt8qNP6luO0Y/et/R/kbVhLw8kLzRZryMn2Ok8Jg1XebfpwfDs0OlTZws6n63018LaDnKcytLBe51x5Z+652t9h014aWC/CXBGYKlF2t903t8anw73fmnws/L7CxBpPWmMFcjgdgMmL44F8dQBSDPNaZs8nM1MgE5XcdWVsxDeLFpbkyQIwP8cdgg9MNNQ1vPAPulBgJA+pq+ZmMgHVBvrgrLQjg2+66gD9PACy5GWvrXC1UmzNgSe91YTflRD5eKObyVn9LO/rHF8hAZa6VY04VnyFLD4ZUOh/fSPELlwIEHi1EP3IIADFF7Uify9DS6AHqgzxhcIf0VMR/6MgW5L4Q9UG7I9bTIdOh1hZIk8CUOXtoj3saOPbA7hRb3YHkg8OguEZ/II4RedzgDPjHuXEUh7QMaiTmTHC5ujXsdA5zOX0d/0gXFPWep0evKg72MQ/QCdbwfqBWNf/MjHbGeUp29g9JRxANNP2g8vkDT1Uxed8JUNHOe377DXdT5Jkw7TboB0bzcyO/+qXpadZYkD3/UfoG7k6hC+55B5nXrE1zLpAidHDkvazy8d8oWdLlee/wdYUyPb8uMXIx151zYKOyx1xW+mQ86O5/KCnV94EgKUz/Mp9YH0J3Rx1oiHbm6PdHj18kDyKh+aoks+0OWNrEDoOv3FZfWH9mKbxAHkx75iK0DqpT8+gR7I6ZAf3fAJ9Kfdlepw8sxjHK9Vh0MdzQQf3KjVhd9Sv0FPV1+f72UgZR1TL+XzeAUB8olTL/pO/oyBnu75gZR3ukBvO3EwcqcsQP0577fAn1P394L0a5aF9LqSfYd/dMA0vdBifI8Pu+P9zTh1vtk9Ptz7EY6njw9y0OrqkqWlnDSFpFWPRQAPTsuDETryCDHe+ulTLfoaaSY+C4SWZF3N1+ICD79prjUDLC9REwe53BDpdYLCm7BP1nMA/0z+FVnIuF2KrEqLN8iChPzQGOAtpD6Ln39SuD0DdsJX5D6N0oW+Fzbhwkdg3U0TPD+yAm/q1Qt+0uc4ic1p7O3d3ni/P+72R76cQb540g9VRGU4zcZXPPPMadUnO87QHzghFl+0D426agQsu0+x1R8+d3d1KZ6vNebaCNQ+qifOSQknpOQdxQ/kV8+4oPGPfeCAcLIk/Kz69TPgoNrQwNNPQOpWufLHCTMySRN2/vMWurgac2pj+1CInqwr9E5NMbd9GKClP4WVdkQh8XJSF30rnDH844zN9EDsHYz9dQQ6z8jt+LTUhZ4l8Elx+o5eeBQl3yAGPU+gGuku29rH1W4XvgrJW/ioTmiA0KUuyZG1ADTpM/0NkOfnlNsjPYwF9DOmfSA6S52U44zyfeaSAyFKboPsnAs/nq/nOXs74YoD6OLd9dXuzVtOsPkRFDnRb1ZHPLZTPMfYiJ8NUVqt07iSgz7yeAcvJPYXE1Pub+DLMukno0k8z2qnPwC0wTltvQ1MuWKKl4xBXCTsAjGDrA+mlY10/fl79JNNBMkD8hJir9cxeUDo4BWbSb3AaX1kX/n2EKDEOHh2ftBFH9hG9NL5pHwLU546xOETXp0usJmvubd8r37kaTXwP1+4CL3WaOFMW4wQCJ+0aYSvSHt/A8Ubu8Y28ZGH7CLhsFfclD9O+bUZMvc5ccZ55hERHu9ABtYz5h4bJq25RdZU0QeB9CX9jUwB24eIxX6hAVOvxgobKDsiPzSBngfO/S4ez20oeWkLCE3qR9ZOA5AO0mZPgx3m9NfC19Zb6BiPk4Mc8jsOeEYXKLv4Eix9FI8vU38Hw6K03xn8SRwWDz/rfCfHmZ/g3tuZ/ozT/BFHuFyaAKlydlSmBScTp8tImAlwbjKRkxPnLHiEMx8wZaEDOs+0k7ZSNvPpEL5gL5/56X/xVdh5K8cbU+qCkZ+FKZsPkHIgPMpprn49afMGOaVNH0HocGKtc5xXjcuel6P2Qj4lKBqeb+aEmc/S4TDvj5TpYki05kf/3HLBIpMW3OiLRdRtSbX9dA+HghOSnPrgQEc+4jxH3U/jFn7wV6PcDsxz2PDOCThAn/zJpaGbZzoSr/AuB0tOAoMxwDQN0zYIhF/KujOQstRJGiCP9jjlBVIHgKbbC7qIPoDQBp/JpMFMOwBjHn6hR07a5+STNNBtJPQA8bQNRK7eZniivzhaQWhSp/i6ygmsZRX2Pvd2yrF8DqHJBfeaV+1HPmpTHkw79DntpT51YhNvruQ883IhffOqUv0Bue1OG8QDKYPHjz/+aPSJtZ3wOtmPzc3yzGMQTB/hmXgHaDqsNKUxemX83OpxC146oirdtu+EHK1/blOYsYz+iedTf2kLDKR+sEOnpz/Bnpd4h6RTBoZ3bydlWzwD0XnqUUYfOx3lHaBLvZSlLvWSTjnxOMSkY2Okg32OnNQTdHmJd7mwEdbMbrcgMMsD9Dx58t5XNRvwiWXRqsce/PFRC4Eu2JCrreipG+zQ5QYiY6+TPGg7AnM5fFJOPtjzgeR/K4RP2kk8Idj7BKQcmOsAkafLtSVj+P8W+Po6q7zfAr0N4qcj/R024bcO5m8BnBEezcBx3t/c+GXBj0c5ZU9HT1ROvWIcmh7GehFsPX3jGbBsKGUgbKpw70Y18oW8/OAFQfy9uMjxy2TI92IxDJA8aApFow3Eb/quFGqLRY7FVQuC9mBOgReZB1/9N9YpSeqWbrkwCJ0yvBmxaLBwXoqcDfl0QUDOipEHj+U7mt7aJKSuDHMyBUAXnkHS9IvT3Zw0l45pwUtnnTT52J6RwAGRw6X24pDyOcC7/XF3e3/wj6H4pFrx45Fn8sT3sfpOfz9LOagOzAmWf65b44Aj7BcQhwyoiXYv5JTYefeYq2TU5YRZFPqHwldk5J4kF6ffD+LLLxtykoejfxgOuIbRfXNdATxxGsCMG7Kho/UlMRy/0008SN6Sr7H3M4HjCj/jGr6gdS57zQUC8SBl0ARI2y4GUEY6+YSJ93rIkjGObFuQeinHergw5QQKu07d3GLOnRJ/+abJET5BIHUJu+McmYh7HshJi2NWfFx9qev2NWI804kMHj1Voz42P8+PfDINRMfRa5eXMuT5rCr++otszXamstz58Gn8ECb8sDvsHz0BzDHmPSfPvGTI4xrcIeJLFPCP/AC8oqdATphtl2o3ssYeoisQiI4A+g8t/Gij00beQNLnUBQLHTpBF/acxCvf9KXPXIAUnVD97n0Bur46JE15xxnI6zrq/UkI9LDz7iFAfEZg1lPSvY3Q9jaAxOd8oLcBUD7zDk3G0WmvekLGU5hx9an9oCHvo/ZKkLrmzXwScqFPq+THdsC0FUg8+f7UqnChYZ3FQR4ONI9veOXXfOAgi99g8GQdQJ88Dwd2nfS2+piGZsYOSc/li5yCrbLeJpiyQK8/Q+psYcrn8Bx/wsQjI7p6CUL/2wE7Qr+1NhbO0PNCs0X3MsS/QNaXe/Md/owB/TL4Ez2aoEdtIDfv3+/uP7zf7e9vd8fDvRzogyY1L4zVpNNfb2Zsajl9tDOlgXRcmAnakbytfNr1AqVwLnO5gBAaFqEHOYnZ4EID30AmSJ9MnW6WI9DpgUwyNl5Onhae8ZYng085C1fo0ybyxnlI2ws/QWR5Js9wbD8rygtD3K72oxwsrNK4+Q9aHuPghAMH4PBw3O2FnDhDz0brMSIc9XpbjiMP7o9PAWuD8ULMs5aKcxJHGr3n9NkO9tCn5WqbRdAy7Yv+4XHk+XRc9jP0Ak949XrkdV3ldBEZkGfWXYD8joE5jzqRnXhvDwid+zbk6WWpTz7lnVcHaK3HIXcg9QnByBakLPoBk59xiUMIuG0+Gdf4gUDqEEYOkDQ01EnfQPJxogOkZ0w+Y1LPX6/zI+VAeAYtZ5MxY92B+pG36Ksf6XPmY/oe/fOiF3PSMvHYxjg15kLriotOge1b7CKLHzUYFx88QxzewbQHRu+RDYAPQLrHoQndSzjT4BwnbvCLXBmnocN2cUPfM6/TvmHoLABth9D3OnO89LPSBVMe6HmRK7L1cC4nnbpLfxskL/pAVwB1Ge/wBfI4ARDeQOr2+IyB1AG6rLOcqWPdT31LSD4yEkfu3DmK/QCUdYS+r4fOJ+RASReGHKHgQGujVD53guW446QJ/Sz0uMDu7UTW3k8gbQbSx+AMvX500HmDabuXdV6J93Y6vlQ24znobScEkg/OMs7wEv+z4Mcvns+xl+GU/kvwkszrav0d/iqAk3Nz83736y//ZXd/e7N7khPGIxz88hdXuizIWhqWRcMLBDgcqMW4eVZrnEZ7EeAWExMeJ05oJ1nIaTNIXeh8Eqy1IKfNAZ8uexMpB2fh29pMHIPMyVzKgBhd8uayYBYAMAtQx84HfbAR9/qcBAagiVyROW12fqFjE+wYvfg0WAuqPWht/+H3cHzaHY6PPsm929+b3ii6cghwTjQ+jyzMlO3k4ErswXehH2lkcZ+FnDS/In4lp4Efp1DLdt6FnHDvjw+6sOILLFrscVxUn8W/bwC0CVIHJ54LrbQXOp7DDl/sj0dD8ngINF1nAPGOlSe+srf6xFhhP6mNroNVZx0baAu37SB53ZHqm2CXpfNIPnHo+4ZGfnQRpFxD94xXaOd8sPNL+QydPnUiO3zR8arroumyBuCf+hXiPK9OaucLRKb0jzoZ9+QRz4VYZKFO8ZG7sNQVb9rAqX371ki7dmpf1XhYVm1ifJEj7aRfa/+qD5hK+gpQlj6nD5SB5GfMQ5+y0CLjDOk/mDTQ6yYOhIPTQu7qsPRx4evDCq0DdpSL3Pyin632AXiFLrJs4UzX6b8WQpt6YGQLbvHrZb0OY9LzZ5zrFa/C/kuzdfHxPF6HBIVVVjxy5xAI74wTNsB3n68u6oszp21LHu+QGi+tdYwXIeXdptQyg7qg9xCVIZbrS3Z/ZUVrNzrg6x18yrVOnyUp1Ubf69ZdyReIrMnrZZHDfIUA8phXg/SrkPJ1fDv/zhsgHbsGwiOw8izs4xc8B1tlaWdLjmDk6fMtOMNL7X8dnOqxgLyOM2zlAbUGzrAl/3Oq7/C7g28BTqomi6vap+O9XxDc372vE+exeAUyWQkL61YUzpqmtv5pAYIZjq4aYsL3BVB/jK6z8FjR+c/t2ZB839LXgkR7AO2tzjK4TsLwNDSDg84cXLb2j8kVXDfSyl+cK6W70QaSk3bpdxwCIDy5rcxGbGcDxxRUGS/9QcvjF17YnrQAK/6I84lTKYcVJ7lOk+UMqMwLLQ1rIQetiyEI+mGjxbHFceUTV/km9IqRl7GVY/2AkyGuSvjiRr3K2/3Afl+OLZuC6aW+jv1ORG6zW47RJxx95Oinz4T0Wc26X0HnK7N41XiKzHIjGmklDdYDMg+6bt8Z84wZ5ebB+EjW1OtjGj7Fa4y/LibsrOWbw3GmlG/9jM2UOwWmNz941wZFuvJTxoyTLBow30VAX9yaV15vt2xmddQjO9j7DM+MfZyBDnEGOJ3COfDFhZphM6a++UoG04x2CREJ3tB786aeeLnNQRvZ/JiMaVenotvco+yLuyI8HsHcWGxlhOmbkgsoy/lA5GL+MAZx2pe4xoA+8Xmx/rIfdnvQhR42ZbkkOCHjQweRmzbqM2XldMdmDRpjO+ntqxZgHGr0gR7TdwD+8Kx20t4KoTsBOf6WbRT1R5e8nprH2j7oNmm7tU/8BORcRYcULTwHBhiruSw4w9LWhB1O6p3wC105rOWcKbT9c8FUzp2/IOS1QfIzVzQc4UnfLxYHtmwkOoreOy79H2mgZB78FJzmI0vR5vGvGvP1+foLHjFiLtEP/c13820roqVNbIk1E7unT2kDsCxqxmvIsGvqpcz90JwLUuJHGWkNfWkd7pOl8wbWflRcf5d0dAQgA/Fnv0pJG8rP3AyEb2hP6mxAaOG1tLkVV3tJA6kXBFL2EoS2141ee95vhtyNa3flvgQvyxs+W/yi7+d675D0xb/927/9o2Pf4RS82Ag9DiO+gTgqkDC5TDyK/MUD4q8v5Hho4rG5aqHyLxkxKcDH/e746z/sPvzD/7O7e/+rv7DxkdM/NpJB8iR6v3Amg2DMsPVHfpSARYGGaEfNmB0njaoLfxYX/vErTf41qxG306cQp+iz/tTzqWKgP36eDzldXouQF9IxkaOSfFPzsxZB92UAMn6046J8lSGvZSaNtE7DZK2DTJYVetFwsrY+N6l8IcB6+5p+8FC1KF8NYXCM0IlcBdVmStSC4WfVRJKfFwb4/BUbrx+nkNx8a5kipOF5bjYyn+aiWzHlKxSvh76sd5UTMp440tRHP+Q/qA6fsGPcSD/Js8Uv8gKIIOJFW25PBTwze4njIX3Qh7hePAPPySKIHgHquE1tbI+P1SavrPC1j/o+sexEDeMgu1wZNMsY8pWAWniEtK18skijwugCHp8kE/JLIst2xTjwTXH/U5ui+aiNw2Mudpf+bBdjUuPixXLoCtvyaY5shTqFZQmAnyMV1/r0FxtYjeuC4lM6YyMvR8+bonDPKbkd/Y8a02vLZdvyZ6voZm1KyG/7ULv0i62QC46DeBy4IEGnyqc5bAtHys8zK6vq8+O8irPJqm/kIwvjRy+QDfusNuA/+ocsw/79XXKxvsCulVG6UjjizvcmLoddeX6UC3nog0ViTqi+MuGNKfELfdbLA3dB5BQ/cSeCL/IweG5ccc1n/eNZUGep4jUnyG+qT/Bym3JGkAe78xjQN/qlOvSbLwEhn18UdSdVE336zgWPK/FFoBoL5k3ZHjTliFzh+MhBYSyYxMhBv5HJd8REx9gejgfZ74OdpHdv32iZwr5FK1lr6aQOekOuqo+OmLfWhXhknfKcQ48dlLTcQy6nlY3c5NnexJeijyw2SjOnjkfu8KiOx4VRkJ5UdiFd+cJBcjCP0Cf/qGdaUSK/67i/CEwapLjGkPkLEAfdR3Q9IHH+5vlf+pYQq2PcqQfWegptzd183QQ9WzxxKi5jvqoMOZnvXJwiK1S0QD/gSSv0i3zXpzqHNcXQtKxFRqXhC2I/3JGAwrZPmVH9piLzzbxB8VITtEK37LxqMNy+MmqNYn6VbJZTMmG78JcaHCz9jLyq7/FGHhxljTE7J+3ZeVbaatSfklnOOnypL9asTenfJb8bIPssHakHzAun0SXj6I4Y4YldoyfkBqDxGoX9CpkXaZtazDHCss/SDeOC1v1ffSGPUH8q7Xml9pQFK8o72GZGGxJkiUOHbfC+w4VCrwMK1XPRlI7N1BUq6v0+yL9RVkKB/CEo2QDPVVSpJCHrHUNWLTCvTCYYdb3SoYdC9FyQELqOAXds5Eo2dG4drjSRCQrsAyz3Bzrqyr5MMozJOOqZEL70vCASfYe/EHCSgZqZ9l4sNRBsknxhgxcF7+9+3R3349N03ny0SGBlgBeGilPXn9HBcf5Uz2f5BTPoNdacpOEYQAfE/LDv2PgMPkEVlHEUeqFCjrER+fEAHBUcGLUBsqiCaSuQNCFI/eUX7sTeOE4FMVCfrKVcWDDCIXQ5IWs7Ky3Cj4WRmPrQMXmAF/Paoxa5E7JxqktqlekjwNFkwRt6175p/bLgFn2lGU90EceuxkH6SnrorybjBHZmqy/IOEbbUH0LsLBXu+UMKbScYqqFzuGovfQLmoQqkzjjlBl7ESGbnu1LIf1S/1nAytFNXfr/yvScQNkxF2ILvpiywuAjMdDtUC5OU/rtvg+ZZug62aJBJ8nHRuHFJ9L4igknSk+SAx6cGi30nisFpIOMffErW6n+qj02Mi3s2ehzygUGaD/1gfQrCNRiX46I46NdwPWxX8Vf06ZglbKg+DNSgLSuCGnfxoYXclEkR4NRMQw9c2ECQI+jkp/ft940+owxacr4LFx0id0CKeMzdTitOd0rmUpSdH1iz6MfADKuz+TXN6V5N4I6pqU92R+ywM8yCnEgxjTzHRXoqQsSx744bHgtui5LBy4yIs+M52Boz9BpP0u3rDfWGQ6d2sNeWLuIg9KUR9rp0UR4eF8ddIxN8mOTxOGNvF2H0Cfeoee57qgXTP4Mbj8w6p1CWRkh9Tk1Lrlr/npaC9WFwb8sLmvhAm39ysULGPn6GnAik0A1ivYzNrI+dx8eBVWv9IMENQ62Bdkx8jIrVvpV/6u9IGO9EN5tlzlAOePh/UybZpXVWGAKloV+6cKKxzg00dzGMv5C8xo8OyTtNYFP7EE/1oVAaOzEDwg/INomj/mQPvR+BDvMbYCp0+sBvniXZNXW83q/B0RX3wY1fgVz+DKck9/5WXiGDa+rwhyuMPOLjr5Omn+JoBVS5jwS3w5RPAvuMjk0wYlze/Pm5ma5pYqhZ2ACmtMVKm+eRPU8c52WVrpNZi3cOAeEjg9DjjGbSnEv8MOJAOIQ+pnfsbGlvRO5hpxbEyRlIPUAbzhtY3Ge6s18Z+i8e116QNG5+pELzKYNHf2hDph+rfoUii86X3C0OWPnQRpIPm3YqZYuSbsO3WjjgFbAmd+M5fRVP9e8qgMgrzcBJe3o2klW28S16DuNPDyDTf6w6hpnbKpw5hugf64v5OsddqCRR45TbQpsZEqrHhcQbhNEJnSp3QoE6De14nwAa3tsmIwpMlBTYzKe4S+nrD7XhxzUwV7tiMFT8TwzGSS/2K596u0C5Gc84AEmTVnaIZ3vgCNPxnyrPhigPMCFhU9kWx0gfQDCpzuw4dnrZEzQC+NGPnw6rQJjynCMZxp0jd7lhix5ANm+RY3jIEg/iu8rn1jnsY04z9BEJjvBH2s9A5ERcPty8AkjC2HahQ4e0S/5XRfBDtCZVvHBZcKSu78U+FmE2GvkAtLHQGTpkPpgYCsv0HnCD+x51Ek6PEgHO5COvKGdEej1O4+lXLhcaA9+xPm2NYcvkZN1BVx5UV+WoqDnhz5x9qK6yF7HHagZXfKsPIXwc3zwHyEQmd0/TjDbxS6QNhUs6ysXibkYoOzxERtc133AfOU8kY6cweIpWbV+EU953quJTDRqB5vGNwA62zYnw5Ib+6N1sS0c9cKPdDBp2s67KcjfZe20gHUkZD8fy63pqJN6oQ9tkPkffjPP3wqdb2BOfx2grRqvgjk9wBe+DRe6bSwr1Lpm2kCPb0PXS2Bd6b/DArMRfSuYhyZdDMe3hJXF9fzTw8EvCB7u7v2ToJw6u90xOWL4W7JoGXGYMvClyRFgUvU6HUKXdpmsWXAwNy9OgtSCVyZpIDy22k66tz2ngdRJmPJep2OA8sgOsMBm481GTVk2d+JB6kV/Mwa2ykDLMJxiAH7R3cx7C8Kn4r0/pZvUL74Vdqy2Vqej0ivW4yhahOX4cspix1fIabSdnFGPvJIzAtSjPTwDyXesub3NRsSjDm5b9Gy4udjq/SwsfgssV/orpH/pP5C8yJ8X22jTfBn3tokGZ3sAoE89TgdDC9AGZUDqdh6RI/GkO5IHpN4sB2HqlY7XOiWL9lWRFr2cWGVgszwOwA+1zLxmfulb5Ald+glSTh5zIM4uX+ngESYgdS0XoQa2v3hMvssGwBNeyMmz6KRZHzhFTJ0VNW6sHciobnS5GEP4BJ03+hp5FtqR3/uWvBnI7xjaxE/mKrI5VpB+Wl7150lOi3UgSsYH6Ly2ZEk5AJ8g0OlmmOsl3fMC5M1t97ZCm7KEAGXRb+JgH7fkVflp24FO07Hz2io/xXX9B0MfQO5gbM4/Ba900UsODQ31Oj1AXvCkTyKFxvrTZbb5mMdAxSODHdHUI4/9W0i82l/X3dSJDBmbjFPSvW7qAHNe0tHlSR9U1usC8O4Qmo7PoDmQL9Fu8e5hYKYjHfyLwIkDXNBlmuXrQFndBX/Oo8NL/J7vaP/C4SWFfy3Ao1+patpok9RmIPQ1scqe+KzZ3a2ckuMy+fxSnuJxHEAmS8C82mSEL/VcN/hKrrlxvdoPBjT9HHaj7nT1CEghfDIB+iLQ656D0HT6Xi+6Tk7oOm1fUHq51t3qhxY4x0WHvtAfMG/KlFPWHUb4ckpximmj0gu0Wz2hgXc2Y3jxyAa8w582I/+CkhUMMLpG8lms3S+Nh2h55hon199sthOL87qiH6UYWN+drtBxQo1fPU4Crzau1JVjwFc36ssbdZeB+vovfN4X8xbaiVa5f3ZcMvnTd5IRR9uPg/AIB2OiPki76k/1CaiXi4KlDz735J+9FU8azziBtH06XjUunC7lpUrQz/QzFh3gJ4z+AUJ/gkq8yE9eymcwfRu/GU7yxsnHaj/Vab+E6i+vlC6pY5nHS6yxo6CdUiFx85Bu/H3ZIUf4cloUh4I8yjuNT48HKtP65QICx5wvF1wrpA2g6Id9CgO5szUjgBhGMaVOxoxy1hAKy9lpc5B2qCRIO+G5yN0w8gWSHyAuH9zI9+AL6y4EdU8Qs2zpzyhDMw35O9/oAHRfWr+KHhNfx4z+UTf9SX7ykp82UgakDEh5MNB5BHqaNcN3D4k3Wj9nLQz0NsHo3HemhPQR+/TdJdKa26HJfO31E58B2rJOxYWorddnTfO9Ds1jn8a6DaZ+rVVes1QTNipxOF8sc8cEGpD6ErecXq8vo39K5xcEAcrSH42CbCb8av64DrygEa0syxjZU+ZyrVPZ30/tQ7KqDmsTax4I75KZvYRjM9ZK8VF1HpXrQDvBwJyOfQS3yrZgzu98CbEUv28xgFEyjnqUr9ZUdYCU93DG3wRjHV2h5t0zGDTVD+IjHPWxDofcxVyc5Bn1V+J1fAaDH0Vg+g10ffyLh66Y3wzMcoKuXJwtFD+e8/Vk1cTnW5EPx72/78xb6k92DrRB+oWv9uzf2GxPjFGL/bqI1ILgCT3JTjqYcsfHgkO803WaDrRB19x2W8QiT68z1w2EBvpeH8iLUzOmPDyT3gJoooe5Dcr6Ahfa8I2THex1g4HUAUIHwK87m+EP9vozUB65OvpTd+LTHceEna73qcsWYOFXsTcl07u94Yg/lANdbaiMU2nacT/q5UN+LZGfAcdBps7imEs+nGe+4uGfCufWImXY1lhmcaTdP7eNM77KTb6CRe5Kr+Udi8dod/TXfbPToA1OfewQfgC00T956DCPf6Sst5N6QMY+9Xu62wfQ63YeAOk+fqSpj2P5ZjxKEeTlpZxEzwgQ+vEUaFWfn933S2tDHnbkyAL2/vtTcsLkUccvl0nc0IuBncxy3qvd7gB3jAycZPNICHlcNImb65H35t1bh9y6zvOftNPtuNp9Pp98aj30BVI3GCAe3QXDJ+g241yyFivaH+EA/Fw66A24Nlu3y8Wcn80tmwuk7haeg5km/QrM/Uxe11HSPa/TB5JOWdJ5VCX1g6T7mCR+6kAHW1vjMKGXB4g/r7vKXGE5p9XuKlsw9FsQHkB4z/XBDnGuAWwj9mI5VObn9rX+pf/AorshX8rgw/VXvm4VDP8u3wyLrLa30z7O6dmWV92d8qfeXDf0MwaqTvkmfw50nnNbHf8yUH3ufZ/1AGzp52thrhdeZf3f4c+ApkIWluDI9wRD+Zp8vrL7pA2cX3vjl99ub3YP+4McmYfd07E2dX+WTA4NE5mFpU8a+NTE1STlulvpOjmohcKDihig4pnooK92x2Q1n3FlBoQGBNye2lXE9aDvkCs0548T2VpUKzSKiKv/pEsfLAJszPVcWp0iVv/mBSKYPFgYh/wr1mYHQMuCWJt/PdMGPslxAQGfOAzetXhSr+q6PW2hOBTBtNN1RBqwXKMsiycblAoWWfLMW/gDrsNYKEloJE+IvjkF5jSYL0swvqTrJBoatSkpoUUK7e/G5AdJQ1OnzWpz1Al/NglOjE2nUluU4tovTWMHms+PYZNykP35vgXlUCuPsjshTjYn2D6FptyObjm85WyX4+ivkEjYemmvZMaWhjUbF/3Kpnz6g4M39LboD9uiz/oDBqiXsQmkPGP1NGzBLwIhx2gv9aADM349TH5C0BfHPsWs9ulDdM5jLeqi87us1Cvnd/slPcBtiBePWlB+KQfQt6zV1qWajZ0DlkVmVqfA9Ksuug12GFe5yWcdwrYBZKoTp/rmNc4wP5UN5jEPfmGSMM85I3MPE6c+wFijY8L0KfIsoVVx6vzSH0LqBJE75Wmj51uP6nxoeNwFRB+EOWE+gdF5xia8QCDjtOhP4GfDWSu9XlLGwqZQc6iPKUDa68DID/T+d0xe2tzK6/oITegW4PhdyAEH/QIsg+qAUKeeuBptm1kzFCePw1DQ6wP9cx77B2tD9clruo/gmYfoSzRcaChc5as5Sru1VlU71KGthF7XVBI++d5y7pKt/Kq/0QPqBlk/wIVOiTjJSbOOZHzK9sWLxoX+AgY6EkD/JLvNQQj7cPIB67MWLqPTAi6yPj7WmkJvsq8C0TP9NQoW2QYCXQZw7mdsNPnnoPP7GgTWPVRyL3a+QqftkLYCnSZ15rxep5eJ28AvwIZ8lnvB8BkY+oEnfTWegdQZsOi1YVnUd3hmCL8NSo1bPGwgTDYN2GtNSibZk5xnfo77sL+T43xYnuvsJ43hlQkD1ALT0M8mrot1b5/4F7HR9fq0F1zKTS0ZShSDLwyUNoqGpSO8gkB4hGcWAi1bLu/tBQOhBcInCKQN6mQzJQSgoTz6gSb85nbCDwh/6iSeZ90YS6dX8hNawH0bsvT2ZoB+2fSFXS7KwL4pBbrs6VuXNaisKb9tdtqYXKYFnc2FTTd8OT22A62NDCf5KJvkU3wSxYhzfFTk+Eg535FWXBvHgzzGg+gWJ1qYRzrq035c6ClO2xZfbUmmsh/apY8aa19YKRNHACrFS0dXcorqV/XoT+ZJ7+MMoUnfgNLBc50FQptx7OOS8q1x7bw6z8yPpFXLn7CjPjZiZ7htrNyp4lOL8I5jarvuFxIaA1/cjQ1gSx7i5qeQflzKUeDkGrA8GsNKqX2V0w5O848//rj74YcfHE/bmVcz0iOcS9oG0DcHAHzv+fb29kTPwCK/wo7w4nu+tEOb9BunPe0sOhjp9Dcn8UmD8EsYsAMnzPrFmAQig6iE0pdCkM2T7D7XAfNpNgSEB+luc0D6TngOu456PgCf3rdA4oQzpj7xDsyx8AV6nQDlS9+GoqqO5uNUty5kV11QHnT9QXcO7IiLx7o2nfKYEYi80Uf4pxw4VyfQaVXqtLZnhZxA10HIk9a90NWjAVUP51vUSjBPKy91mFNA2qMsPGboZVt9IG9r3L8EMy3pjh1ekg2Y6b8G5jrfwuPrYFv2wLm+AS+VnYO5TtbOf7GAQn6LIkP/tfWYTJyAXDEBNNn4ye37u9vd7Yf3/jVBNhoe13g4KP/2fvd4ONZb7prEfEe3dt5aXLzAqIg1Ke1noZaJGpOPwWbigUBNcL4HWw5XnXDXpM/C5dvsgwdA8/xQARsXPPNsKgg9kLYySai51B8hQDztpH7kw5EGkbROwlYIfwB52ABATlAB+FCD73byNj8OYU5Y0342XRDg9Jnv14rA6F9otG7KEeCUjyYXh4WrVs4SdcVQZYznzpt6Nm/LOTBtoS/3S+XpA0Bd1RgpxVVm5+A131UubRD34xRCHrMAuSNBTTAL/ZMW+WA96yz1Slo7xpzyC60TdAYdYy46bl97TCQGzyBCZ73KLnB8o+e8Qc8Pp4CU8a1knz5ju5RrDI4KcaaPyjsq/aRe4ETjMH+UHvNMdJfJz0TTH5UR4rp8li7I5/GV2lQ1xrb7shnyOkSv0YXtawBjknrQMV6gf3xDSHnsC+xjGdsh7rEceeFH2hdTsmXapiy8ev20i0MIHyA8wD4HqRM+nnOaq1eytzwe4Z8KRlNiQ19LHk5S6nEL+Fde6cDfS5du61vSNYeRF7T8AurgWGPrPAv97pqXCusrGnyn+VLts4bxkiF1aJdnYzuQn77xvXnWtdxJo93I1uVLnwHqB3OaTVl0R/3er+jYp/44ucxLTp1HG5RBP5+o5eQpz0ny6ItYOY86tANQl3YB2or8AGVcMLAOJI1chNCGbh5TIH0EA9B0OuKxiWCvD4SW53o1lJ4f9ejVQJH7zo8mX9Jg9pGaQ3z3fJzyqhCMzJTRFuP3pIvhtK/JWTgAmq4X5nHNZelIF7+0WXeg1A90rnXm8uqN0d+VFo3noXj4R6tUz6IhI/3SegDSDrr16broaTM2gLxPsknrSpVcf8hTfVEcGtY12WT6SB3u8IX3GvLpxaLJ5/Rgmc/WmY4cxQmzcmFT1KmxKbuDFpwBOtoAoIeGPkWXQM8LhlfqL/1e5F1lmCF1t+QhD2Q6gYDlYkhH2uUKQccZjwHV58K0v5UO7RoyPjVGWxC5Ap1f0qc45rug6kFXtIaxDngtYEccfJZ2pvzAyh/ejFfp4Tv8LvCCKtlgMWpNviOPa3z4xSfPWu28iXkSa1J7YuNpaPbHYGrAshF4WJfJwmJp4x4D3+sAPX8uN40whkjouHDhLwxtykPv+oLwXE50KlggdAlniFxZvIC5vd7uHIYvIfLa8Ru6JA4diw6bX9rIZtx5dAQympZPWSySOBagP2avPMq8oAq0rC0LHO3AB/69X4D5baS3EAg/AH6xFTY1fkGLOHmUAb0uMvQ0QDz9zGMc0QO2RdynztrsODX2S4rYqGw4LxP5mWfpdi/kcY39wycjzjTpe8m010XgvdAvFwrZ4J8+X9ihBistGaVZFe8ehX6kQ7buizdOtBRnDLkI8i1cRkEbG053IJ9yQm76Fn27P5I9gNxJZ5ysA9VL/89BdDiPZYet/JKj6vpCZvBgOB1H3/6Fvbrj9Emh/ix1q36NFfHIjaMLlBNY5Zmv6UuvR5uuK71rwTmhIx+a6AEEyLezrjLo+1ziRBjnljlEOQ761TVylYzLXGN8kUEDHL7QGxWnjH7DmxBHDzryQ0scTH4vA1Fm6XRdf0OfNknHAbCvrXq5mEjd4ie6xeHBEUYP6pMuIBxyESJMnbQZuToCkRHskPScD/T6QNJdLwEeo5jb6PQzpqzzCe1iP5oia52VptcJlAP+MsyyAbGtKznQZWPMxRprVtreXo8DnR8wl2UsMz7E1/4Uxt6IU59HRwKk/XsKKrNOxvpo5E7vJ80DzVMualmG/CEArLkUp3wpTfbu02lh7A6I3ORbbtGZRvnBDlt5QOqDkTMyJj91o4POp9efywJb+anTYStvi9+3Qud/Lr4F5/r1rZD2guh6XXG+w+8AqLOQSQOut1pxfOrU+ebDr7vD/l4OgjZKJqqckUxoBobb0/xwAagxKtTczO0t41jk4M3kXQxF9Y0Cl2UxUbFqOd8wjAC0J4PjsiygzycjmLyevwWmVXs4Y0kn7Fe2yAWyqScOAtBGnkWu1v6C9GroOHXQI6HlEA1AOXHy0o7jygP5EQuH4siCyKESJ37cUvemKpQqVQf+cng+4vSU40pbQBxo65w+4hUSiC9jDHKxlEWT/PCOTEEAmv58eN9YgqEFSMMz+gIZBxBJQDvIpEd9aPJcNU7ocaBfBhTWyRGPYMjJsTPNZkMeJ9CyWXUd59rPQT9+9En04ahQeHeQYwu9Gvz4mdNk3MVC4h9xps2zHG/COOogquKFRdp8tlEzB1AluhXSF06l8vPrGDxV2PzoI/OLH1lBZvQAkB9w/QF9DICkZ10XcmK5jp+dfuamGvfFiVqDjrK+kQXtbAr7IxkAdXyipTrQXMsQ31yV48qpcBxX6DLmsUW35wWiTtWgzQWj+aktHhsp+5YcpUiR190LkDUAaaqP1QYhJzN+7nrw5JcDkScygT+8ebv76ccf/dgH6chZ6wz81j5SFkS2YJzwtB8EOj10/qU3YdWt+UoI8kMz5M/tWH7klc3wK2icWvfy1Cknr3Tnx0quSm8Z8xnCo+MWnMufgT6f2LggdZMGVDrsnfm51rH9C9e0ykQfOk6RsVfPbUWgLctbeRTWuKVPeVzDvG3rhRknTAqEpuQUT4af2dfmKSfQlOZkGpl8pwo51J/wI79e9IR6XTcB60M8zZeAC51hE75bInuFR/RmmbTeYfdr/0rOkrXkZPY63yFzS6j1reaYnGe1xV2Z+iEkOlt0/uVM5Lem2VMiq+RW4OgoT3vRK9DlQG+1/p/aU2i6/OlD4Fyd0DhknQCHrMG6MB/9b3UCXByo+18Fab/DzO8Z5HQ4dCMNRJ5gh97nr0FeIgZlecaZH1B5tLXqAvza/n+HczDdxpoBJds5xNnwFzbu/JLgExu50naqmvEzWVi4sxmQrgWvBjWDDuTFt55He30SkZ+NwHFviYOPSJBrMQalU6/XB0h3OVOnw1beOQhf2oxswQ6dZ+LByAJ0ncHDC+fYuIHwAFIXSJvU82mUFmA/G6q6fNILR8OjK3ovnODDo9EOBvLDevCfLwy6nGCXA8gYBhKHDmShBlN3kZXNX5t6+jzTAp0vEJ6LPFocoX/CMZZz6RNtYU6zOWnmxLec2nKuCY9CTqTZ5HJizNc5jg88tlFO9EF2Tb36FJ7iyIdTLDmeJNejNl9OoDmVPvDstGh8io3zTR3JgxPvE2dkHrJ7UyNM/ugX+dENYbBohZKXPoLEyQeiI/Nq4xNeHSjrdKEFZj6Fq2zlbFS7Va+cUMavxrBs2HKrb1zAAeQFM+ac+sahq41ubVOKGvxH2/SVi3SNBWnmf7V1yjvywyM2AbqOyjOXUgaQh9P8Ay8YXst55gRaeTwv/fPPP+9+/vGn3Y9v3/mLIGy20T+PqdEOaw/dpA3QfR9ySLolnnKAPORZ9bbO+x52vBIiqx9NIc6cHnSA4yOvZKCdGiP/pDlfNWmPCoSuHKjU6bI/h/Sh96XDXLfT9Hq9HdJ2XqVL4lsh40UI9DZSHiCNjXYQF9nuuoYRBta8cqJTPqPHu9VFBo8B4yHEjnEOS074VnuhTxzcaifjAc8+PsmjvdCWw13yYsPRDWX6W71VuWUcjwCdygA9d4t1Ac6FqURkbwe9d+I4ax1zueYb9t0hvKnoNtV2Hx9gbesUO5jHgK+h7fQdvsSnY4ekz5V3eKn8pXodXqqfCyjgXD9fglkHHUh37HnA6e7wHf5sYCzbeGrPqt/256SSH0Q53O+V1FTVROP5ZhaXz084rprs+ldD0vA1GyQLNAuBFgdC0gOXk0naZDMSMpGDfqEmE1wLCsZCzVpISlDLPIxooWm0pocfIfQQyoC6qc5GFoBHePfQvNVGr5P8LQRClzpb9TqQzgJI/99eXe/eyCH2Qqe6WWDfXGvDf/dm99MP73Y/vH2jtJxSH9WzwLHRF0q5ftb0WpvpuzfXdgw4XZtPArNoWiZFrTfFaY8Tvzr1q8XedA2Xo2Kh1urlLe5PshHSr2QntpRXl97ws/hmE6CfeYmqL/6hWWiH06W9SjEcYTmqQj8iIZ48+04v8u1Vvil9kCz3x4fdfjzXjHPM85R2luXwHnh5kDKhnelxEr04xOqHHWlQdaHhRJrHN/LMpb8djRNtPshS+dzSN4oniK0D6JWthz6hi+UEix6qb+g8CNAXOxyKJ2+pOxxG64dxFO9evrXRFYcC63PoutP2vGzagGVXPpi6yUc2xk9WIAbruAU4zcKOFrvSmBMH+yk29pPHfMA4M8hAPm3i2EKPDfuCkdPoUR/eiZu3ZCrnnVvv69c58iiHnXtQfOCX+u6fxnzprwbdtiOZkCP66roCqdsxegn6RVefOkpNmtiZPpE3TlqQOuYh/fGNcVEvfMM7MgOJG9VMnGrAukvZwID723ArL/kzbOV3+t4WusKmo7stDPR65FNHtU7Q8wZerD+jPvOTi9fcSQE7j9CZn1QDZvyk3UI1W+OCPrEbXkz9eXf97u3uQuttXgTufMM78dhI8k07Tg4ZkzotHf0eki5ysH4P6L+nEKDt2ECQOxLwDfpRDNetC3Atyk6zMNNL7Kna1Bz7zIWntWlkO/GWYhtaHe70p/crCMzpQOwyshKP/s5BaDqWzugDfav2kYOLbdAXC5Sz3o419yWAZ4ct2V8GaJ/Th8/Ka6VJXzqstORv6GU69Axf/hpH/eUuwkjHrzK6xnf4iwGGjdL5nvPB33U+aqDl5KB5Fm+MdNCBy6Zgw14XZ+JbkIkTIB5eKVvCxmLhFydEQWg6v8Ccl/TWpA9vaELXw2A/Oe+QdM8P395WIPlgFtiUp+9gNtDkXQpxnNn4f3z3g78yUF8YGPpnbMSHk7O312/qdrTo/vCHPxh//FFOg+rb4WDMaFD6pO0889ZlAdInQm4pJw3NFgLQdATW8prC9Klv/JR1XSU959VF1MrTYSUXIDf12XBwwPL8s7gpn82yXiTkOXw/cmGnl/HgkY5P5RTL6Q0efIqtfPHNiTRbkJ+pVjmPa8TRJEy7YMYYSJ+DQPqRtPXWylPfG7rlr36lPTD9DfY2A2mHse4by6xPoPMjnvmW09Dqh/ozHF9oQGQ+4Zf69GkgdbFrP48/eBW/1fbNzxeBVd+y6CLmo/RJv6stte/ne1edwhdaaODD/Pjpp598ukxZTsJrDulC8qqdUOtCi5e0kJn+9r6EJyFA2XyqTl4H6m71LRhwX4VA6Jc+NdrUs++tch7HIKTt0HeHLHDSlqx2htBH13N9oKcjBzDT9baAzouytPElSBtgeFA39k48aeYgF6H6v9B2+rQpbZk38cBMjx57m5lj6BYbysUX4+6XiN1dxn09GEjdwNwXIDSR8ZS+z5eqH9oqH2XYlLrkl1A1sp2n/ihejuYnrX2fHvOFrCMLyrJvsmfghHpfV91++kz5arfIdCpz+hratN8xZae8TuOBrTozzhAZCHs8fBJ2OMev100449dCr9PlAZL/LTDX7X0gn7YyNnO7p6vTd/gzoCb8DBj1Ry0YeznOICct3PL3CfEw+EGpNC+jaeO40ELC2Yh2d5wP/2iGnAm+gdkHm7riYFzS4ukNgEcPhJRlow64vtrvBtEx+VmEgkDaM1/xJN8vebHQ+mgheljRJ+bjZH05Qfe199jQBgZ6m8HIFCQvEFkjL7zsTGhBJsxGnEmAfrjNnE3/7Rtt2m+ke74oQF2hnweVI/H27Zvdz3/4afdf/eu/2f2rf/UH347mxJkTaBZPXtrzi3vjLkIcAssh2XCsCHGU7SwjNgvqWFSRK2PT+7RCdHi6OEEL4mzl17KqnLbXyZ4TttAHgc6v86ec01k20KU/yvfJk+L5IksRSz7vOMLXsgdQfKgB8pUO60mbzYFf1Twe/CLhXo7V/UF5e56tHqfY0gloB1ro8xz1r/9iZvplmVo/8vWMbNbJZ3uEFuAZS8oBn1DLHjp03SRO3dgWgJ7DI3yBE1naeCSdeAfS8AqGrrebepxaqRXl6zLDp0FD/wLq4XDG6QySxjkJkqadtAtN+unTJQFlBZzINn1rDcJmqdf55BGItEeITQKUZ84FYv9pl7rh6bk4TrDNR/kBeHXsOkVO/SmcaNMPnuIl7rQwTjRtBOEZeWgfzNiDyBu+flFMtADp1A2GLpB0z4sOAilLHulevozFQKDzC3+QUuZhZCGd3wMA6+6L5tvoV8CPFzHUg+55+9hE5cEbYD0P0BZ1mKsgED6EPI51d3+/22vNZG1gz6v3e+qiC0go8qUueVtjBekgL3il8ZUnCz2IiKFn/mAqquV8+MaZL9rBUxh5+WGh+pn2+hITCL0d54eDD8WqvviC6FX11j7rohOFYndqnPVY28zSHpC2CIHIDr4Ena5jh6RnmhmRr7DkOYeBpKvuc+h10jfwNwN3FrCkwafz6ghUHHlKr8BM5zsq4Eh36H2hLO31dntcVqIKQq8/DQtKmUBUu6r4K2HwB2vZ6vgNAK8eGr6J0+8DvmUUCaTUiMUkZvuXoh+Pd7v7u/e74/628HCvyfdgMjsIqswE5NSuA3lPw/nAASftK1oBA12PbFSDMQQmZF9kKDcO1jjtvhqGj7BOzcoYsqlhHJZHGEMJuH92kEoGFsiUEwYDkS9hwDJpkSsZ18Wu85gNNmkQcFx9yO1grvjhcX2B0/t294OcXJyGH95qcZa3+1GLIKcG13Kifvzh3e6nd6K5vjC9HcyxSPLM6ZXyfri+2v3847vdv/7Dz8afVYdHOgCeW//w6/vd+19vdjc3t/6u7aMcQnSGPOgb+ZCnj0kW6CDlLwHjH8x4gIwhIVAXWbWoV9bqkHTouou+ufDxxY/dCxadbBxlf7w0aPtrbYPmJeo+/trebBcsYE+qz0tIOMZ81o6vb9wK7/bg3nh/UCjkR1b8E9buE2aJ8iSfZOExpegpmPYIn9CLxgv60Fm2gaR9pSObZZPGMUM3BeKvVsyXi7nB33UGwCP9BTJuQG8HZMyX52kVhi//wpf2qE1cud6ceXsf/b7CcbFWAVGihsGbuekXebmQ5vGVYQ9uF17DvoK5eMYp4VEl7LYclNVhJY2NlNN7XfqjXfEL0A5tpM95DISXC712CHxQJ/ncP9GB8PZpIrx0gQUP9Bg7ityGMf91vVr16S6n5DjsY30FoAl2SF7aBtM/gLbAYVxL21x0+kshQh5VYcyUNS6cuaNUzvNi7/AQpC2/jCiNmZfy4cfLavVIVl1YIL/lq6oG0sDasy9DvfdCF5gn2zqZEfDnKMEh/9yXHgeS9rPHYoGLALBPkZ/6wLk2Af+6riB2mnqkWStvbm6W74BHE7nop11yIgsAb3TOuMTGk9fDYGwgaQA5Mme4GsfGPmp94+VB2mY/Ch9ZiOeif7BFdsjFfK3rhKJXPzh95ms5ytDygmM8dA5Nk10ph0CXr+KVH/qUBzt0noGenuukrPPrNGkPSNhhq72sSVv2HOj1Znv7rZC68OmY/I4zbPXJ60nWFIVzXeqkHvm9rTl+8R/+9v/6o8hrioiHr8hJM+/HFdwnNCV+GBT/lckfKRAjG4pUfOsfk5BfCeO7rWK4+yTGfB3ho9JUg1M9tyROIHWU5xeEFGo5G1TBmpQJP72mLgifwaPj4Lei+qNI0nB8CVwuWdbaqyT89SQf/15x6WndaJIpffkKh/h+d3/zp92HX/5ut7/5ZfdZV6v8uuD+5k6b0KMc6Sc5Fg9+/pPvFL8ZmzsDBHzCMRyDBfjkVp3N4mJHVv94+QuhSo6amE6PAfcCloUDPlx9+SSbBUtyesJXD90eYzvS1Bi1XB9Z/LIZ+Sqg36+0AREy3pxMMPaXcu4R9DMKV7rqlzwYrhdC2YJVJhBnl7kNp+sPixfys+CI2nmvVe9KTgGb+QUboBxiHOW/+fmn3d/84V/t3irOQsemxkbPF0R/kEP987s3u7eiBX+SU319he2X7thAuUhhUeQFoT+I1w9v+BllvnYgTmqX8qOcwMPx6McS7uUMPsrxe5Qc3CVwXxHRDl2dcPk5OZwBTiBkk6/lmFtnouNZPyowRy6486Cx98KKHhhz8yjZCBkN0PnIC4mbdKNVqjLPH9BzwM0WeF4zv9UOdiYharxV03YDAXnSmyuSl1ZVT3UueJ5VOkHvPrGUDGwQdSotXrIrJCqRLO3gUfk4uzz3zLjyjLSfIcRO4Y8e1Ib7I/yszcvPFQ6BbM9CSuF2ef1md4EssiXLTiakqveRTU8KqlN0TsE/7vgmtVlJEbSIQhgz6mJPcTKtb/vY6IY69FB6HRcpUpflhM4QPZk3uldNxg+bUA6OFXc4ePzHL5+ha5VgW3bekF1APcafF1drvOFTG3ONAXSv/ejLXhdwqDprA3JbHPUXRLa3b1hPXo+7LDzPX+sLeoZMotmOeDTJzyoLY7OsF48an0s/DoJs3LWpuzHI/ySbp5yxu5cs7z/cOIQtuqRtn3i7vepbTi65AMAonzTXjg9HOybX0v1P/DiLT8m5qOVFsvFiluSlTWQFsPtPkgc5PfekD/rDkEFvVJy+SGm1jlJJcRAtMsf42kgpuawTe8WG89y+oju+5sF8qbJai7wGKu79EhrVx2b9/LVBsikPXcTuRzNun3zANgMqDirD85CQtOfxyHcIF2wHexm6oAC+NceqDrjUmfJB6psHcjlevChzHctLPSFKIFPt+QKBuaY4/eZP6Vq8FDLnGBP0wvpACz7cQB79N3+Fl2Mu4MDSXeietLbymI/XlEFLmaJC/UVEIXHGnrGAGdnMpipmbjEPqj+XskPaY8+scv4qg3oUaBx5VImvZjhbAWsc+xn82QeZY/SP+eUvtEgo8ELzouaGLtRkr+jQXwuhv7QjHdn/GfbDGoFFsCKwg3v+WR7aRgPKRW7R1S8fqldqJ2PjkP3f41X0mAB9pf89DKRuYEkTGiULYxlUFjKiGuyXC3DPPRXQlvcl5Mf+6YDlWCH863RXaY+s4tAhN/0SWgMqpyz2t9RVxfVZ4zGDpjAwqhi836mcPHiyjpK3Ca6nshJPtKP/5NKGxtDrt4SsJnz5qL+MXv17/fSxjMN2qA6T8MLAAuGXOmqhWBhhDKK//MzEkCL095MbRjmqL+ziVocK9UdKH6ikjVfAScOCSjNQMdBtWPOpsx2KRnjKgQEdBAMwcoaDWTOHAANMFBUu4cAZ4G1dwYHN1o6FNuzD7e5xf6esR9/m4VlAnusEfdqmNmqwvVubB3oHAbSMYTEGtXGrdU8i5TFRGRtB+kYYWYKL3oXoqPRf9QDT4wJNdTP+vJTil63UOzA1++QO9EkAJN1Db+BCTmgwcgRK2719EPAChVPjOpnQNTk4OfMb/j/86OeP7RZxoscJgfSvtdHPYr651sZ/fanN+Wr3Tukr3qjWxddrXeTwBWLq8UkwvlnL6TQODDryi0WEKmf5yzdf6ce1NgA7LcNWLT+b9ABoZuz51OplzhOv4NzvLGaUMYZM8ujJC7XrlzzhtehMGL4ATqVPrVWPkDXAj2qYFzamHivOhhAgzUk0jyBxckR4/3C/vPhFGc9DG+Ug1efh4AlvvsvMFznkcCkxppjbt0MNXx7t8MUk9l+2wDze6gt6gYfrj/nypA04c0Qt2JlBfvjB+8EvLg4a+qz+hL9RloB64A3idNbJbLO9CSlDNrcJv2VOjrFUyFrGplZ3WXCBsbvSJzMq/Uu7C2qe5zQ7vDw2ll36HDqn32CNW80v6rMRlF7qrkh0475i3wpzMuwLHYfreL+l/+IFIKt5oD8hPypEfdrlNPHu7k52UKfoBvGHl9cO7Io6gwdyYzu5q+Hb4go5hedlK69R4s3dI8aAvltm5B0Ar+TNOAN54cE4pJ/8aJW//mEZsInRRyF3Q9hrvNZ6pj6fq56LHlPaHGPvtV/8Na6u6bKxNiyIDMqXEZCmLyBQvKp/HU3H2qs4L/aiu14euXseQL2EvS0wbQGdjrJ6d4G5i0NYvHOHyzSjavimPjpzueY6/NF7ny/kIfvdQXviST2g+glNEOh0yQOSn7IZ6AdlFY5xl1pqHxw2xTo41a8Te45cTsdBfwY+aUGT7eriLzYU3Vd763wkz4+6jTLLr7YDlmkg0PsNJH+GTjPDzCMQXr29DufyOqK70EmDDgOh6fFz2KHnrzpc9f5SfuoHel708By/Ts/eY9VfYC6/+F///X/6o6+s7Az4un3EFTLx2aylIqOM70LEF5+0yMvpVjd2T5daL2QHtgXJwXogFSjBXzYJslVH+TgewQsJQmtVvv7zBlOsjPDp6cLibwg9E4F/EuAkPPknmpbPBDE3AqSaQ/0taRVKJ0uoelwhEi4DoPahQNmuzgTVJnDQhvKnv//73c2vv/q52MPdfrdX3gPfwOV0gy8KqA4bKc4kyBW3n8lk4/NMF3vy2LQ0kLSH3uoqXijanA5Ynwg6wCcBphkTlzJIx4Lh0xuheVGkznuj0yZQi0ExE5XpQWAEgloc42iFftHLiENTccmoOCfFvmWckxpXUx0uxCAadWmINIuueUg+2oGefL6g8fNPcpx//MknGb6CpFBywJkq795e735494O/pPHuDc9VXtcJnArZ+LBj+mPXRHm0hfOMjNij21WYk1WcS5yEg78SoM3Em6UHXPXVqI2gMGnGl5NAf1N2ICfQ3lDIF/ozeeSP7oN+VhqZBrp/Vo34q6fWt4Rn/BilnB7QfOWv417jQUGVDRKPLfry+FoXyM1Y8Lx+bYBJw5x6SplVnfLU2DBvkKP0JPslZHGhGm3xjwaVpi/YDLl2LphXkoFHa7j48DoAzaIM2Zeqhi/tWC7rr/Tp/okG+4CGtuoU8WF30HjtH4914o0TQFswBMT78rIec+Hiy6ee2CYvg16UDSC/Whj/qFJ95hSZdiVNtTscZzhbPkKlPLZcmNEOKLn5NCLdM3JBJhrn4zQPO+BiiW6VfmWDuujgM4GsG3tdsHBxUmO/zrEO72TznJZxqusLAcWtddXxOA8VlE2WLdKeL6xVfjzu1adylllDOHVET/SN9Wi/P+7ef/iw+7u//4fdn375xXpmzHyK/+ZafGhAbWncsEV0iX4OWguPDwfrBnm4uOXFsR/e8cyzdI+c6k9dwCIKdoicpW9OpmhfjEvfYyzhR784ZU4fXe55oD4JCBl7yqjhPPGsNb4eOTrKueMlVy68fGpWnOuf6xXwK7DWOzTIpSKtBvonkB78/WPXod0KAe4I0R/WgMgI2IYFpEHWYIB82rFNCXud4rvK1NPdJsIT7OVpE1jKBjtsEKD3kHkuKEwdyt1b/g+eFZYM3KWi9ivZN3aNbZDvfxoHXjL1mqYqjCe2BlQ7tS4Gqu81FuEfHcSOLRtDwWwdMppGbY1k5cNGvLHRK+0hkdMOtsgZd99JNF8qon/ND9a64SeJdPda9V5hq1on6lcSxRidondQaegsO7WUruZLD+ajQD2pfNYb1VvGbdRdofSSvBQlb8ZuM4Fqt4DsXhbo+gMS99iN+u6/dIKMQGgI6Q+oXimseuTPfJIOkBcbBAOJ9zxgqm4onqd9PgsiOaEb7HMoWafryhgGxt/IcPE//5t//8eDDPYgYn5i91HE9ZO5QlUitJaUMJ/PWryU1lJrRo+vtCgSU56NRH/cltlLueKFbLTtPBoWLjSkoXHlotP/E6BoqTBh8SWRkL9JF1Q4jLEB+dVs6E/D1DwJ5STH6a60NhSF3AZN32mJqzPtOLtf//QPxv3t3e5RG8397c3uUY4zizsO2PH4oP6qnhYXNgx00U+YszgQclrDrW4G2wOuNvi8WKcrU5VYyjMmH72i6ypeynFGCO08OxxO4jAeDx70dHXQBAtG+eAf57kv2t04iVKGY8piynZlIxWap8qhD3dOhIClz6MAxwMef/M3P9ezzZxOyRJl9dYBuuSUmVvlONd/+PFH30ZmY34rxFnAugnr4kNtKOvytcrs4IyTP7WDvJQzkegezgsvv/HIhk/aJDuyQZfFCjEjc8rsnFjuOsl0GzifkoHb5namEQIdWBUrT+p1/gVyPNwPLEhjohh1RDDGQvIyOxVPDdMik2L8ReXMX6ddb9APmWG6tlfgMsmDw+kxlAy+1Tno6kS7bARni0cduBijMdLczkXZ3BlQJdWo9u0EuhPlUFceyPjgyOhinbs1ONiixSbZbNANstixcp9WGz1ofvmb0XI2Oa2DH84NPzNevGmLuugYZ41Nfoy/nGhp23xin9i3Q9W1HqrL7kHZcdHSL7rGOEKDE8CjPziJ3PEo+5JzYBss2Y3DKWd7hiuHDgF0Wp/5K+e5fsSm6rOJxTYiL2tIquOg2BEXPad+PrGWbpCD4aBdP6crGc3HA8EJfNkriHP7408/+WsbPI5Bu/X5QJzoehGUC5NlHMUFPvSfsPRVeuKRCJ73zq8S4jTDnznqtQEZxINHrsqBFJ/RP6B0LdSYeq1UnH7TTtKhIX9FcdIfj73KbOM4PpqHdXikPin/wT97LX3Tn0UbSFExt+X+qI76gNOkltSu+EpEU8me0A/5WRf56z4IPVZFaSCd/nWZk4+s0UHP6+kOPQ8+PQQoS/20BbhNx+hCtckYeoH03Axvlav/6p33s+g6ZQBOpPmOOimg3zx6yiNAPkiRHQLMbfMZ+qKtzhdbMR8BeWUbYju6VW0L237v9oVdf16zFPcBiUJlFr/RFvOKdqHtbTOHoCeOcK+1lziEB8IqdBviT9ptozfBIpvSHnkWMGKiSRusZ15T4aF0BiJ1Z15oMumEHcMHDPTyln0C5eQP+TfA/ISsO53C+YLUG8Po/I5bED1kvMEt2s5jLl7zVz29BD6caUDKskvwyABg40AdVBRc/E//y//2x1stwndapO60qOJE7+VMHNSBo/CgzQo8Kp/9D2WUQ63FQoLZwGRoPvkV4wufwMpuRMO/RQFUQc3MGFl6/ROFBpeQGmVLmJUj5m+nTakFVZ9nsLlyh6ZYF/1y/C08cXCNBV7YBpLL7cFTlPwqDEJ18q+XI5H7LzL6KWRzYAn+zAZ13O/+9A//3+54d6uN6rg7cGvzw502hFoceImK79kyyXDYmJA06VuIOAz8E3/gSePDhucNEbFU5meVlc9VUj0nVkZnsEMoWuVhH7448ViorKIeu+48k/ZJieJsHKR5rsvGyqjCGnEUwo8otJTDz5sW7anBGC/g+qUkx70IjU2aW7XUo3+eNBgtbVseySHb8xh4wVFd1eEErV74G89HatPHavzzxqrHxstLgnyL+R3POfMcpRZpNmqcYR7N8AmbesDJt509+qR6/nVH0dTtWJxaOOufCKBBPzxHm5+fZvxKJeqb6sO19MWwougKbRc4KLRhHHEWcbXhZ8oYKGSBI+M+dEm2QyKeOyqL/btt5BcqD16lf5UK6Qfozy+pvMYCnspTSJ8stcqV9Ryg8T+Nr+0FG6lNxo5kxmrRDxuPeFmyQmyMN+sJKUfi4lPO3chynM7yz3xwjFSnbFFp/bONiMzPXXPq476qP8xGVIYNDhoAp52Xffy5POxskRdZUTMN03GFykfF6I+xIRs1e+yZY6PvyOAhcAv0u/g5JCJYx1ySiR+nzfXoEM8V17sN5NkmQdldHGej+Wr8xcvtiTc6s/MMal7w+Ak2Vxdj9QWMbJYlC3Mfe9CcsbPOhUvpC1pO13HgcQjqxJ2T9jgIRcen7DwiSlOH/qAHnvn3Yxf8KI6c8Hu/AMppMl8h4IJSewG2LfmXOyr0SzyR64nb3gKsqy5Wav2DP2nCGhL1XYA+bCuqGySNfL7AHmnW4O7IJQzSovM8Z5QUVAvKp7/Ky0uuR+kXXdMypDg7NbxuyfhZ+wF8bK/iy/hz585pobJGXdrRH9cXqC2AC3LbL7pBt65TMgOUBTO2c17oEqf+FoQnkPodVh0JKB8ylS0zL1i3lO9xor2yHcao5nMhqondsa+Zr/65vdGmly9C5WMn2CJ0XIhxQMTeNXqmfOhF5/Zlm56Y8FGZ2mVpC6RPktLxNV1l7g+oNrE3BoR2kZt9CN25jvtXEgCpxyGH7VToAwPJ472uGtD/pIlXiC5YTCKP+Upm2iVt/Yx4yQXtaLvEbwCd2Q5c+wgknvzeh+R17HtCoOKVl4uTDuTDt+xDOlyrngB9ot9A+Hd5ZvA4DNtP+FyuGWrwKavy0t2anuE0z3o2C/JVR38t91jHHXck5ZKJpPDif/w3/8cf75Q6KLUX4UHZeyn0IGO6F4M7KW+vFaXwSY61FhfhXgsUiwvMFTXSHotHOWAsRkqrKRYNO7NSXG6PkV9xrlzWq8l0goWsREx+AKVUh/z8oBYvU9hxbjBXG1A1JSx8LIX+KbNaBVEOWOVF18vXfFcck40oEnhzkc4O97e7/c373c2f/uRvOz/xSbPbOzvQdo61QLABsaHnFI+FBgGf+MC6+AK5/fgkXYMZS4D89bm34VgozwM+CC0zutR4OH9ANhg7NA4rrf8aO/HQePNvmcTiFN4LwnaUKrm0zwTxpBpQhpxQCy6buBcI9FbthmfilgFe6Ft08MSppe4bLbQ40Hyj+VI0/ili8WGBZ/N/+/aqHGeebZbTjMOCk8yzz9D4OWvJpVbMV1lKlzzlaCqlUEEtfJan9CLptKHiPB/8bC5flIisRhESpt/ug/VxirJ4C8PLYm536JeJ5NO7oQfrCBkCI1pl6LwuWKjqN77ZXNQ/v8hiPY+5hYE2WDmOmMrTVtoFthZPykFsx0IkLd3Ejgh9UgwNTQ++eWxCLVi39TypUugEXSgUN9t/5oYvlBk4bJP1hXFTPvMlcuaZVV5As+7IVB0u/ngmOk6nnWnLDjv6ybhXN/jDhRe2iY3AGxmRmz4CyF1j46TGvsYK+4COMFD6xIY/iS92LydVcvN1l3Kc5TQo7bk/NmXbBmNBD8QPseBPnDbdD/opG8R5tsyc1NoRXjf2jKMvrqlIXPUeWYuoJ/DFoftbsrnftv8aTxAnCX5XzCG1QTx8+cXJ/f3ec+HDzYfdzc397u5WqDwulvz4xmvJxE9av+aHMKQP/fM4CX1hP/groKdeP7nIwNl3vgqsR+nDdqV6oPskqBfMyl5sC54LRQvUWK390X+PO/FaExnPV350jpESaz+ywRdg/IM+ukjxIQ60sG+8AE6e2efctv7jfNtxRlbi1BWdH/+gDv8VRobuPAPOG7L3/C2AFhrzHZD6PW8GyzrCLTry07bnqG1EqPkZe/DjNMr3yZ36QJtd7nKuteZqLA3qhnkKabHa4HOfDw7Jt31K97wEjm0AkQ+JLc9ActX6jhfX4AVd7wsW43CU6c9J/Zrj7FGUM39HH8JD9SzvQj/mZov7nQEOl7BR56ka+x5pr03iYz1Ib7IT5ztTdEszq+zmOfjHAVx7VLT6U+GAxKm/lR8gnXYCzpMlbkO1g062eCFr+jZUvQ3qR4B6nVeXJbJ1GaHt8S0gu/PtjrNlfAanfGa+pNzm2MfBU5qSh78X/92/+49/vNdg7dXQXsq4F+5Fey82dyIA5e7tbmVcd4TadW60Id7K0Dmt5iSHW6Kc7HDFzgl1/Xwvmx+oDVPjw21Sv9ijZlmo2JI/+hiYZ3xZ5BCISVETQ10f/VRMGVKHOlFZxKFyMXQA1tjRXFZcT6uDIlMa3sWr0DSmg8BCOX/lCcig9NdONI4bdb1waLOhnw8Pu/sPv+5+/eUf/HPcjw97f2EDZHMHH/zS4JMXVxwBNlMGe7kCVohh0/aT9OlPWvmkjpYZVNpmkUajkktKtI4UZyGqt2NLQx58GwKLKlHF1QanP3HUCKtdTl+KjnHxpkG8mvN4O99yCG2s0qAKqQ/U4kK90gnNxwDZ4MFyrlXmtsSQ1Aht+EKfmooX9OiHzZsTMj695ccpxFL7sh0ATi78bPPbt7sf5TDzi4F+258TPi1yOM7au8eirtAN1WkGrXrSUaA+wTen1AHbKP3WHzvPe5zn4+5BOvSCq3x6aN2OPtHl1wrdF/HuL8L6QsB9qBGlTRwAPxuKHhUnP1h/RgDvEWfsacf5Et+6o7/oKw4RfR7t8NdxyVv9hh2DWzwor7DifXP34k5dKlGukH4hvC+IxdPfJRcScvpYb1eLmA6qkbrQoK6FtZ3YgRadbQYq+JiI8YIO+2K90Obq02j3WnrUxuX5P3hLZyoyj/CXhHbg+coGaNlEFDrssPpWfeTRCk5grTMRlNhF7H4zH8Y46Y+btu3Dk3yYDig9Mf5ld5zy+jNo3rg1Rqr81k4ielR7ogOtY9WjNmPFGuP+KMfOPxcBdp656yEbZk752XNsuPrhOa312favucFtcfjavlTG3PJcFC1tLw4BEqtf/gEV8S/dQFtyo+9cLCLbm+s3GmvtAZoLd5oTt3f3u5vb+pIQfJir7p/Hgz5JBtXl4h3dlDNSdkRX85WOyAsNL1+h2JpbK9qJVn84lVzysQGhy0YekLhbHXGvVmq3bIHVvJxofsDHj/mITx0QQchcgD97WNF7hBgww7BD9ZM22OuYO8u3lVubKlphxCNTcIZzeT3f46t02eFzPrYr63QFO/VEqKsgccbDY6+4x9/ryFhPZCu211HuPmMztDfa9HAPHoC1M9LUKSrGsPSLPXg/VJoM3ylFOeqLZ7Gc1JqrJT959MW83OzabwAyRKu1mFlC+71fhNUHuGWfq9ri7bZYC/g6DXN0tM+/UaY//Pd41vzBkUxYfInXIYbqw1fE5V5Uexkz59CfMQ9rXSSz9Nch42h6y78CvFIGEIY/IXhqH0UfWGgx4gk6T8etP/q61nsGk/yRZ0YgITC3FZwh62JC9LFNT3yr/sgbbZMmKqnKFppMgFpQnnjr38V//b//uz/eK5MPDPH6xl5a4wQah/lOi7YdavLUxr3YHSTkXvX3akTXjLt7LTT3Mvw7LWK3WoXuFXJifRByWn2vRezAQq8Bw4l+EO9HrVAPKuPKXpdo2nhwpmvxwhAREJGXlwAReElTvv4j9TUQSrWwWYt2C/UH6zaRFOj4Guaxk1cjNKJgT3LZk6J8PP32/S+7D7/+SY70Yfd4lKN1+8GPcbBIcFryMF70oc36VA6TswyrNoXc1pRulI5jyqQ/Mbga4hJXsmdByCLBRLGBWEzqVcjJt09HBm8v8mqCjcR3DeANneStyVbpbAIxOl91K+4y0QExYPJCG1yd53KIeKaxTk+LFgSghQbEycQBeKOFjB834cTZz8lp0+WrGW/l8NQjGqCc5ut6WcknWMI4zsxzflVQIgvKDmxR/Cehfte/6gObuukU0G/sFAeRz4RxusZnubi9a5GFyAz0voRX8SuH2RcD6k+cc8pSt28AJdTQhThhKx2cD83Ir6D0zfhTH+eF0F9sGPk+XVQcepsv48bAU04uZUKgTrIH/cgDlvgQFZGROyfPAfqMzvJ4h6SwzVABh9NtIbPkohrOIfaAGCzMfuZU64/5as3wLV2lvVlp3NELsmQzj5zWv/6Vw/zRa07dJeDiUKFkg4aLV28CSqMybsv6FFZp+lGbM52rPhMlP+OEbsxn5DPii24EOBt0lws4f/LQNoATrXbUCDZMHzKO1K205BFfxov+ogt0hH44ccYGH3QRrma94TJOAGnkeRINj3nVJlzjTj4OMfOd9pgXvnsjQbBJ7B0dVH/Lyc5cdT9cKB0oH1lJ4yQzD27lMN9mTvAeh1jgeJRzLv4en1UOeA9pzbvsUhcTksfPUyvNVzf8JQNoVcf9GHPG65acLXFzOWn4IlvWNPIzFu679IhcjD/2VI/2XSitsVOHsE5tVfVT8g+sidrHmN8iY1y73QRog1FX4BNoNWg790WOdFifsMSGq17sI4gew8flwi5zzwO7jQd6edLgl8B0Cmd+xLEPQtaoWrc0/gptT/rHfKGcsSsYbY52sw9FFtgzptiw2xrNFQ1zWzrCH1CccoqLX90dDNJOIHJC53FgEAYUh4Lo1jyy9hmJjzGkLUAZ7u+401LzohzayOV2SQvXwwXZpfqsiNl4n1Sa76f7pWrKaewFMH9kHEiaOg4DUxq6QOm5ysxLaB0KCLdQKliAdEKihJlv4RW+bpf5rHVM1KbZhNFAeHf4Ul7a6m3OeYGe1/X3JdyS3PleK1TKxB15gcQv/pv/+J/++FEG8lkoa9k9aTI8aBF9UKcPonEoJe1lNn6cQ9PGTrSM4V7pe9HeymP8IJob0d8KOcW+J1S7BwmAM73XxLjXgr/XwrTXwsRz1JxWH45sAkIZcP0kL5udFh+l/Y1WnDyl/RgBayjzQ6uUPzMl3tU3OrOqwZ0Wkks+fSUO1rPKUlwtg7uPkv2T8LNshCc//CgJeSr99IpNXJNbFTEQhwPNU3321xqY4Ep7wedi4ub97u7Drz5xfjre+zN1/DAKGwG/LvjArVP1FecB48sEBZDdz6fSNxYD5FG+ZVacfwBl3iSkQ/JiMExSo8i8KAjhWZ/lQtbiy8kVjjEvUylLecUfrVlztEUn057CLDDdMHEe0g6wPtsMHXVprxwe8uoKft1AOQFnESsZqMuCwwlzLTp8GQNHg5MonI86uZWp4jBrgePRjDeK10snPMdZz5X6pFq2yUkGp9uWFbnURBZ2P/ZD2+iFtpWuW5NoW/JIPz4FRV+KcweAUz8/EykHgc2VMeQbzu4f64k6Qrdpv7pft6Zr0ylHIc6ZOrwgeuBCgpDn3a0zITqDr0PVhx8hvHnJlHbrVFPtiXccETYVO0OqTNvlxFR56QqbqzJCRLXTivzkiZZGrTd4mafoVGbdqQfYGeOJZN4sBhasY2rZ4af/thUVoA3a8Q/XQKca7h/EjlXfxNF86kS7TvnLoedkUjKJmrnjt+WVLl2oTH1CFsaNT9Th1Pk2vHiyvnhNoR+jj7Yr6TDP+/ougfjYiUAs/UN2Tr8RsTZe9WG0Qx8ATqy8+Y45jdMB8hgCjvMbQrXDRSAXe6T9voL40306SzsSwTIxTshFezhivGjHc8U8MsRXRDhVx6nJM8/wwIHk2dGyaWRF+uKL/UDHiTRzhS/QWCY7CugTOWRjjJvEefOm5pVfaFVOvYvBvNCYSJ8JeUzjeHiUA33wS7RUxk74egj6oi8I589Hwp+x81hJX9CqDJ157koW2x90oGqiYDvGaidoWzK/6luth/UYWwfymasiEw9sVaFQ2crH9mx5vjt6ZH7TF63PB9phDUA633aXTOqMbV3/bNPWStkClHWhxpc6FGpsak0ToATBSC2A8xWILSbeQyDzCwykzrmyhIl3OjBrep7VBcnKBauBjCEnbMoBVpaQMfQAKWFWC13xqjWGsBxIDqGQxWuR0HZBFbVlORkL8WFEqFfrV9lQAX0p3uSnPfdFPHg3wVxGBXikzKg4YjJvmTcrW8lEWv2Bnj5ij14DkCM4eHuusU5ozvAeFnmUr3fReBwV7pSzTrCWqFw0QN1ZQ9KCyItsQPhxt7ly1z4Rru2d5nV0PxQCxIM9zeLWy5Z8BldA/fQ9QLnbkA6Ra+mEoLcHYP6mHQj0MLxmCH34JP0SAtHJmhfcBpdstEGJ54Ki9JN9IDSBi/9WzjNG4M+saKCJ+/uGOB4acDabR1WQC6JQC4wYPorsUeFRij/KeA6qi8N8FB5kUweFD+JxEB0n1EdxPor3g+LkHwkllfNU9iC+PE/NqbVfWJTB8PjHXosXJ9hHLUjk8zjIEYdb8eT7xFoyMmVYvCpUH4T6U+BwKIZ8/1WoPvjHWlA4/1AWpIo7HAbk02bTi7PaqlImJM5GsceMuA3L91R53vn+9oMf2fh44KWavU+deZ7rSRsezrMXfw2af1IYZDKKv78soHxvfAJktgGR55B1phYC0hgLdctoit4DLDkph85gFm0RkQ45ifGG44VP/NV/bdvu9mjKobdLyeP2BWnDspmmyqq8JkOMuNcpWcft40FvZ0QkoaMvXrREhyNDC9KM8jmlq9vqoL+kwSmVfDdeALz2idX17q02Xl7I8pcM1A/W9ssrFumS186lmJXjXGPuUJ1mgvQFLi/RMc7cLeAHPey4+AUpOQkaR04BcdC43rGjBQ/VT//t6I148o3YkyDjCGZsWHFieqa1TCNDEF2RYx0xuUVXDm7J4PbcJnoAkUM6fIVepU+cX+mA58f9IxbohX9DXgbWjrnqiXCRXzHLwrOe5DFWAW9MQvIZZ/RcaeSjJnooWt/GVw4XxTYAAZZKmjlQJ9hWhfXvkyn0MnRD31xLfHCY1z4rSyGy+AKcCx0uWJl7qstWhJNkPlQXLVamwHW9qSvh29TITYGAtvtY6b/loL7LSZPJWCnPfBkP5aHfd9LzG13o4UTzAz2+SyIHFtv242PoE3pQ8vgOiQSSGAZY45jhPPMlCP+Ihy7aaKefPAORE0C8siEn0bjHjB8RwlH1p+xUnznivkj31B9D4q/TdCfCdy0kFGMK4CRw4MFzz3dynHGeubCkYcafF3o95ywHNhC5atx45Ip85IMeh97POyvf4mjsrW/Gi1Dok1zJ6Lky1jlwTgOmV5QyP0qh9n33Qfx4RAM7+fT5tW1C09h3J9hj0DH2wgEOdhkUQ9sVIbztJEl4+PgZf8ZI+5SfSxfK+kuvIDyGXhf5/HcF0wq6/D2cAZ0B1EtdAPpgoJcD9Cf1Mp5A1Rnro2NA5lbsCfssuwqdQToA0hYB8VpzqezspZwLIrcn7Hywk5UH4Wk/Fhz5qz0MaUddgPxZF4HcqWD8nPZficmcGDZvu1c6/Ya348g4dIAdgHYolQcNvPxyJUgeczRyjXCVEtElo0Lqpj3o3M82Pmm/8juHKkte4nO/k65wWy+q7b+WYUDnC1CrLhKeQ2hYDx0MWb6EoU0I9r4GX4Je3vX2JUi9U31UPOthL7v47//9f/ojm+mVlMU0rNvaQsW9QWXQNZheyVEW+VrscbCfVH6U9eAYH1XMSTXONY92kOb0Gmf5qHzS9Vw1LyXufDrt02sJyEuLHz4/7W61eN+Sr/bv5EzeyrhvlP9Biyghz17fCO/ViTuVeYFTyCMhvAiUR0JY9PyFEBZGlXHS5FMG9Z3FEx0QZ8EEeSSE3ZDn56wvob+2oZDNVVrYXXzSpiY6f1GEk1q0JPlROpsKk/RRTtXdza8+fT7KiX483O8e+B3/R06d6/NQPO/MiYYq23H26QszUG3j1K6nMwyoyCQEzh0Dx63rWgzIZ5O/1pDEoExsUA33z86J6mZxKSeAjYJNSPrTxoc+qMub4zRo1iOO3lSt2qYEmWwTRKq9Mij645qWJRhjs468IJDPglb9oK/wRQQWHk7a8kgDTiM2iW6u1Uf/MqA2c07Dfnir8LpO8nhulOckl5cD5TzjTOS5ZZ/+KZ1nL32aIWT8bOOWu/qTjZxcKJg0bIo+9ZPDgiN2r/HkM3V8Z9e6VB/qSyvMGc0h2rP8g5+QPoPIVM4eWqm6jDUOo51Gx0uXJ3WREV0KWfAdSnNetEVgZ7SYGnxxIIo4KD7BVP8rVFr09Vk20tKR6q46ot/YykePGWzRhceIMv1DPvIZH+Qdw4yURYN+HRZKDMup/5VX5LJPLkDFW11anGYxAX3yPNKq5f46pv7YYYSZGvZJj/qE/diJVNvIg43zwpe/2avx47JXClNztFc2Vzd50BVyqT/Wy4VPWzmJdYcEyEIiFwik0jc/Nzr4ICt58KhNk2/J8sM8b+Qs12MbnPLyia53smEez6LdZazRtDLQFyFtsv4g4eo8V0j/fCEz+g195htgOTRnPO8UL7n4oSC1/e6d5wsXmlfqZ12oqr4uBtE5bibylL3UnQp0bqcBXihPbTEGXJjwvHPNiYe6mLyoR6dwhLEjHzpInV7nBCtvZFM+fbBuxim44vTdPbdO6Veh5wsXVPAlx/qX7m0roNLSY2p4/Zeusu5TCwfYa6DKcJy5G8EjPji9/sqG0oyr736qDjywG1Xz2MMH6XCOJJ3TrAW+aypixoq5TBkALamkAY/VmnwGGcv0bwvcvuQKQlUXBIWuNcp8KDBowo2TUs8HxVOXEDv03yEfAVRlp9hb2VPsCr4QISZzwBOaOsowjeqY3iuJ/imfIa1xFC113IojprMzSpaByFoe4OIefr7IUsPoiXbWemUX0SFY6eKV9i2DgP4DXl+Etnf6mzitmX/V97xRtMqJ00+h4hTwg1X6I37cDaMeehUMAUu/q2zYSdoEo7cip29JF13i5xCeW5B8+g9AG3Bc+ul8kt/T7Nuz89zbM12TFzwn8wzJP9HFGdqtPpaeq/5LMNcNf3JBtei/mAv9JUUdbPfif/gP/+cfOTuK88wLb37WblTnVAID9YmMFKUuSCAWPLFR3ictejw3CP7/vP3bmly7kqUHOk8RPKy9t/LB+q5vuloX+tQt6Ql0oTxU7cetT1mdmWuRjHOQGv8YGHOaT3pwrZ2VLSMtcDIYDAYDYBMOn+7FhTwJzq8OPgm/SXbCJxnOo2gfFH9Qnk+pxeJWIt1pB8OJvlWLONb3or0T4mh/lQz54uJ3Oc6n02fHX8nBFo3ifLnjQQsc97R5EwhXRfqGkBstgveaULeaGKTvZSg+2Rb6NFuLHFdHWPBwvllMn+QU80VGfzFEPPMqIoXMLRZfayBGrD8+dcBAuD6Bk/z1t99On3+T8/zbFzvPd/7CoJxlvijIx3mcGCnNQktVviDjL/ygMzkPfc9lgcHMYCXEeXZa+SBXGzQiopz5qRv6TA7HvUgkxGlmo2DzwChYrtTljKFoxcknzt50FMahO4fKBtjR2drfjZy2iHfxaR3kIGTRK1Cekz9NFrXvn9eWkt4JubJhB5k3aHBidpWPwT9Id9zb9B1nn5Kx6KmObA1+OEC0zeYMiOsmW2VXREjIYpZx3eWXFtCLus9Gykf/dqBxFOQwYAf0ZfYRh5R4gbJiTtTCG0A/1oN1ko0f2OjFZ9KX1rKDyCuAhjlJ7dBrYVeZ79ZqvvpKi3jZkVYecfTkMvJXmtC/UAg/0UqkDeBqzvqD00n7lUPS0nDWBeRwNotr+mvHUGGK9cd1FOgfddMnZwvTKH9JbwWi44QWXjnJwUp4WMn4Wu+rPfhxpQH75Yt1T3qo9nx+xTWJ1RasmQBwFiNs7Ur1/SuTPjmXbk0bDOAERRba8cevAoKMpZOWQ//1cMdDXk56cVJxNmXK/nEfHNfXqsMIuifoSDFJKoZ29b0mA2iJOVvnGQeV9iDyw4TGMfqlFv3J+OE8EzIusQfZAW+qWSfPWAz9Zm3n+ohfyaf2O/7l4zkkGmWYP0NE+09aY7n//9uXrz559s+tS+dco+HUWgatB8RHbzacbrPeMX6MVb6YKRmlZ3SNruw8qx6qt1u06T1zzDHlbWMy4qDnq8OMNw6zkbT4Mdp2mtVPO7pisTnOrOGOLyeYMtHa0V786T8SKWXde71wWqg07eS6xnLiVeB8iC/BC9lu6wCX8joewBx/aMHmgYxjobxi/Ts0n/GnTp1kc1V1H2gwXsq3Xazy8vbDrjBa2vnoT8IFjW77RpI/1NvW7a1uykmD2HQg6yeQsp2mfSIs0pJ5YccY86JzieJ9UCQONL7J6Xz6HR15/lFH8uAkn5bTjH9gPalMTKVCyUtbi4e5kF4yUgb9duq9+g/sbTLfg+ZxwEuw8R8QXWR//hH3uR+61J806QPr1Y+8N1h8fg+BKWPz28fmFSrTrAO0HnLNun8USl+uP9Rvm/r/5v/xD//41yuVXyt1BSrznQpxqDmNilMNKi0k5Ld4cK5JM7TYCvmOCyV3jIiGZTB2qIU40Y8iftJKeq+ihzfcodaCJQMBcZjvZWQPMpxb0qrPtY+vdq5PPpH+Kh6cUhPnjSB+pZ5avlF7N2rjq+T3SbbkuFX+Vy2CnFB/VZ9uNEe+iv5WC5zzOaVW/EH5vgriU2vJpU3qXt60nSWFOOcsrD6NUPmTVkMcbBZUHFBOXu5ub09ff/1y+u3f/u30+ddfT7efv5ye7m7tUD8/3vt9pNxDzM9y841iBpfTLTYSxSUv3yr3L6yx+DKrpSePE3+Y5CwOiqpAepZhSVfMexZn0/kfAy7d6x90+cJVNpLc3SVkc5BjAbqMDQa+8MGJJ2TDCW+caHjEqdZih1wLfQLleiJeYOPVmDH8SOV3D3NCkAz3h83Li6yFJ38ZPMYjXpwiEOak7vXpozZU3t388fqNw3z5Ss6ONlviPnFeJ/hsyDjgrDuOs+mjj9VHQCJYDh4U6bCLJJ8nnGUhJ/kWUd2bzrNfU8c4Wtdx4HqSRki7NJJTPOZD5FIDbge+0Snx6J8QcaoLsHeKLSZyQifkJlHqBKpbljKpwE6x0W94kEMouaIbpZcj7TdLKOTHQHwaTZoyOTGc3vMggjOVDRK50w+fPpEQeKyNtA0iAfmUckWAcd/p0DdFRtJn+sBxix5iV3SQMUgNU0HgOPVUIrk9xpIZZLOhKvaNfWHr/JgI1xxwghhH/8y8+gUhPDd7wWlW3M6cQvrjHztC74pbVtWoU4TFY0MgY0N75Ltf7q/WSh5exNf6d0/4AR++PLicZziaVmNjWxKNeDCG4ZN2aWs6z3ntHnNbzrfqsZb0QatIPY8XfVN9AH7Q5UGD9Z05ghNCz7AxxiA2q6rmwxhumzm8oZOjDd5+vT19+fz19Otvn09fFL+/5w1Mqg+t+OL8sjZgi/llz/wohp1neIob/PkEyV8K1jyubCiz1zbWwJtf8hk/rSP6x1qZE+eMLyR2nNd4ZN5kjtmJFg26zKGJdCk6dInc+RSTtFCVme8iy6FFJFCL0ZUVpJj1jW1EZPFhbWVu46irMfJTwwD9BjP+Akx6t7UQiEw/hzN6CXiGzj0H01KHPgkYc3dMhlm7Zu9hSegnPl0PoIOv7ViE8QNiN24MNtAtPt03lDJ99wOGH3vLyXLsl3q05D2ifF0b2PuU/iYXHu37BNfFPt0u7BanRVvn+QfY+AezNkpGHrZpS+g2OdSSzfsE2mloMidpgkMqQm8zC8wTGunTrxqVDO70KnOIztVmkX5MeQB0MGGWEZ6VM6aVedEZGdEVr15NvvJWgj8Z1lHe0PEL8k14Ka/YMSDeNipP04XUoS/nDz5nwCfqy8ZsZ0IfTFrRhOc8gea4ubatyf3m//mP//TXazVypXyc6Csx4KQPjAPNRqI0QlEuWq4tYNL8XLffLat8jJtyEJmNx04opH2WZmQnxKn+rs3k+5t3ir85PSttFC13oYNyAkXrqyGqjyONY827qbn7fKM4jjMn019UdiP55uv2btXqrRrcwz3/QbS8EQRn+uaZH4p5Svj05DvXpPmS440W0Vs5wP7iI3HhnTZlTlvuhV8/35x+k9Nsx/nLzenp5tbvd76XU43j7C+5sCArfJJDzgCgGzZsdMgQ+cuRQjYBstjGGDBvAizGbAysxeqvFyOh1x5FA0TW5CamyrQH2JFQP6Fv3F+i0UPA1o5C2OEs43SQJg6fbESRE4ihqhVkOuQndOAFgH5i0EB5ZUPLYgy4T9CJDQsqIXrxD0poU+WLTVzV4BcDubrBfec4f3lK94bLgi4+5iW2tT3CwhLLgBw8IALWGHUtK/TRo/MkC69I80883z8YcWDYGJl00LPxc6JXWciDP/qnn5scCknvWP3tIdB+gNFX9L/RSH9UzgNN6gb5uF06kb7RR3S0nHrNYcJ+QcxfzPJCLecI+lWeawDoU/rTfPEYcuKr0J8+iX8XKLA6jYySHYFWf12ueMEf165+UdYxm+A0jGhbA2la8iQfH/+bRoiF+uFCNMiftqIL9J67sThAPLQqDUvVxCnKtaQ4jtaBHec8PNh5XjLRF+sVvkL0bedbfJFr1/uiW9qwzErbCRcT+PH+ZtI+ieZhT3Hasq2yWa2+AvQX3fCFKvIY7uk8E9Z5BnrHHB0A1LEMDZ0LrHXHY8nbWBK2v57x6YzTnVe16fL3g5/GmytoX79q7fvy1T+S4nnh+qz14Umf+alz5m5enRee5Mfm1oPbFfrnyobaEQ/LIS7AEi/jvtomzE/jd01hcYsdem5KBjvKYuHTZoXWoyK+hqVC0I6yCrbXqir0SbR45JPJzPWMe9ph5iOZRmfTNTk8YPuLxdCrnvsgoasLd2kBdbaOCcrn96B0IOyipx1IN+9SvLpzvvR/hMlfRB7rPASpjJ4gtim5tsB3WDTGi48PPQTYNPXtUJpX0hsoGn6JiyJ0ycmcwN4W3/LbeKyQUvJY99rPwJJjaz9YmjxsMg/2NcjlKnNc+QDxCawHpQW7PvkTYOqQr9DXadS2UWnPObW5X7NZ/Bc/xwnFr7Sea6PM5fyf9Etfl4C+mseC1gMoM083kTadLmLZCgvV26TxmmiFuWiDM5pVSPwYunzwrUxNF5sGoGmdS/TTcW7ZOZznNUVfDAzIBdja7dyRnct5/vu/elFnI1L4TkxATiK8wEm7ONI8AXqxV3O+HykkTZv5AlGwZaA3AJXbsZYaCd9KyjeS4R2harsNFv5XcBY3tRdHy5y32jjZfOz2/dU7OdaWVk42J9RvTneq/1WhT59FjTON83xLWpMKJ5oT7Drdvk8t9Gv3KBf6LrUWPv8wzDc501LSjZD3WfNFRp9YCwm/Pj+evjw9nm5wrL9+Pj1w308O8+1n3uV8e3oQPt9z2swd53w5kNcqsXrbOfaml4FGtzZvDQjvXcbB1tCsgRISsHhrEccRIA1wR5vNId/uxViSX735JEbyZxMRv2f47AungrW4K1811Gwca/3hrl7iolOD5vOdLziSEncWDE6WkXzJQ8TGypGo7KiGWyOWquHkPkQGF9tRQ/gusrEorgtxEsVbCa5OHz7k1Dl3nPNlwfyQQvod54dJE10q8ASakwhbvAR1GiSE5egJRMfAnwZIZu7N3vDKwbs40LwHFv2phhc6TtR8qobzjEMndnHe0G50bGGJrzFwXEjM7a24ReEf8gih9XuZVc9zu8oTMOnhmpN6kJNIzU3mlfrCndM49HHEcI6vJB+ny77zrDwe4LywS3F2mMHFlzv5Pl1izH1yAl/licDzGx2jd4XOc1z5skuXiQd/CSsfAH2dMvoIeJyUT8vVB3Fxdg4QjvCjHFtLLIXoa32qonn2hNNshzNvP7CuRYpzZxVa/uiY0A8RRumJPq4+xf6xfewBB4k3PYgBdS1P+ALbSRAJ1UEHrKXw4b677+ivK0bYHuukCKmZf0se61Cy9NoCNsgbLfwWB03Wnjxvul/yAshbu+u8spbcb9mQ0lyRwGG9vqKPkc/A+IiOepZ500nGEzlDJn1IJhx63nfOa+r4RMafbLmd9Iq1i3o4zLlfva5WLbnYX7A5ZOETquSrFTGgD8gGsH8QpQ/+xGzNLRzV9Cv0fuh3Wj1WiGPsPIUMmZZyy+gHEXRIHfXZBxuiz/UNyvJF4M5zHzaMkDbooOclcUm4jxF6yBj4TjFyL9l/AHUWPUyY6daZdT2eCy2HYJYTL74EWxuLD6HRWbtMHmfxqR0yHtg480Wltln+M47Yn3NFGzrZ5uKVU9Kg5VrIvoBySsc/wJ+WsLclqVzRNgEseuwikPG3rINuj4+6Aq9jzHPZNWbtqxbmRX0I3ITlbp7TK9zSqmzUmspcNDOFueNMG6xv2LRQaZ9Aq2JOnttbeCVNXUL6b32utMugo40Jy86B0kzY6g0epQf8qTDt/FD3PD35APBg7zGrRdo2JkpzKVxwSdZJ33Rlmnlg688+tCx19nrgj3Ce1xR9MXiD3cH9HCgjs50pcXr9VguFURlc1wBxTTl1vlL8SvGcSn87XTculfiEWovOew3mewkJnp1gC99Londq7xypC4+T6d9KjnfCt1rV3ogfaZxrXGnwnay4p2JsJigoDrcWJTZ1OVfP1+9Oj1qYuSt9K/wq++VONPir2gP/VTL/Kpn+VWX/Ipp/ldz/Ivz/Kf7flPfPov1n+en/VU7hf1Xe/6kniP9TC/o/a+f7Z4X/orb+VW3+i9r/b5L9n8Xvv8kh/rf7b6ff7r+fbh+/a/PQwvqoQjYQFuhHFngW7Jx69O6csgz5MJZNmYVdGyGru4DxY6C6GHhTYMFe6UDiEsc4jYX81iPHX4bcIE63+Sjf99UlgelXWAS2zWHbJAriI+bfcJYvQGnZrMzvm9rkUvWCjmMB2fM6K9mhxhpHg19i4+TUJ6V28DRBxJbTRx704CEL2BAbqR6mPiaQ53rC/b4cIH7IjKyMh3QH5pV+2jRJqy+OD0RexI6DipOwPnZW39qWuYtveYLUJfxuR0wPVh776nIPrbt1uiYrcugHlAXzRBDd5IQzusiXE6O3nKpyfUAysmmQt+T1vVz0zEOJMO/ODjpf9LxL+1q8iPuHPuizkCsz0H98lx+o+fjhve/3wgf+WYukI42PLQ35BdVNT8gbpi+73p5wRrjypBCd2XGpDpceKZvoPA2W/Bd/ydO/Wjbq+V7v0Cu6f/0tskZ3feBg49vnlNsUn/JqXwrQFgFOKluvtPTLvyqpOOPJvEdQyotA+bTN0GTcUQ18aAZe1pk5qiuirx7a7+LUT2TSmrNknW2bHw8/a362rP1oCB7rtxyHlLb4fgftOV/doAxw/5YZE/eaxKdgKp94lJ8+8SAL3sH7SVoUep3xp2jiI9vXiJ6eFWpZtlPM6TNxlme/FtUoJ1ljT76W8NCqvr94rnw72Wo3Vztwqjn1jz35+p3S95q7PEzxJig73KLruLtfUg+OUmHqqTSFGZ8w6X8GlKOzSW89H9DjK+waBRzDyQPsisM4AfnyJffwY0/QAOVfkDT+S/6RN+/x7rU21VxrhewvgaF2sO1ZA8JjlxFIGzvdsc45MIeWXjjKo+7i1X3viOrphoyzD5hA5FzhTs/+IJnWvHUt5R9hk4H2F0AHr8Isbxk2f97eOe/ST77ATB/LLvGCBuy4tny23fxC+TacdMCMF9rOxOYXZhy4RAMc29vAh3tdeFZ84hHEo5wnT8I3/+9/+C9/fauF0ogxseFKEP75zFc1Udlb1fHHkDKBt7JykF93g7H2Up+g+JoHSBx6lfYU+t1CNm2jN2Dy5EyrPmie5iEnWgbnk3C1YWdeHXsjZMN+TVx5fLnR7SOT5VJd5BfiF6m5GLjSfjOINn7wUWne/sHp9JOch1tV5NT6s7yPz4p/kaNwc/XmdCungHdccyXEbxRR+kkLzpPK+bIi96O1jmoBeXV61sr7XY7Wa06Yhd/vbrWo3Gvx1UL7jfuWfEHx/nSjfCYRTon+W1YWEF/ZEI2kFWcGSfulQrTIAu5s0vxf/fZTKoOjTEWNxHmDBVdDOG3h53H5JqDfk72c+Jz+Ki0uyAUz+JBDPhsfX7xBHn/JUX2wsTB5qI88qmNnRxV9/9ktg4sZ+YpryiGUxgJrQkDlqQxjt8FLPuTk5OE1Yy68UkeuNfB/+dOH018+ffQ955405/QqiMPF9QPk8skF3PVAkDtxaefdG8pZGJFCzUlI7DLfzt4Xs8jClktd9UdlOUXi2s7D6fb2UWF+eeyeNwpw9YZ/or3mLR9yGLk77JMC1KR+oA1eS+hvdKeZDWivzgmDy8mO3xdtJylyYSdeJNlkTCW9k7+cHp/maFPxCaH62NNBTr993eWNHFilmTOEcZzRneiVie15DDU3et8XxzoOJHX0UCz98ZYTn2QjBW2rM0gentw7lwMtHXCi6i/G+aPcyKX/qoUtou+Mcxx6K0l86EfapsfkYfnUA/n0BgeTut5MiOsf/CkHSKOTXmFgE2Ocbu/v/LB6e8ucw7EC1J766E9RVMYnHHCAlU+chdgP4RVXydRX7AievSebsUR+rV96aKBc0dV++mNQGl1yHYG3bfgTk9WGx0V1rAsal67dLzEizyfSapP65PutLOaZ71rY6VC7VGUM4elPjbg2YTnjcGLP2KRPdsUXbqyryPOL5hYyeu6pxJuhOodd5UQOewr60wfRIdY+17QmahHkPvmXO64zaX7gTIlHH2z8Sk7JjnyfPn44fdDDFTJx15ATaM8TqctXgmBObz3OGa3O0fDkZFd9UzljwKgxVpwa56RY7aEf1esv3qIB8F51eG8zp+OEzOmvzGvyNaZ8sRwaO87i/SB74vTYvzao9S935jP2yOEvEqo9BgVJGR0cbH8/Rvl2pGzi0riVpQT9c5xRIBRqvUL7/eI33VZVF/IAQ2VskAcA2oYPp5f03ag87CDMgq0P2jaV3ngylsLSvXnDMRbxOLFed4RZX2gL+VgPsraZL2WaN281P66u+QSlfaNOQnGyDlhT4UXzyvFfo2zQ9kQ0XG0TaQ0e6Fnzh75KNnjRXxFYpg0gNRPaWLZTsDPEvrUfZrDCwydfis78oy62bGZC6xka/rEuciBy9c79p6uslZDyCQNd5EuBb7QGvhaKsfhTPWvcm7e5psSPpfhuuPToU2f1C3kypnQi9eDn/qsJfypLCnriiMcnzu4WY5axAkwDnxUvbGvRAVpvGafbTQNBVll2OKyC5qxV8UJuQudFUdZ55qxqqsx2IxlsR8q01sUWzBpJvSD+WstA72eqwT/mtg/ESk57akdkSjOSyEbBBOwKEaOP7sO2IdtG6KEBvQ+sOs7nD8pY2AM1t62wSSq8+R//j3/6qwUVegBUAIOoHPOhFEFlNAthiBMCePNTh81DeV6I4QFzMTItIbTNW/xAnzArf3eww9OONmlopEDzFWJDlLPlcZfQCz11ULRUSRnyZkOiL+oBRqvJo9muuCYBcQ3wd4W8LeRJfPkiI041bwTBOX4W8p7rJ4zdjarOqsd9bE4yPBZPyntWK1o0taLKeb4/fX+4O33zu5w5objTIqtFXItxrlDwAIBGFJJPAAD/9ElEQVSTwokh+mZA2Oi6QGhwhBimF2CFfrLH6xXQH4ckbSBJZ2Chj5Fk3RARk835SboN0uLHPxxlMd3zbaCUBBxS5hTR0KHcLO70qaUZ95YvxpaRfGCvH/AionHzZq00p87vcTa04HBVA8eNLwzyMTf5OHfcge67YDk1JfTmC4+1KNE0YEcakMLifK32D3JLUNsX5ITe/IVsmnfahB/ueYWVHGrFvYFzjUb17ehIRq437O1mzJ60SefNKkzQJdACaEGWIcbSk5yxxjm0XNVTZUy4fXzqsSdcJ8/mh91LHk0ITiTjAGpeaJiIMyfsHJte5swf+IgfowCPXNFifglFCx9/vLn4+VSdctOpPfU7DjnjxIaacUjelWnt3Ekuxsj8GBL1F6cK2zBv1aeuP3YagEzpX8aRuW29KU1dNjclHbeO+C8dYceEdqx4whUPTNvjINlpxWOwuHoc3RfZEzoCxbOnaj5JVTzXp9haUrObU6Vew2OglXx5VPoXHSf2fIrywT88og1ZLEhbfqgJ6ZNoqUu7tIJD67VAvO0g23ahTz+tGxOGxnZjXoxhHF/GwXevVcBmznumediJCWTsXU8Qpxl7gmn4EE0YhJaHXr5IzY+ifL27s7PqL1vL7vMmn0f1mXHtA9Z7zWF+7hgpkDNz0Jsk7YmOzTNfRhQB83XpAfBDveJqUrxxXnFU46zyBW7uLLMuc6osMfy7BPfyhHmzEnexcZj9IyjEJSvvc+a7NHxZ3F/8Zr5iL3qI5e0svNyQ+c+Ye/lFB2tdQybE8rq+xsSHDapvx2PJ7B4s2vajIbCNNwoWhHYvb5oVhLB0hUk74cgDmOO38+m4n7dLeeWK0yg59U/UzvOc9jiWz2pj8bHNSh9xFtnvaZPyygE166fskwMPkgu2NhVmXaN0ySZe8KfMSTP0/9VubEozdqMLaVpQ1oLkm3czleH9c9XDKe57zru+S1TrAlrmqx8umWPQELInOl89Zo/X3PMPpDDPVU69PpDQKmH7AiCzYWVFfgRNWma2aBgb9nbtH4tm8jnmHcvbziyfQN8C5/kAtC6H57GcvIWFM94rXhrGd0LmF+UJAY/nQsD7qeIOV/WNX2128T2GQOiSzqcDjLdTG+aLhOQFaHrKQPjmf/yHf/ortmBeGPkK2xZp+sFQkwc6zw1kI4aUPLq7hUKZitOErrfyTbOwJ9KcxPgkTHEU4PuZC73Zqx7OdGiUr7g3XbWeE2xtTrRFGXmip132YstBXOXm4TL1xwqKolVkIRlMb/jijUwoMM45GyBla+HXIvmd7+Ldq9qjDPhBjsDTg1buu/WT3DcJ5UA/Pef0jEHBOLyhcNLgAeF0Mc4zUx5j8EapxQfnLVc/VKb0Jqf5LANOLRidG5V3H7JZDLKQJE5enAEWeZ9imY7yLHje1GhL2DKkC7/QYRQudzsIAj1abhhal4iuRl0Zm8fARMeKaLPlC6m8/9andMKPHznV3e+JzvfAslhxd5fwDQ7sWrzgHYnSNsBDHAtr+5dcQE6zxnWTEZkEvrsp2rv7+3xEfPfgj4nz0S0ONJulnP61sM5JS/9wtPh4F+cZ8Iit8ol2YAWMBTqufq13l4yQfMhVR625zTev9TAoPnmQlO1LBzhH2BgOoO88K79p68306StxlBGbx7411xTP1Y417xS3zUrXOMV2yBDIfISaHPnCGo6S6kkfdtbVNt2zI6qIr7WgKxs+NsqcCH+f3IgP/aKLPsmQbaFf+hVnGVkxmEWlaBbB2KHnDQ+FYo+dgYzDk8aMvmKqzDPkRqfmt5RL/y27+xd5PRflbKF3z0WPae/+S1bxBCIXcjBGDpyHaH6jBGOjPNaPj9fXp08feL+yHFdxQR8RQj1S4I1VdeFGuzB0Xwidh8NG/1CP+kqmgDjA3/bLXMQUPjx0IQ9rJl/e81stsAVlkk97gNsWkm8+G4R/7TzfBZBO5GTyiQzvPOcLtZzmes7gdHLirPZo65dfPp0+fXyvB984z9hNN34/tHj+xt46P9VrJaCjZR6xc6rMr6EyjujBJ9IKcZbtJCuBc5wv/33XXJUDLFr/YqDQP4Ai4gfJzf1mI3mS118ifFBdleddzXKqta7nYQUZAJz76JSsOPqSQfz8nRLRZlygQ9asd32Y85guiK5jQ0DLJ53YbOsCcD4mO8z80jYE0lZs9px2tWvrCky6xrERf8JoWuasxkzjVvthHkLXe8pumWaIqB62TcZo2uCTZQorK3HRVEb/2i71zUzApATJs3zQsh6gY2vK/2gYWbf+UgdY+qZO7aw10iZjuGRRn2yXQtYhl+v/mW4gEx3fc+FwwCzE24c4QvpHiANNvvcXKkGoZuo/WeI1DpbGjAiW/PxXiGgZ15SnZsomVL4jAm6nfRzQcqDqop0jremE1gP/Bt+cLO/tt+42DisfcDmnfEoywlDid7iGyyKH8xeiHc83tQMW4F8sf4B0gfxZRhx/4Dzfg7O1F7stJLH1yRur6rFp9tQXlRhVE+RKhO8eK+QLf01Dj5MK8gXALZQgbA04xQ2vL4TXamPScY/6WpNv3qEm7VAGSt4HSfhRMoMf1N4nGeUvckQ/qezjCj9Irg+Eonkv+T8YxUN9vpKywHdaGK+E3MPm9XxpP+i+qh/+CEE8Xr9Sz3B2hXp81OBp8VYdra9ZeOVE81GgF29NYN+Bk9PM+2W98Wlhx3cWJ20mbBJqYb1v1ieUQgzBtCwAK6SseYU5+NS3wS6aYgcXaLy0pW/8yO8IpQMv8S4C50aYNPrzZokeD3EQIACh513DbLBsuJxS+m0ROMtyvILoj8VKC5MXqzVGA9sGZVNeYMorko2uIVhtM6EZNTZSTtfubuUg+BV1GRft3KFbPCfidD3JJojDE+es/CdcSrcf4IRZfwv5WBR0Pc3Fd5w2Z2PzNQ0cVpzChosvIQsD87xf4uXKTMPX6hpldnqFqnp6r6dIPhHgxz4+6mHmo8Yl/OVwMn7WmJD6rBXK8/u5JQsPQ657nS9/fvrwwUi5+6qa9IGxK5I/0zMfFLU0oNB9V2Pqh9S97JRxydj4BIj5JpXNMdohts1847SUeBHAgQGoI86a97WQlbdoiXdcCpZTeW2zNO2b68mOsBfi/dSufFrHntgAHronz2LrznbdL9ki/GmTL+JShgNM+ZQfKA8QKA/s2bwWcqKfd2jnLjXIw+K9nOfetyaPK01/+tOfNO4fNrkI82C0t0XfkcCOzZKDk2SQqxTa5jQ+r04Psq97LcB30tm91tWbp1enL5qTX7QQf7l9OH29ezr9prn6283D6fP90+lWDvStmNxp2Kh3r/DxO3ebxUv1WcOZ01w7uXu4P93cP6wvB9/HlVH/JxbaD/LQ37zv3PW8ZTMEC02/VFaojkrzM9oJrVcEXuJRmPlHOkJkrbwTtnY0JzNX34VeOm6d2c/J61I+ITbUODBpJkJTaD8Bl8tmCAHKaoO5ShggLXPQhE0fmPPUYUzLm3pgwXVW26YR+pNBb/hK84nzM/PgUXMczPdbuPZGU/sP/wQs6+LXOdZ0y8BLUBlKe4RZ/yUeMz/6iR6P/QQLpZs0HTPgJZ5AyybNkf4lgK5YOPKfcMw/1p3xl6D8i2/+p3/8z399rVWLhcsfIYtI9uPNDzPxyZTiEMeZVkXRxckWQ/9TOfUpJ71CNlzyOeUNfZzvhuRr+VQbccZdXzrPBk69OOa5a6248jhVTr6eChVe4WBJJt5HbecddFqbutqwIyGDxwn3DyCozKfWyKQwV06QHTnoI0i/yOMETouAysjjXjglfFzpE2HuvfLLLFp0vz89nF5rI3l1f3N6ur05Pd99Vd695hCTgCNqdIhWcBQEmkC+zsGpNDTrZEIcbXg41GyoSjKyqit55DRSPwAldVYoMWywOHQ2XFekqgFn309sblOo9qjpJ2ExrzH1BDQa4ERnP3kDWGD4SK0nvHyO5T4t3ZBVsIGJfU4lWrb6stI5EdM44YQp5GTuT3/66NM5f7T8nisaOF/r43SNNyeDnISaL+PGGKkfZo+OxceyLXDaulC/pCjSfJpADaikVkS3PPxBT7nfKgfhgV8UvD99+XJz+nrLe2yVL91FH6ovWZAhdhOOnFhzisV7vbl/mo8gIx8ILe1UHsZtO+2Aj/qDjF2oZ38ahxvl/STEn7hIh7xJwyfPPHCo3CcnhOLpT2qow5ioDoj+veATvsr83+c3DjD6RObYbeozL7iDntNCPg2wY+65smSDj+JeP1Y/VS1jJ+fN9e18C1WfMqA0vROIjtJn0kvXlKEjP0TRb/jwmkBsBLvYemdEt+Rj29wrpwiREI1IxgH9i04CYGOVh7Ej33NA9uD5QD5yyC7DQnOGeajQvTdjCr7lpFXteSwUya9k0nd+fU/1kQdS5FFb9I9xQnoyezpvEA0nmJyM+voQp7s40Rqv2j0SVG+APzZW2/50Tm1/uH4v5B3TfGKBvvVHcqoDrke684kQgBf/Mg7pG2sIcvBjQV80L377/MVv3CB+z6ctouNE+ZePn05/9z/8+fSXv/zZVzYYGj+MMca0RZy2zDV69kmk22HscJq5h/xtOyW+k2POaTdf0L4VfpWD/JUfLZLzzDWNvLNfDrPSnB5zuPEob8jXNJ7lNKu7PpnmoRinX/PPXwxW25xo50vCQtGhRp9uix5ZsCWfrkU8jzc0XoWRnc/1tUgqy2nWXcbERFRZ+lOvQ7fyUzfxCay3E7b6L4TAS3kzTVveL2Q3K2eFO0Bfmajp+Er35JmeMl7iLnrxSveTTxsaM4N05vb5r/GOLKLyOgoPJ4UQKF9rEf9oz7LLTjwXF43XU8WxfSTyNSb9oxjouBAW4NO1upTwQGxkwt6ZK7mTLFqMVXT+VI111J8iQaN+l60akSTLjuGfeuEL4xUijxLI6r2PeSkmS52RRol8yrH6DC/PE63vtLlTOowOwyDxQOu6vtuGdcajWChd41uIjE7vfM9A2a67ycHatO9j0YH6q7TpFu4tL2CuJ3IWlmdhpqf8AGW01zaLE1qn4V5e+eK/THD+igN7u4Rq006kbJQQI8CBjbOLUxPHplcicFih265IaFxIF/nCF7+YFZqUNXRcZf5CmIQgzZcEtzd8rBDkzR9FnwxL1CutXDkl/nZ6r7rvlefTZaXBj8orkn4PSv5fZATgRwnLqfSnFX5UHifUvEHko/rF6fQnpT8o/t6IbOkLeuBaAcrEhLmuYkVmNVWOjIVFE1A+zjCGBI2qqpwnUoVC8pjo3vLwjVdeB5P4fOoEJ+yDXl7BtneJfvI+0rZ88gVMd6AnBKCtoTZd6FN+aZy3+IAGLYzqpTG88wUxf8ntml8P5K4zvyYoh0jjxEkzrPJwxqkm7e06O2t/tXFW5gvgwC7XXr7ri7rI0ydnwkc+xgVxhrWp+oFGu6qmavrHJssGobB1eC1h3uudjYMmkLltTn08LbroYR+PypgTnCzqDYvlp6gWWULocWI1ZxXnVJgHA+tQtJwEs4RXljhOEo6PRYSsA36gFZ2dLT2Nuj6osXr9Kl+/ulL5exF9vH57+kUPOIyTfzZdk90PQapH29C91VP5lWQD/aVftZcvhUL35vRRD0l8GdTXSixj+kaaB4DZ1+oFPXBqyZdwOFE+z8OhTz2g+a/Z/BQvlifgcLOR2ETLCc1LcTb45rP5OSRffer4gQXzXaF5CGwfQujIQzZ0xYMPD0CtA5T/nrO3QXttE6gZ00ppWjZPsz2H3Iclnx3DyAS/I7QeMNstYr+cNoOcNpcH/eJnwP/u7/7OPwXO+kl9dN9xJQ0d/KlnB3Xw5oRZHP1GDL4AipP8+fZBTvqDwvvT57uH0798uT39m/BXpSnn12Nxjn2irLXoywNvQsLhxvnOVY37J/ET8uNY9yL0FwtF64direM8QoI8IBuXXNtbNxZaZsnYU+bt7SqaQ9U9ITj12BBo+cS/BUr/Ur2ZX/7V70t1Ci1vvaYrv6/8KTrLy1eqOMtvGXApv2HxmG5eIXU1Tixdjict6S7q9yzOgY8fxkMLen4yLw7rA+3O9dl0C5hXzB/ySwNaKOg5NFOcU+fnJ35l+F77hyx67SFAZTtCZW35kW7KDh5h1i0075j/EpTvsZ3ycF8HVGdA9QbMdsEJx7KJE2Z6yjPbPELzj7yA5s265flHUVukDEL1Cb1Rigk+OEgc57HOtDfWhXYoZax+ZRg4yt5KMIfi53rY5aLb+NCW6HCur9XO9QwX4jTXoS76FXfqN9/ZxsG90iAVrzVjU/ZKvL6vNCF1npWPUw3vOMg433GkT3awcZ4JcaShpb6deeRtPxS676rP6Tj5duqX/D7F0wTRDNEIaULxfmTJFszHNr7nzMRXHRxUJjJGANZwfobAmdlqApOTy+87MMChDFLuhV4y47gCodkNB6CNOs6OK7vtAqXd67CgRHb6OT8mw0VmU/HH4X5rxD6hfCIvmfz2Bh7IfBIpJ0Ls7ADKuUInPu1UeXWk6CbrXOjaPtD27WxbPdKzAh5+sL8jdLIXn5ZT24+fy6/tAjIDGorjLJpvONj8gIocCepTtp3kIafars6iscDkvfVxtdN0+7kjtKD6pD9+dzMOqOLlQ522NxH7xT3w202kC3/xT7jNUTXNl9twwDUc23gQpw5j5nFjfijzWu2A/tVCtcsbJYzryoZffSfn2j8MYidRfNQO/HzFS+V+TZ5CnHbnGyWD+uSTWGS3RqInvkGPvbg/9ELzKZsn/Wf1EgMh8yyb5ei/ZNR/QU7D9rzozKf2cuo4Oa0OC6VtXus3PW0Quo5t51/tbLPP1S4ITbyO1D+2NaFl/iLmomnb3wf/79qonbfKaLvpjab1VhpoPFoUKgnOerRZu9QA+QtWnl/K80OB9Fj9Uaf0r6TX6DcPNOSzRuCQOpSz6jvK3KHWfPp8e3f69eudnOSb069ylH+7uTt9tgPN9Qq+0BuHuA4zVzkIuerByTLIFwQ3VPpOevAXgO0w52pIHGaFshlCromQ719gRQuyK82QrVzP0tIbOmF8VL4OVaLL8CuILCea0lDprMdxkOAHuJXmFaBaicQr+0U4wJexVT51oFUT1LgUNg7Wyd+c/dJUjgOQAzK2Hl+Bx1GoDI834HI9wPptEM4LLT3yviF0+02TIZryj5zIpPV2ofu2ZMKmqIuu/YVQhX6jihBbMQ2MzwA5w3va+kQA2eHve7ZC0vTR/SAPToSiP84ZxhCg/JXXQo2RxorQ+5z2Ns9D9oblLPtqltDzH8NRnlo0HzE0to1jm8UdKMMufoRzuh0s68LCy/zPYda9VL/51SF5c50DSvtS3h8pA2dbxbYJAqVputB8MEDdH9f4phufeQGtBF0UQe1nRsyCU6DGsSXKWRgZbNC0GkBC8r0Bky9Cb3QrneVGG6I60asa5ON05lSbtrz9mS4hNLvT+k5GQpj3S8sZVp1rTTiH4otjfCXDBYm/k+E6j7gmGO+q5rT6SjJNJA9H+aP6CH5SRz+KJ3H4Uv5OPN8KkQdHenPqNWHtyGtCX2sBxnl/i5x+6szkkfXbMXxFno09g8ti4Pcjo1h6vQamgzMNoHWaN2EOZssv0U0es5yxavpIw8Q17k1stOeQRST1zg14wjHf102UZvPk1T/c1fXPbL+V44JDIB354Uvjg7OFrM4nPvRF/ePkmZi2FJf+AeyyepvljFP7nJMmJn+QftHG29ecmPHYpPakGGhZoeHmulosfLdUG3SdFurh0OIAuq/L2anMYOOlbf5L2Pr+uBvUxgVy+ux5J7QjrF6DijqPkHyA+cxGvd2XTi+MpB0XLaf+3J32fXMp//UbFnzGTg+IsnfP11f8EIbmhKppCONIM56q84Evfb6/Pv3pw3vjJ778aUeZqxuMp+aOHGSu6/C6O38ZVB0B/VYVlVU/gMdq6SBvFNnHHyBsOVhn0WOlMd1oHAvExjjtxlmnr+eOc3kXLqWbh3xuS0D9psHGCSdOKA1QvpM3QJq+VT6vu9Cp+Ky/grSXTZaNfbbpKzUXoOWTtjJMII/7zHWSq3Pb+JLp7u7u9KQHUOLo1Y6W4tDzi5x+B75k5lMdviuSt2fEyb15eDx9lsP8b1++Cr84/JVfM7zhXjIn0bzvme+ZSGdqz6+YEx+/SUN1+WLv9mYN+Pkuc+5k45hzmr3PkjjF8EFnOGd2yvrgha2qb44vFAmzZHO+ko7OfCo79Deh+SB8CpN+0kyccKlshi9hwX24kA+0j8c+z7QGU2FsECgPTI84Y9v9oQ8Ml6DtTwTaHuAxOdg247O3v7fjQCzKZwfJoDrkb304gvu058/2wfKcMpaePPNmnYHWPkAOGVgr/dAj34C8OtHAUY7yeQlLA7T9l3gUKO/YvQSt03oNy5/6c/zBl9ogfxunxXPSFl7Ka37jMw+YMoATSnekuYQTjnkv0RXe/M9///d/lViK6q83VqFDKYKK5CiJCREv2u8T+i6SFww23ZUnpBzM3TYZFEygES3lnA35nhD0yiNNXUJ4ciJlXs7OE5r5KZ96nEb63dASDHfGb9GgjsB0CkHXU0iR87XCsVSmXA6xFnrzkGx21EXEpo+jgNP7Sos5Ifetr7VZc8r8SgvxNy3O77SAv/1yf3r/+HB6w+vpbn49PX/5t9O3+xut4rfayR7cd9xlnvaRwa+8EW//hKscLU8oTSLu2PkutTcSnkwlIIu5Ihik36pAT4YBATUq311V2vfOBMdvd2c+awFqPv2TQNwtJW2HXligmunE1MYDvbCALOR3M6yBEYTvqieeyM/dVELsBDmIs+liYzjM/CBHTiiv7HCBjDNXObgK4Pu0SrPp2rlaGzSSFGivd8PcstrpfV7uzTvfaWglgzJYwOhndIP+tXlL/75TqvDuNm/ZYMPlDRxwyX07ta/6drokO04fGU8aU06e4WnHzrpAfjmF6+qA77oxIMikMu7QkZeNgJ4sQFYBWZwy+56h6EuCDuGPLpCBcpzNvO0i+sur0pb+kUWV6zgDMbPowuMLATTQa3Kayvkpzx3azEFoO+9ZMrC8Xr3gfi13eukD48Wda+rayaeu8k2PXdtWFFeZr29QD54upw5zmzlAf6RH8fJDBipcawNjyvwB0W00F2AseAMEYwO936cu5D4xusOp4w7yfJsL14a4r4w8fCkOe4An9x/TYelCMpDpcaB/hOprnVoK+ctpO045ax3jw89U0wc+ziUfOTAH26/K4ZP6fIiFLWmTtZI4rPou5xJ65pV0LX2YVuWEeTf7k8eafjzIee1BBuKSRz+Zcx5f8fLcED1IPeRH186TDCmzONY10f4aKm++wDG9vZWTzLGgGqHXvF2A13zxejqu9fi7I+qr54nK/UYL8XjQuPiepBrAlSD/9uHeX97j1XKfv36V84sjzJf8KP8uB1jOrzLyRhxsGMdXuhEff1fB8/i7xi266HcQMo7w4tOk5Qipn+xKjCPvUqZ9dIyMjINPaZWfu9DiQ5+VDsWyOdGzfuTTusjhtVOI7gKsfWqGpoTWo8tC53mmNHzNe6sXYG3mX9pOHctvKVTH8YSNAxm7thWY5cgOUEx+xyK2HJsyBZPN4i56lWEjfO/Ba4L+0TH3hPpC6tq+sFPPD83rTBkYmJ+vOIqn75Uji3h4bWUdXxhaESOjaGafpHVV0VwgLXumD4w3oiJ/3gYFpC/ML0LWet7BDy0PPnkjRtZfyt2YENl5QLx+d23BmYu0ZVp6S/9EyvrEmsv3OfKJSuYBAG/W/9eyffTG9SBWv+gDOtpEF+qLDRotpp9e51Z7HhPR0W73+cgaaJyw8Y4h0HEnLBZ+qKuGqKucH+hcXnr/HTwVL43lXe03TT3i5em9APC4E2/50sdoe0J5Fo9tgZfojmiZBJW/sNGsrJZPmtT8HfgZURnSEHAM3dhmwOKlaBZyDEGhzSjl5FNvhji4nFj7iodoilyR4FoJzmyulyiuOtyz5Ec2jDLgd6+/5URMyEkxdzc5yTZf8hXvlQ7uP39QO74vTaj288uK0Kl9LchXsm1+EdFv6tBi+kEb4PXjvb8o+Hzz9fRwc3N65EcZtDFYB2x8C9AFzhonK3yLl4+oyPPCK+yTdXV6RACeU7cvYcuPtBPQvBfLA5R24gR41lgnVLYjzrIzkF3AwduXmqAUmwA0DTJGaqOOkzd1L6z7RNkdlUy26o+80hRFYTqNwkZreiG694mzNmc2Su45P3CHUmPJlwZ5FRUATxzS9/ya3sePvs/Z0zefhFpWLaQsxpVRfXE/xYJ+AbtMu77t2KvtptuPS1Ad5D3MtLXytB5bX6q26Y7y1S48Z9978ry3k36ySaR90jjIux7ZGODphxraVxvMJZ92a+6cOJWWo/JdyLxzvtBXtYTaRjxXWTfJRz/Wm9DXQHiY4h61dEyaL7n98unD6ZP0zcOUmt9oCXfZf+xfN3HaANBD1hW1r65Bgx329Lmb1eQDHXzaFtixBQtNz3JCoLwA8thgsZtZv9A8O83S/VmfGBfZ7+TtuGPpHwAtP3DkB1TLsvonnDL5lGxBeTK21ONkOHV3GZEFLPAmATZA5sGf//zL6S9/+cvp06dPsg1GWU6KnH+cVRxrHNqse8vG+fRGVFzX4O0WX77enD5/+Xr67fPX0799/nz69bfPpxs50DjKONA41E6LV97HLB5yWHBGxVGOLyfMeVPGjR4a+JEc3p7h+9g4Sehx6fJp0cKb+X2nOA521oGsB9AUpm4y36RDob80ivOokHzuzOaTi2CheqPtxsEJx/QE2r+EQOsd61Pedl6ioR8TJ18AemTu3lQgHz3xbmweSNBVdBc991PI8Iq9JX/YMksFuPJmWDzK03jLc9KM3GtWK/Sng6vepX61LjMJOSvPLvuuq+Yf8Zv6O+0DKL2vZHhvy4O9pp4gcw0a0j7AWFC5poxHWStj02DLL8GkK/4s/xL8rGzCJbqj/BMnNN2+v4QvQcf2CMd2/iNg9gGkZX80/02Lao2wxs5U2dEuzoZesQgFFfNSZ9sJDMcblsqKpbOBiQuYDTWIw0SYu49s1DjFa+Nd9bypKeE7maKN48ydy9zDzF1Mvry0HGp4iW6ir1+IT1+Px71o7kPzpcKP0gevvOOayDs73nKmpRBf19Dk+fBNzrM2kLecNN/fnp7kRH97urOhA35rhmhZJHjZvk80tQkw8TohIM03vFmQmCjSt/ZNfyzFz1Q9S0jpj0mX08mMke+PmZgJK+2BS99A9BtNZZHYDaAfRwJZRHYEZrp5wDa+0s1clMprpkGf7A2no6e2hS4kXUz8pVPJk6sHold+esGY706PhAousC7c14KsVJWnLGCK1Cct/L6Lprh/4te6z8Lo0yk2aW3AjA/1cpqA7vd+kscv6uEo1IkE7Qgi60q37a3uLvbWLxBgbPNvOZTwoVx1QPdSfHIiGyfHJ9+cekiGOu0TJzCWzPcNsAO1wCcRTCRCrwcag96P9OkbV5HkuDH77fCKDiea6xf9dABnVv9dzkeVfGJznHv+mW+ubYDSm8dJyEMmm42dPE1kv9ru/fW6znFl5PrHpw96aPGvGfIWltW+QrevNaDOjcdDofurMQRry9a3+4ATrjVg1HNd6bdrlHW98mvvACGfukw4zpPqP2OfTb15e374bXWlI0wZXSMz9sha8fgUJ9COoE9Os9HTl4B0uD5NwL74RACayoH8OMM47Ngt+dSvDJwMGpcN8QnCtBxoZ/9sk6LJVaUHzSV+dfPeyBtNYi+ZU9W/+8I8k5j5cp74vLuSzb3x3WNePZd7yTjLT6cbhV/vwFzhwHEm5EeLeKuGf/jk7t54cytnWcirJO9Vp7pym0sXUxbk22SSnXKgYacedWoMAORH966reLQbsNUqoz8NDnLwTp7z1Tdo+Klwh0t/IO0Shk9cLDV6hl3PyoN41/6JhckfqF0BzbsU+kF/2HbrUVasnqw39gqRRIfNp+/Ro3Ux6YpKG5eurFN0L51jC76+wx6IXQzkk0Awp/s8fEEfZMzal65p7UPn2HHezn4B7UfHmfgEy6gyrh5h675uwUPWQkamYL6StXxAy6GmtjbVh41WSH1/arzkQ1P7gUV0H4Rn+JpPUeD0gPK+hLMcXn8rlEdhpqv79oWw8h6xQMxIFc277e48PIQtb9plA2ebbbcw23kJQnJeb8JR7iJr7WuMzoJDuOKoFJz5R6ixAlP4OkFbIwvasTNaCQ0Sr4M1YXMYCEVnZ0LG6KsWSvu9tFItCzlpl1OGI80moLjriRfnILlzLedZZZsjLfQmKsypWO42+36zyvjiE1+E8qvuyNfE560hV4SaSG+1qb1+ujm9flb4/UHtxyCZQLzrmU2BQ0vsFAftiYnIRNXC74OldRcMI+ukwwkGpv4A62wtCsSr44mF6hJaoOUvGfMRfwbwdvtu4vIELJ+5eG31Vlknb/M7fmzcyVN90ovHkQ9QnZGGrrQAbZDvV/yJF7aA0xSo3OQKWNRY1FnANWC89xXkzQ09hZtOh2VXSEtmqfrkA3B0u0oiTx3aXisCqoOC6ZEPhHb1hfxiwbSiga8/hsd5l2wgDh06iwZ2/fS0r8BHlWKy5627gtuDzUoXjvJaRiHXGuy4LzmsK/KYW9I7yEOvAjv5176WwxtV9NAhBznXeZYNoC+FeVjOveiPHz54/uEm4CDzCsM/ffpw+igeft/36je6mjKAvO0BOXHy0J4f4Ks71WFMP75/75AHIF+voF+M2eIL9uHEp9KS0W/W0RytPqqbqaOGnW9tEyQObHXW0Ipyy/OYaewAxo41ow4hccrB6s3taD2ibu0D5MtLpH0VRX2dzjO2NnVY2eDVB8jKM8FtLvzAD75wxYoFdIHXY/FiDAKvNwcWvrlzLIf3gXcxfz19/np7+nLDafHt6fb+4eTX0N0HOW3Oj5rIiWH91BgyP/kSIK+s+6o6nDQ/+DV10OVTPaPaZGFHftrmBHw+eAR2nYPWy9Idcet1lRWIk2+nW2jeON8Ki5QTTjjyuQSTpvFZB5l+Bkfa4hGOfC/FJ83k0TweKKqnlruO5gb913/Fk+c4ZQOj2+4HXVezZmHj086P9aLnlPUBxvtseY35CUz5Ky9+ALDzG86pABrilWeWE+r/BlMufzGQQtlqHefQt+7ejwmVqwi03l53lw+Y8QnkT3wJ/ggNcKT5WZ0pP1DaiUeY/T7WL8x6R5rGj3nHdo/4M/g9+tc82fLkq2VDId9iVSUaBZXeQtP8iAjYExriTosHGxVoB0L1S8OCzWKfTQiHVZsVnJQRR5g6koTZsE66ipRxL9lx0eRtF/Bd9QhpTza5OdbEnU4vcgVEE0eS2KFW+5EhjjUySUvhLbr3r9+e3stxvlbpW/hIQW81S988ir+ePP2Lgvc3+UXB50d/DM7mi//LYg/J85MkVl0mNdcCeuLZj3GycAT5IhpInE0nH0HhRAXJBjWFPIB2tM8cHeql7vFkwhMP3ua/T8SJ8AWbBqZBWj3gKguocwtnPcJuRH5IWO2mbCHHUNiJ2qjTgiNT5EtjOEQgDgzl0PG+Td64gB1Rv3w3G2Q8GVeJzpja7lY/Up5802tsoajsUy9zsSpv2PCARr9aBtAGechnGRXf5EUHgvJEZjD2oLakh60d5FponshOPoWqk3yutMgh5SHRKGdS/UWPhbbVPvgEeY0vSJ5tUuXVB8g8CAP0F5zzJPHMXfRhGjm8OMK8IcU/0LJCjbh4a/5ab7GHjPPr5UhznzDvPO6XEt0vnDrFtx96oUzxtpF8taGQMQbh7/lHqPZoix/mwGnEwXt3lXHhnibtfrx+L2f8o6+FcBK+jRk04ss7melBxz36CkY/CSmbIdD4Jftpmra03Z7xhN6O5horrgPUdkSp4Q9C7TZ4WF8P7OUDvR9qNGei6zwoEFLmcVbd9rcy0fZ0IqazAEBXercteJJT4YcS5ffTP+hxvPnkhnh5cmLMF/a+3t0beUc0VzR+u7n1WzU4eeYqBk6Qv/ynOHrIqW8Qm/ymtpGLq1VsEywheSPGQqYXeVp/fWDhdXg4Y+LDaS57G/Enn/IHkXdidfRO8+utHkz39XjYhey0epFifXrWMqD5Llv5sxyYbU6Y+cfyY7zpGb7UXsH6ELZ+ceZRz3YoLA/2IPpsWud4Bdn2psljD1eZaLoPeV9Qht+gobHj9J4DJ/86pNdE2mO1E9D2QPK4/89DTG21SHvwz/ayz7lCDzS2/iw5kdH7sMiDKofH4uufEmddlKysf4GEOw+1D6OV53zZtj/tHPmNA7QlaTZ59nUYGqxaoDoF6h/hOL5t+0g76S7xAS7VK7yUD9+jDIXyO+IfhUu0betSWPwjEN7Q/mgnhS1/rLf8JonBC3MNW+k8wSmv4So3zcozLocI1J/gADrAQu0wJmDDYMEVc+d1w4/4OwI2qoXk2aiQn7TzMOhFCz/iSw4v6qYJbZxo8VA64a5kx5WHTGvGxSkQXmnBZHN4wxWKR63WvHWfb2rzsQ0ThR86eb7XZFj3nFlktHG90oLL+0PR8TcWCRYLtdQJ6F8wJFwyANB48iF/ZVPboMuV33LGonkvQeknkldsXje4lgNTrgmz/s9g1p91Zr3G49Rw15Wf4+Y068onV3ODL68ZP+ql8lNO3ULbLc68gvZp1Q96nMTbm6xoWNidq7w6xJFZDr3yyAdxWnzyqXyHWqTdh9YXwq+ychL2tE41urjOflyC5lcP1UW4J4yt/QjULfY0ug40YdLh/RJ0nnj+KaROgfnHpmI9Ld2xzdmBXvXsuKkcvVhHQnTKhtY5h77oDXLw4ISjG2dWTKQnnHUcYL/+jhNs9M3DlXhQh40HGbAlTqAJKTdvZBM9NoZj7bvVkqGny5R7zBS2T978OFGSZ4dmtjVHbYHQzrBltePyYqw75tG1UIuxVO+412GNBVDeIM1RvtmGKKGlDN5ttyfrtU/3Xw8nxClXB2Rr3NWUDpUHwO8oFzyQuzICrj9CDjn8AKOHEr4o5RN8+svDztAfgJPbNvLz3ZwcP9lBwvmh/1zYz8e2clBxQMWbuJ1cEaAW+myZZN/MmXwpMB/hVzfQWI+i49ocdIDvJfdLu0tfE2ZfC9Bdot10MMpnvAhM/R3xElySo3kTJxz5XaK5BJs9XeA70y/JOx3XWfcMNHYvlTl/7YFxpNUmY6t5Bt/a5FHOxpO/zwv91/KQB9BJP6F9YayOtlA+1CkNUB6zbssKuzznuiBenPBSftuY0Lzmz/JZNvOBozzHcuDY/h+FWe8S3yP8rB3Kjlh4KQ603Z+FP8Pfg9JM2ta18wyyeCEWC44XHm0yIE5DMPkuMw6nmY1a6A3bTqEMS9sXSLyopcv/trIKJhYvIZuUBQWJu+UdXZ8/S6nIA11oFeovG+nmREt23zEiTfiKU+I4SabWRPQGL8r8KlsmiZ8yRc9ryB7vtQFp8X9+yLuLT6+EapDrAd+16PvdkeLA6Qlnet++axP4zhm5Fm7FoxdVW5PeOouUlp88yiyLcvd7wuoxpym+WqBJoXjHQP8Xzjzx4pAbpBnvUB4qxXf6TrAzFE3okGGHmT6WAf4CGsh4SW+TvxdZ9jH117SiYfHCkfFPci+nGWcp9y+xI/V/NeP26MfoN21sdqQQbFmh6bP+CWce5IQs1NtmK944EF1gCe1k2SHCYUs6jl/kKFYucAJtziUXO2XkS1vn8VjPOpA9tF/msezH35hf2L4ChOWbqak/iocVeoquPFd4MFT9zAtXllTkKxz8jfAXQ9oGqF8s+BRYOPuGXaiiqvMNfE7z8sDEqbNPnuWA7ZsZeuJEk+seeoDFOStCr5D3QvOjOjjV/qEVO9GMk/T4NldGaNeOstrpWOakHj652gHmGsly/lRWB566HcvqlbjtwRpKujgBetpzm4sPebWx2hngMtaN1QZA3ksw6Tp/kN3tLVkZHx4IKv9EykHPSdv/bjeTrnqwTTD2gtIBODcPd/enR+Od355B/+DJ+tq3G1CHuc895VyJykmwvzy9ToefHr+d7uH3xNWK0PNGAuq6nYf9h1gi7yvX8c9rix7kBFOet2wNJ5lrI9KhePAT7a+ULuKQA7MvQF6hKdnpu3TZhZA2Qcsls9/XMcZU/VPoOSVa0M4+uGQtVK+L7RlMOroBQltIn3d8CSbNrqsf61SWtnFsqzD5FGae48rLarAD+eXZ/ra99i9rEDTRpT9dLU/sRfYB8oCE3p2/2iUstA5YoL2ZLkzazk1Cy9o1bkH2IMmtPLD87NO0b8L0hXJCZ2/lbQvopxaF5r8E0F7CtBo7LV3DxuHd+V1dHdv7vfaPUPqGs72GAOVHnDDrFaCZNjXrzfiE8rnE798H8MAm97bM95V0rf2rbRDy2lYvcjYYFg0V+FRWlsvViWyIOd31l7mcBvbBmB1r2M60O63nRXgBRjnrTphCEtvbPS+b9dvWBNcfWKgcXcDCJ48HnJL12/fQ5aqHNvVntccJ1OPD6ZsW8m88FT/cy5nj1VC0JWI+AuQb5g93p0ehT4IkmcsYgCFHFpTEm9f+tE8Tmr9NBtNQbx/s0kzaPoX3wQi41N7GdwE0sxwMMHL81SYgfs2fTnM37DpoEVd0QlqmLnfR2dxzTzXOEB+X895n6ws6NTU/Bp1oh2O1DR1Ok+lXf/1TzIaxyK8+sjBXL/6InFALDZu4y5GTNuSowdSOoBZYyymHDUefj/rjFKUV5hF1exVl66uioE3A2XGgQTs78BVyik3oKwvky6ikPaN5rHmYF/IrAhBaXjks3G9V2m+8EKDj9tvpVWXqsFCaST+BMei4qqKYrTEoL2+A6V9Dl4u+V0twNtNvQjknSqA/P5DIBnw9R/Fr2UQdXNA81S/mI06if7ZdtuL6Ko9ciqs896t5AFE7yvQXT1WGbuOoy9bEnzvAIO8X9xcOeX0bqHIc8OoGh7SOr/spfum3hVob6hgPQXWoYbHDh4MHWB6NK46deWBb0YT5Wj8aO78iU+X0L33bkfrbF/tYn+CjfPpRJ4DWsMOn595ZxtPjtB59x96wwOk4m8eqD0/Xl3Pbdslrv4I4gLJIzRccAn7B8ZpPBzjJ9zWc8ApknfA9ZPHkuyB+/eND3v8MAvBFZ3Gm6HvGFif1GSdZdXxgAZEAsvZ7k3PYqfuidGWn3nQmXkLTsq5FDMUiW9ZOa/dM7g34BAHdiNL2wH6iNNCw8EPdBZfoXqI9wqSzHELWOfdpbXTbAZeszc4/dUYbxxCYugFalnTqHrHwY57a3MKu3xmf0mBPBeTfdbK378O0jaeAsVeffECQDP/d2iUUMqYg48t45lWhwYL9gCWPbYo6Sh+RNvywZlBfNB/68NQHK2zCCCgUhee5eSucEFaaU/BRghC6ouUUDfHC5DDzCx77M5l3OKb/KFyq17YvyWB66wNon7LO8BBi8DoquhV6Bq52Zth4Ibwut3mkPQfq/Fhvh/P+eL4AzJ3V5pv/5R/+6a9sMN541JiWIVdjgHH8AKoRTVJGtZAOsrOtpUZ/k94RavJgQDz1iJNl46eD2JhzdoizkFwE7SYdCwtGN4c0JIqstUJJzFULtzYlkwPe+PkIMOiF4flRCd7Z+E0bkzZvFl1VsInztgst3t/v5YzdyWm+vRV+PX2/+3p6rw2K9zlzhUMrvGj1lHzPPei70ys51767LScOKTATpuzDN20CtKzJ0HfS+qMmIV94IY6AvNuRzdx6so2Jln4wIZCZunLU/BTsjvOXCZY+0y/69ySefn8xsogCFXpywhHHEadRZTY2lQGs/da3jJx2+HJGirUpST/cOS6x/7IwsPGLiDEOqgQ9qh9ssnz0zRey4jC/PX28uj59ev/WXwDzj2nIUXl/Ld6SBb+Czf6NN0bZIhuhMiMTiNFkMTF48IOvln5YeXml0Ldvj9KT+uc+xk7on09spTu+SMRHybxfllMxfxQpTrEhTpSW3umOhPKPuuDUyUDQPHJCw3tDv2n8ed8o75umId79yVhwWk4am7IDzCJLSAuMtdBXGeirwr5dhmH3w6144LD5y7J2rhWqDm+vYCTRN7aL02j1oAfGw/wjp61EcfKMyDLmrPuptOX1v+VoEDdPKq2I6yA3XJN0f4SARkbFbtGc+BtCFwZcTiIONmPtaxPKjwOcUkIejNynhcmjDdGgJ/jCSRHsze+khhJbYDPU+NN3rhnYSZaDR5z3EL97i86l0/KSDPSNrtAnHK5n81BPvLHSDcmggUT37c4aJuUR8ve7nEg5knLSsXtOsfzgpbbt5Cvt01kxIO7KQtu70LYu6EMdiFzYlt/cgd5ki2mQ+53Ppzu+pCxkHOH59HirB4D0kweE+WYF7J/xss2hb/H1vXPpZaNT2eqW4nu9XJfgbqqWRNYsZLM2EEb89JDJO7nff3iPyK5DGW9Q8LwDVGA7Q3FCQuShmHXRn6yJ5slzWGXIorJnzVfGI18ElsOkSrFbxnqh/iE1n9DRju2EkHZpx6WgYrQnrF62TVdpeGkWuL3W6ICnTaURWrjPrVUfGVebWKMbIVshMzL1KURGQvhk7Yamjo9lF0HnBhzDF9mTTryx/V9+HwDW0El0vlDM2kUKXq6m9gF4DpyArSEsD8lIgxyea5KJtZl3PS+WfjilDOjdXz7iRgJU4L5pbLljTp3o0OwHwsz/s+bSd/H0Okka+Sg0UZH/4rbGgRS/k0AZ09FTEqQr8JLc9nMXXQ5MNB9l/yByxf4tvJE57C/HMk7QowP0uJijp7yrXeu/ePFuf+Zq9zG/T1rzQh1Z9cVH8tnuVL9396OtwFvZOOs6fYaK/uj/CtEL4xgexlRz/BgWC7zpxuslqDgygGglsNMa7DwiGzagOrRPiHIkO+Pr+U0ctbUMPs6GHzJEZjKz3kcu+smccz8BdKTAqD+1e3jyFx0GoIAmMhwhbQ1UPwhDeygbfcd6sYsgJUgW1HjmSQi1uZsM+Ir7xFWVvVGpsoqiBvEHbQyKdLOJgDt04heO5d9g+O+EXWk/B5YnbXcrpXpLhLVsGcwLzWC29Edy0U+cHHTgEzuV+0tdOEdaFNn0XnPap7R2BJg4z69t4sdRoBM/vriIPllILYkXYZhrANQO7XlgtMjMkyDLgV4XkGdHZpUHGdqd5ggb3VB7+01ex6N0hcYJ294OF9qz47yiOBRNqDXWR7DgUyXpwPYlWXwayImz9IHe1WD4iTb9b193WSoP8m/pZUs8rMTBAVVmnZ/zmNh3bjstanj29IqFjfYByuAJXXilU1s7o81NF0u/Fk19iv0sFC10PEj4dW4rxIm046yqfVvF/io2nBrpTTRF+pflVnqTjfaLTyg9fcxH6LQ57Sv2voPz6KX7onDpbe+vc4xsOODev9gEyxmwhmILvcyJlv4SJ/RiqRDEFii3TWghtQ4OGGd6oHThE2TrBcc0uqEsP3TEqXJOWaHjdNtXg4TbVQ07zjiL0S+nmFz3MKoeNhC9LJCwllOhT7Tpj+02/SKP8onIQ5ixEK654NNa8bc+6Dm8HGft2TG04YVu3qx6XpOphF0tu2NMPGekDyCPzqnPw5bLFvCDIMgzoe1M6NhvYCdM8koOOm7H4I0e8KVj2vVDAXbLmEmP7Xd/OARwG64rXnRhsffGSB/VQtrQ/JaTroohYA1WPHIqrfh85Vzt+4jYvsPyWYA26A38LIv5pv9oBnoONM74Yf/mhW6zXwTbt4T+lEihna3FE5gy0MfC1E1xjhcAzbEP/x7YeCx9HvH3oHRSg8Ff6FSi+vdB1eJDPwqt521LgLVP2MpXXfYK11/rS8qyznV9Ciw+zLVlm1OHhN52BnYNuwSpK66umzbavyc/KKafADIQJ2kU88RXnuy3Ngp2n+ge4T55niIj8srJ5hWYnl+a64QuFaz+ckjlviu0fgTt74yD7T8Q/e1YmHmtVzjSAkmz9yb9EoQX7UcGwlWy8dUqsVnBMfTD6JJnYqE8dt2eyzppN8CWlj0BL9IMgAY99pOw9ue1F2R1hsQlLDRN5bmJhanihJRDRwV1ghDbA73RrPiyx4swOw9MGf4j4If27cjsSndfeApTu55gkIxJk36xseGwrFPdJ77UwCukwP1VSB58dzptdIB3yOYCD04/7/lYcqsbffOAoem31a2hTF6ar+cLg+RrWek22hGHf+NHKN2xrTkezhtOmGVWsvpt/Vm3iJ75uLXv+8X5sU4Xbe0MewLMY4xV2+ldtOJGyyI1Fq3ZD0J4EaJ7dF69A5UPOzA9vKDnyo6cbeNaBBkdfuyGKxNZBLEYbZxa83Ae7FwJ6UZtIddbZEOao76fq3bqrHGa5nz6LvtAL8q6iNC5jnG1hfySuX2ps/78TXYp9GJOPxbNjpfyglN3RXRUcEtqG9sjBOdYF5HzmIeumE+eU0r6BFhOmN+ooYcqHGAQB7l3o33XWci98+vrq9PVda79oEt/jC8kzdWO0vMrdyBfMCRNSDnvkwZzj10PcivE4Ub3s9/tw+zHrv9z1PCd9bGAX+ty8rFZ2UE3aABny/cs1Rd4WD+rHdsKTj42sezFFJKx9kuer3PIxsiHjnmWKxnh0/5QvsEav8pcLC0IzDJ4FacNb7YsZH51jk0ete/JL4h+FEp+Vd9kpMxyaI5Rxp4FmOdYFzZk3ITUL7bsCMhRBGgLzfqAxOV7vyctmPnJWiX98jaORQ+0TiDrgqQwnkNrZWzcztJf67feRMYrXzbdcdtoF275oGo5JI+1SqHXraGbIwKVoSH56LPrJsgYT10D0BfZS1ktJ98JzWv55HMEpPf5wCivbD8Aiwr2NGQ/4swvQF/9g5Sln+wZez/Jn3GnN9p9bwHP6djr0gfSs00we0finJL39HMCn1C37gb0c/ABZ995sPF1RWXtV1xSVmifX4KWvUQz88vrSHuU+1inMOsXAR/w0I+l04k/4/0zoF7rzvamLqdOPc8noR0SF6RBFiniIE/QXRgK5J/VH3gJZj7z+yU6oGVHmqNyCiwmQJ8oL1Pt9flYm7jvdistk/VCmI0kE8Y/ycr7Q/mCoH9N6+TNFQUyeOQ9s0E83AnjnOTOYhbByg4vOzKVXRsnaSYYX4Lh3aeETDJg1j3jsbBQukkPQMOJQCftXLjmJDTd0pSk2+qVFixcaqfxY38B6jYPfXkjl26J20HCWeFUUA4BTgVg+xN6Q+omDM8lC32x7la6eJw8IDDTpWvouMageUfYe5J+zr4VJm/3kwMD91UbK07LuIvqjxsXkoeDl4/JF650Tz8dXw6Tdad61sfCOFpxjtBl29lpImP7+jOsTrIo7fprCBzjXoBXGqiOXtJV87f1hLXDJd0Eu+nGCUT+OIqvVv/QE45gwpzILxtCp3ZkVh3VRRc+ZX7PT0Sv+7hK2+5Uj/AlTDtvz/QT2XZbBtMn9Wb1yx98LhqcWBwU0tDC13eovZlH35TtkP7nQShjyFwgn/5sfV8PCnaGKWcs9KAIcIhRuTi5dpt6SKAu+QB9mf2pDOeyrDEe/X+pXmX1eCqPT5AIZ/1iwfVRz+IDNr9hH5yra7ehsGPjazZqk3x0XTnKo/Jafh4gtRbOPgB94C7ArwBdefKpj9te6YZT9u5nE9tndXWFO32hMp3JNXgULtFNOPI1LPs7n2PYCmOavQa4xLP8KsfkXznYv+oktq+lRT8ToPdYrLqTLzhpiqVNWlIf1/5u9gXmliyxGk/8XHflewyLE+YpNkA5fQV7wl6/A9jpMvaPcrTzJVMOWKIjDnVEIGJ1CFyAvmrr4XO+PlS2fd1dD5QXsFAbBchvXwuUzXqki0eY+bO8/GZeaWfehOa/RNP8I7asMGWf+EehtC/VmW3+MN/9V+BF+AKU2CgakEo8lfvJfOUlfy1mE5XPokq8dUF/bLuEIB+gA9BPWTaaQ3iEacATplIgObZZ2ck/KodrfI9adPNt32xObEY+9dImRp/kLcvp5de/7k4Pj3eaIHldHU6UP1b1BEgY3GVANvgWMWwVqq42ioWlLViXYkcIvgT9KA3sZD9OHCbhD6cB/sgiJyCi9ilPTkqXDbRPC+fknzDbSZz7uLGDyo5DoKnruDc/hbAn7YVk5W86gA+ndQs5cSLPd5kVtyPs02HJpuKMj8pJrzpH+wLatwnuv/SFHPkIOk4LY+83Q2iRBkVppDpOjx1jO8w5/Yyzs8fjVMvpgw/IL+UVOYUHle92iusU9nqcukYOnAj47l82tEMlvYLbmDF+iKn+1ybyUeL5aRF9LkJrXV/Qy0Tbj0iiBWsiSDXrZ8nh0dgdrMqlRlRJm/gFxL7sBAvRdd+04asW1jVjoDJC4X5PXONMO6rft3Lwi4Q+bV5h9Iwjy1hmPHO6rXFYjjUOmm1oATJ3cyuiqgmmUft15qDJ1RvGMGNFXnSw67dXwZIPj5QzcKQ7ptS14yhZ+yBGO22rCI3XKl7Rp5A8VZdk0q3mLC4FjrbbXm2ChTnGM82aMf2V1qsMxcmPer5/j7OhMbHTDC6arCk7NB8+dZSZG35X9xqXzKkcYui/kes6zNWuGZZdesVJ9MPFWic6F9wnyYO92G6EqrbWKcmhckLSYGyL9F421xR6u4Zsq6+G1U7WyPaV9hgDzx5kOODP4Fg+T523U+YK1PklPKfZyzddE4qyaRCY6YmFfe3YaYH2ZdYBu+fUjkp/DKkL3+PeFTSJYc/bM1l7yt/566N6HO3K672D/eKM734y62r8EeBAczUJhKflX3zar93ul+25pmiX7PojVBurXtsrlM8RW9YwXyJk9iYPHvDjFLon0S/xnmWz/GfQuuBMF8qn4aSfdIWZd6l8B2YQGLjEjzbJSjbt731qH7c6ywYmVOYJR/mONC0nPOPW+eYFQOltIVi4AZvqSsOcsrNN8YCFxrdQ9dzOoLkEx3qFS53HuIGWNH0J3DctLF0cu+gzyfieiT8aEqcOgt+I8EaLOKiF1F8F88f4jyf/LO0jXzrMU/1ry/bj4kEbLPDE4dtJCFDWTY+w8vwMCzMO32Ll9wTTosCpM2kWgE7s/BBBJh75rvsTvU04ynEEb9b00VcF8pGrVCfkbn2chLdK784Pm5MWItQnGnhDU/siNF/JmI1xXzDoy4wXm3cEO9RL9vYD+SYPbB1gQ2ZM7ITUTtQ+Yw2yKcYxhka0cpTOTpZxqNnwr5S3nOmra94eIVtS+O4qzmFoodnr+l6vlGaniDYWVpbK03jTgPV9yAPaxyMedViYeUeddo5Zfwtfsh/KOobMv47rdo/P+gT2UJLbXtwP7RtbSD30Liuz44SeQJxKbMfiaWz0lzb4EpwdSr6YKscZfUuN5leHcyJ50PtutbD6bgjPCaQnWjaRlJflXrL7jSrKJz0BlqHbdcNVFvIYc7+NxnXpa9YKrq8QYifUY8xpL1dQ4kyzznW8LJsI86C1207lnjDTxzKAPPgX6ZNlUbv5RCB9L+8jWt4VLxAvP/rAtS6/HYU4DzxLn4T0OdcmKn/mtNcPgXWptN9eI/SDV+vjaINKh1cwugxN9wVOmmnDJ84aF+fDX+3BPyf+cd6tW+W1X9CD87S6MOOFzi2wPAoz3vEEmv8SLUCarD1sfMc/CqWdoe+0ykFhfZjv1y7vYuHYx0s2OJ3niamr2X2WPmL22InAMe+Yv7eTfOSxLQiREdhotfZY3vUQS3yxsy5K56TjfDKtNJ9OK8Quuh7Cuf03zwFH3TR+zvtHnNC6M594eZXfS3Vn/WJ1Xygd8lZXrTfDxguT5yV+wMwHWgYe9fNHYbbXug2P7RXazpv/7Z/+81+dIYSUzMWKhGNrbD3QbEiEIOX5F5KLKHrCgvNUz7yUIN3nKGgrsJ+EFwKtRwSK5ArwxLaEykYckGrEk404BeWnTLcFLxTvxY/B1gIANd8iB/0jJwoxdL40+VYT+Ts/B/vls9+48fT119Pzw41Pnp/9YylCnKox8SL3Gly1QXt8u5dFwb+ZvwyQydk7l8Sh1xR2HywosPgWcC1EuKkA2aGAJ/yJEz7KefWTKUTkqT0vTJK17ZMnZpteAMeN6YsdFsnffllldK8Vtpqr30rawVUbjDM/tew3bmgT851T4S8fPpzes2kJrykXIc4BU49vhrNEwSpOt/Ld9moTwfRfSZexeSKvOmdd8SYRaPxFRaiU5zecSFFUR51GyWdNExed82gZB13/aI/Nj7u4nFBR23cFzYM70BiJ6PTPzrOQ/viXuVSvZkqInXkzVx/fXWmslQl9HOLQoqvXOEFKcFIVXYtO4U6PMyD+8N5wjc/SWccpszr9ANGtx9ISK09okvwZ4TmgW4+rORBgACtPiJqN5rvWEuWnDtEVqqTfiifL8ugPfQHpIwhd89w2HBWS1n/H0z5p+mNOLkueyjWYPtVVvLpDb4wDbwmIzpn/cqQYF9q1nNgDqLmkseaLpatVA2U8dIY2dbYrHLSt0LYug8a+P+jB6b3inD7j4F/jyImQB21sHLDtYPuMoer3LQ/o0byxEULqIb/nB4VYyfe8VYdXwOmf2zHixMKPzTr9jJzoVXzQgXjZQVjt7r1MP9wnylQXsF78j7WMecIaYlVTgT8OmCGEoD+ZAeFFWtj12m9FEG3qCaGTPGmb7OiEcuYdpPTdcqmcseUfBeqm0x1vH3pIB3y684H1VXMOG0AekE91ag9xsqUL+GKP4ugxUcJ2orTnIbR8QqGHg8zF1E191VXrHh/3JW0pS5gOO2oqxeRkESaN3OSJwP3Yw/O4/joCoYLyPYTmI9jzE2+aHsFrkYWlkPG9BG53QfjQN40DOlHf6a/nozjCIf1Wz0QHHPmWm+/fum5kIR/+zAt4dk6GTH9EBB3s0C9ZmTNwIz9rM3bjK5ikFPZtIT7UcR51qGRql9Ef2gPynnK0FNsD/U80njeaq9gpb5bhk2KzQRbxzHxRiG0JeaOF9yjeNc48Qh7VCy/qq431BcH4LKxzqo9t2YYoX3r0X5KZ/xmLyNw4yMGGNUF8qxUIfeiiu50HLbT8DKS/rInBnW7B4gFaXsOgWWHT9K9rn8Gnw8sGVAZOm5nxlhc7/tgc6dIEGgbKp+EP/V/z6gg7P9XhTzNs+AINs0P+GsWnvNoAWLrCpEOo2dHCbBzoO2kv0U441rsEPQGbnCbfIw9SUpnRG+kabDtSoOra/WQwMGwB7xl9vs+r6b4/PYqY+0t85EpbeUp+VhkOFR/N0STtwhtkos2BmnoqXeWcZYXW+z1wXZHBrxOovJzGGZCs5NmRPrRTqAwTgd+TY5ahG08J5UUPcURxHFArTmM2efQTvtRGRiSvTQFtd9oZsOULyaOuHx6G3MUJzavtUN9tCjm9ysKojVebbrEPN8jK2Beo6zWR016F9NMnxm/VRzlN/hEPnCfiQl/FAH2NgBNETuvyYOE7z6rr03jaVx7IqXXaxgmLTU17qn6bF7myeE26lgEzvuljzYGmmzdDsHBMA9XpS4B+LZe0fRa6D7v8ALxxgGcb6Jk5lhNenBfsaJ3UK44DRL7HQvE6N4yndWg7THt+k4lC0HHqKc4vXjLmjIFPFZeMleOSTrdQaxvvgZfn7fWlJ5yYzfZ9i7N6qXsJsz7t/fFVIjGi75Z1TQjeTvHkO6iPklXzR94sn451zMqvcivY8o4IHPt3xOohadFLNmREv9Tl9Nl9tvyXeU2o05H+ZbxI00d4wLtAn5lD8GdcMAfPWXTC2Eo/XMHhtJo77798+OifY//0nh/FyScQfd930Q/wOMUKkaFpygj7qUVCHv754ilOOb/kmBNrrlf56o8MzG96WbZlGSV3+9x5ecQjvETDkK9hPwtNM8oKRx44hUdgPDumjR+xAA+g+ewhjmvi57ACyJgDbXfC5EkZY10k7XJV4RVuO+/VzkDgPG+3TWDKMMNLMPkA0F6kVxt+nj5A6rp4q3tW3/6CKooIewVYDwJ5GA99xod4dVK41LfmzbIjXWknNB+M7HudI7QcZE1p3oTJb+KE8FiJBeV7CY5lk99so3ZT/D04tjfrvSRLad78r/+Yk+dCyXlC03K7UgFYFvOHQAvASmIsRLwALtR/SmIGEibp0COAz0uGkF08qwTvj6tsQuu3MGesC1YjZ3mLsPy8sLh9/dMisqrIIPLuUvBJNJw88youX8O4fzw9ff18er75evp+e6vwy+nx5vPp28Pt6V74zOmz37Yhp9p9dUvqi3jA2xqlv3Ls+KVCfkBh3XW2rMjjp9S3a8GQEFJcdWmQfN4IqSPk1TgA3QHNCwd+TUb6k/tQ0TPdoIx8nxg5XHSkoVE9ZAfhl3jGpJsiD07SGuJZNhyRSJC69DugUNlxcJRS228V/ySn5E8fPwivtUmxWWoTxDkQMax48mfj7PoeHWScfKqA3Fq5cooF8pQuQuSXs8JPEKOHyIJMYZR7b9RFd8KIZ8yVFvST0OOkCDzq4HNybtkkM/LxACKmHg9Cn3T5QUD9WbSMv3WltlyufN7/TH8J7SALfW0D3UpUaHF+WodN2Y4EffU44IzFVswf+oaiyZh13sGLkQi/0qIa/TcB9Jl3qetKAuLni0g4hb/GiycDgDT1lSakBjYHrd9j6jo7/21+qyn6l5NU9CEa+JJe5awx+kMTkX3lMYfRKyJRP2Iq37zhA23ai73iWHXspEPpjkoic74dPOyEhsx38VSacfaPdGicoaEWXyYmhPO1HLL0Kf1iV8XplqGd/vyJT1awCa7ppG3uXfe90j4VV5XoUzYgWl8f0nhhU4jifNkHbeeUl7Uk8vFrfbd3d6cb4d3dvec3VzneX+PkceeZBzU98Il/2tn1YqdO2Hm9lCje6XfpcnqXYq8xloF50nziy4GSyBl7gF6whmCvPCjyIMpdZeqxLvGAy8OqZNIcQw6GgHbQNX3zekd7ooWOcokjQVCNZFw2ExrGhzmodtTnjx8+KCSu+SPk/fLYCq2/luy2CaX133GQDhB6Too+8xmHOI6wkTzuwaoi8Vz/iN2qmucq40V/bFcsfsr3vorHpQ5GCvRLa+qMNUnfNC7oS3W3T59UPdRBp90W80886ItkUEvWndOcYqovsWta2//RFLqqvSon+RSJgXW+dGmGC2oPRTWz6d+gOgAyY8deF8V0r6fxdX9Vl/HSJOZgyuMOv9V29yG/H18xPziJp1tRo+hgJRxu8iiZT7RIZ64E4EMQO6VtJ/nnvQP9IRck8GTMWHPXyfOQuQAdfbcOkUkhb1yBhnYjE6xUzhjIft7KJplL7EHb+5X1oMWnGBJA9cQY+V2XXiiufnu8YQYvl2mclewveE4gzUl+1sHwuQTIDx/AdZwubfTlT7aUnzlo4Zx/pGs7s02wPEFAXBw2b7VuJDXpqNu2d1yf8qIXkbb/rUcYOQPNTxuB8CUN7T6eQOtSbfKaYXUhnzACXoLtqSjB70Lpy/MlvoU/yvf3YLbTGE7RS1B65O0mbkVRpnpF1GoHFdR698SJDifOjw9KrPvNGkznP+y/wQ9U8fugK19OHYsJ8akfaJGjk7f0rc8XGPbN6vf1OunY3rc0fRK2r8BWTp8X3YTq5jLuE6P1ZjnAhum4VgWcWXQgjTs/GzoLDieAmggK7XbxpRb1d+oBbPoILUP/IGnaZEEGKssfBXVra7M2Ai9kBrshepMUduycvzC0cRg4fbLTcJ0vruFU+YtreoDwr+U5zqkVX25jk16np9JP60/enDj2viZy0L/KAJK24zzy9H/l72Mzof0FgUl3ib4wxwdsGiiPic0vzLyZD8CHvL1PRzSVHWOjxwOd4Lxk/EGcneqBegWuYuVUsHoNVq+9506NPJCtL/8ITLdsYcoH9FSZtYExLQ1tYe+7zZjc9UizERz5EfcDlaRQrmXBPplPnF55M9EsRrZHfpzp26N4pJ7n27IDzy2FE9pOQ4Cw4zfDI+5wPj99n5NPA9SUdSgd+aR2nODTR+vPNpx5ExmlE/oIC3H2ndAVVwP8tXyMi0+FPQ9Op3ci4IT7g5zjT1fvTx/1IMMJ8y8f+LVDTo3VJg4Itqlx5EeUeH9/T6ipz48P8T0Wft2SBx1+wOmjnPw/ic+fxOeX9x/0wH/lfNp5L2cHusS5jkNdPRwJsT0/GFtOhU5L3tXf9vFn4PGwHhl/+qr1w6fZaz3Ajszn2T8qhZ74TQHPA5kouuNTCOuXMRZP2y46kC6dpzLgfDwDtD9toTDTxIvwNnY/cd45vfu0YKORc4yddm5NeuKRYzlw9AKncPDJgce5DFLDlqcKW3iEzORzGQvN23gOfgXkqOxF0/mAJvV43KtOaJGd15+2a9zIi7zZs3iocv2BBjbn0S65LSNEjjmHJzSPcGLhh7YO0L6/BJd4HuNNNz7TvwdTPnCORdNTxoZHOLZ7xCOUzyxrmyBtvvlf//GfLp48q1oqjgbO0uuf/4/yo+iuI7BzppCFA3Bt89HgO62ywaewxw7QSgtsXwN2OTC6c37wtxyEWj19EqE4dbTdyFnNz25i+PaPpaiTnObnrzenp8+fT99vvp5O2qhO97en57ub0+PtzenuRmVPcqoFnKpsT+LiE2VH4XaCFT7yJUNOqbXAAX4yZQJo8bU8QgvbQVTgp/jFZwMtonksJU6/Vb42b+i4A8mkJnS+CaFL6FNo6iyebg3ZhRkfovQnzdA3n3oKu/iyyKfioqUvyCVgqzBvL/Dftcm9On2Uo/iXXz6d/qxNifTV23WyysmN6rk7q32f2Ag8vkseAOcQ1xgnu442fWaB6tMk9XdY4yCSnGrklKwnHJzgOxSfPY+FCSeA02JOIbT5SR6zpT2olJAq4G469JKTKu5VcuKXkyvyOYnBmeL0gRMwf8TL5r42RdNoo4SPnXOljcSt06UToU+dVYfTEcriLEc2258kYgw4vbbjYBrChdCRVr+hRX7Q9VyXsdMf0VSPCZM2lfijJ6AnSmgevW1zGUauFl62V2G0rTaWPiGJTEHGu1UojMwD0cfSiVQmOk5iIheVSHMa5LZMH1m471t9Zs7BD3nDC10hmbpge8FGeI3kzc3t6U5zPjYRvgbigvySGzwYB4XKw3Hhh1j+9IlX5PHglPH2pzCSA+1ZttU/nEg78xpbc60eVUZzmbPZmJENOTnh5fsMN7d3wlvJd/KVAh5MEe29HEls0O1KT9t4qx07sfBHBsnqCpLNofgbFCeWuQVYsswRy6C05Hn0GoMDpDlFDfSJbtUoDrPnBX1TGg7LpUASN+d+Kh/NuT33EWcj+f4LjWlJo2swc87OuGzJ1yy0vqADHliZgwbkZ11wN8LXNiFenmPixcMudsFJvZ1U6w2HH97oK3R5eM0aOOc3tmN+yKhWnFYEeREf3aI3r7iIo6yMqcZZiaie097UoX++PiLeDpccaWuh6tBDuHjdoF+Kk8HIQeM5IkQ2xt7jskKJAum+fyIDYdMHgM8ZrOQ2n1Ue2WiPdpVnGbI+ALYb41q3+YdCFlCv6egk8sOHvjNv3SKLjfhTDp4BabLMJrysazEkhbydy1mjSh/evsfNWEtun+AjO3Vl3+T7XrRkMTeFyOb1RHaTJtcexFhhVxo3PlX2CTNtLXrff9bY8uMoKEuWsIstiGjRY9a4lqGj6IRy+BP6k1QYQKE0eAkyRxVZDZXPTh/dMAxnY4N8i6b0RXgo4njL08jgu8K2F4s4B9uGyGIjRdaW+EoAdYOkkC9YG0u7oXO4Wto/+WjZsoHSrdCG9wJUpkuy/4cBDfwR2AT+D4KepgKXZKiyMFMWGyAKIcyy7lfWaGJjjPw0NR/ZPtzdy2e+U3h3+q70a00kFtO9fgaihgFsG91AO7NPeb9zy4/1ANIzr5MCKC/Kis0nTugTa7XlaxuKk2eaxQc90dfmA0d+nvRLBrAygS6z47ILVrrm0Ud+GhnwCcpwFv1WAJFxQmOHgkmmPKq2PrJdQjYbgP6hQ2DKAU3zgWN98AjUb9+Iswl44xd6c173jZtHP/j4nRO1vhKsp8XVm53iRYsDk1+406bs02fVgRebMXrQCuk49NqUq6c5BpXPKN2zkVcmwtI6LqalLc0RKYNvdXfUz0zXVgknXqIB4A2Uf9uY0HrH+BGaD4/2Kf3CkUm/uf5jncie3B72tXRSbD3zkTiK/SAbW6J/ap4ED52rT64jMSpL+QDlQRt5IMor8jgF7akr44mt2yEQf/i2Ls4342EZ+bENfmlsydr+cUqqZBwoxo98Sclp6vd+4rLUx8OUHTvZD59ilNfUA9D8yg8CMw4c0wXa3PSjNDTw22ResvZ7Aq0DIgHy+4FZ4SaT+tB8zwHq0w9h70Lz4NmHT+YTp8Qf5DR/fB+nmRNgO7oSCr1xukwIqiih8nIveTnBCvOF5dcnvuDJifKVZMqJMl/65KRZbaitjxrTT7Sntj7I2X4vhlzJec+bdOCpuYejly/4EsYu3U+Pv/5Ib5wcVx8+hDiDtT6qz/T/wzva/OATdZC725yKcyL+/kqyIqfa/6CHNOQEudQRHq9OV3IcrD/0ghzC/whAdmygdqC/W17L3b8BzYMaOu9TwklHfJaFX2y15UXKwJmnKbbi2Q9/DybfIy/nyxmYZfQTR4x6R1qc8O164KL3vGd+aEDyNb+k2y7gT24WbLwWsF8H5KOsTbw05is76xwqtJxw4swrVJYpU8uP+TM984HJc8KkuQSVZ+IlKJ9L/I51/giviYVZ51jWtPw/DfDAAk4jWKDkcvP/PmDsJ78K5EmtguLvQTt4SUEYNzktM8+1aPTEpWX0HQfTJ7GadJzoPGH8qsPExXn2D5nc3qwvDD5uH5f5hEtcmTDaloTqhXgXKlfz4McPqtghB9f93DnRtjprQoCtv5UvmkLrAH4CVboLT+uUZtISKwK0A7bdid7UhKXJBoVs1Bw8F/+5cLBoeBHXJoSz7DwqatOYsm3tL8ccZDSNbDCmp09C8autsrjM+EVUGz5xVh/EaPEeba5+1rm8fi9HSJtR7iMvVD+4XuHXznkTzwMBjnHjdoTB1edugDviYKC/bKr+OFft2/7JU+hrAwsrG+LmxKxpQvI0DjgqS0b/0AqOgDZQTtB8eiaMs44Dkvp1cAhJwwvHC/C4eQJkTgR3G3WI47YczFnGJzd8zFpkiqjEfIGOU8cdnPmF8isQa4q+F+bYtV9G63bXC+PVso1WNDjMjIU0esbrCMhSmSjnJMOnRguONfKwGIfKDzMXHjbbFli5yIf3JfADg+jaFwD6OqiV7cOHD3bcyxM7sl3g2NFXvIsFae+878XmG2R7a982dG15qZ4CO6vutxZLH03wMTV2o3qelZrHQNYD0UA3+HWN6Vjm+gOfBuFc59OdvMtbjrNCfy/BYxnro32uePQ1hv4Sr8q5tuF89DlofHUK9HxJnaZxzHlg5rqVHXXnI4dQfHP1gzrwVB/UBiPkk1P1z6rTnKLvgHXAOmY9qN/QKEQ+bIm0Kngd4SHh04d+V+TD6S8fuVJydfrLp/env/sY/LPGHKxTjdz0l7FWoPZ5aGEcsh/i2KNrrzsR6Qwom+h92504L4u07c+OzWPug1t9CVM+OVVc9lCUaRpXWsVbnLb2dmc+gByRBWD5crtnNMc66csEH6K5TQu70ctsT0/P8g3WFcHKAbYOfdkO34TT6UYaaLHrrutHLMw4FmJQG5Nu9gE4ltHm1C26uKQPYNa9BC0r3cRLcOQ/oe1PnPmVOZ+ops3zdeVH3QENC+gev6x8i/8egHdlMK78H+AoxIQ/KsTPePwMqPe31K0c/K2R2eYXkHNcGNoGdY8Gxklt3/PM5sDp6eODJotCJsy3p7xtw2/VWJtHeRaaN6HtbTyFOM+E8J1Ypxf4kZN4KRNeU+4jUrbd2SY+yrxca4JP+kvwkpEWjmVtq5gNPkYH9KEFTJtrkrDKsbAQp/zSSr4AeuSHP7RA20NnhEDbaBk4+/l9daXygMiJzHZ6rvY7mpXfzjuBaO3gslEL46SmjkPSddSYaKDo3cYK0UXRzpvzd1u1XpQBFppuXvszaQrkxWne+zDr0yV/BLz6cImuQDvV5QwbR+/Y7dTzpAEnHPkfYZa/xONSPrL3weGI7V9D0M7aqls+jI/HS/rBYSPfP2s++klIvnksfZGe5WB5Uw5f0y/HCjlykorTy3UOvh8QXu6HaCfAH9ugPPLLSXNfwis/U86X8WLD/TSEOBt1+hSsboHGCV/ClgPIcUTKKjN9ctr2fM6j9IblRDKzYvtBO8mLT/trVLwOtHXnOSY6PYz6DTY8lNrhlU7kzHJ1AIfRD6Doxw+t4o9+GNs1vqCdasrtDPMgnE8QGsZBzom2T73FmDp+AJaQnr+05XwwbSEr7Vj/6oCdVPUF3UzY+qjsjg9ysSZC7wcf6YSHA94c4jvdcpY/cPqs8H/406fTX/78SaEcajnTv+ih//31GzvXvP2DhyU/zuKMSFa3JfY4J8T/e6E8GNrO+6T3sPGX2qN8rh+l3wF97DD5XKbf8+MEn8Nettc7yjbLCecaAEKf8dq/WKf/Wx+4093vORXRP8acA6DQwQf7drhkmO1ucRWVZtLBt3DMn/ULG78Vtk6hdYHZFjDrHPMv4R+FIy3p8m9bxzb/e6D8L/E75jdd9Fr3//37f8x7nhehHXVHf2R4SRFSz4oFaqMOjdpUVtRAWgkvrPrHxxcskF5QhJXjb4WzdgkTqIUsRG4P/uQ1FM47v7iqzyrj6fJBRv+oxf1JDvLT/cPp+fb+9P3u9vTq5ub05v7+9Obx7nTyD6Noo5QDzE90+6M4t4/RRQKyqjdC2sNZvr+/Oz0+cW1DGlwyG5BNSB66pchGvDYahCP0nUDKIIRWeXOiPD7nWghvBGCy758shJ6Tde5APz/RCvXPJx8IeGEgb+V7nDCcld9TUKSd7dMUIRsAeuH+HqcnfMHGX+jhugMbnKqyyfk0CIfACxFtwFPAKTN6UJ4xuep/5V7pRpy7p7sAkHRc+kqZOFnugDXtdtW+kG9R574xMsUZQL5WiVULVx304k2ZPgidR1r9RlOmR8cLt/qIB5tNzobQq4/qv+96mY50yqJz8pZOFrv1WJFNmnYXHX8T54Ej42pUfXSN7L6HqwGxnhdWj+hntst4thzcPrUad8omffRLHSX0J7kZe/NhvFccuQhb1+FInwG6dHnq7HTl0bGIXB0byug3zdqB0D/GsHzcBxVycnH7cO+3WGCJ9Nv5agF78ntW1U942v7XvTwoOBF9z5UenBf5wVd8pC+bpxl/eVD49jWOM/MA2ZZMQpoxH8tn6cQ/OmWsRCQaHHstQ97MWb/oh2xOzt6HDzhW79WmHubUJs4cPKMbc/bf6KZ9Btte0gBhx5l+N05/+1YNj6+gY3/WAYHXK9YcQteP44C80EDGWDBb4Gg+zpdspGGCXpTebFVxrurgnFLXD95IAvE2z5RPH5WZ8d4xfBgTHO6gr1qAqyy0S7a2QdziwJ02MmdpzPfTVx2osDsKvktWf7opUt8NVyepzj19IuYtdHtql7Uyzn8cZ+5j54pK7rN7TCWvT7tx8LWe5gEAu1K7hOKDo+87vdILeb5P76TGwGOCeLFnoGGIIKO/6dMZWrOClY4uVHvpxwcC6JDBMVnoCrEBbAEBPOLO32AJYodS/zIvGJPFh4VQRKx1Bcq/Cz0vROOuwSiklsuqANTuvmaFJ4gF8Z97zl4rpC/rTfOHgn6pz5Rixqc7bzTP89YT6rW/yBOZecuL38ohU+DOM3kQ2Cao5zHjfc/krzJz2eUNv9iT67tTO8z102nrN2ignP/wbh7A/qE8eM66Wz9XfwoeLkN1tpILBudVnvqJ0+c9Dtg/cNrJDeBzzG+dWX9C8lq2aD1TW+bYCgMX2AQwvAOUByHRc80cYG9QMBUuOBuYA4T55Q4CPVn7vwMqhz/el+L8yiW1zxtwQC99Cp2vgdQSIweaD/vSP5zj08PT6e3jw+mdHNF3WnC4ruFXV60nz1csulqkTmxQi78/quFJREC6m4b9IMdVIEOcRgtsevVGkydcTrep481qyeW1Q5Af6EheaZruXS/3u3mqN0+g6WfqlGYPAT9RO9xlJAaNPwpUIVpjsQTMc8iRV8tQnl+ByxsozieqB0DgvLUIuK6QsHgE8p6kHx4OAOr3o27kJz/9Cb/ki1eaDox+SSrzYExyuqXNiI2K06irnErlJC8L6yXMAnfeP7A6CeaBJicYevDiy6Ms5tVZZRX6weesbvE8f7bRNi/lAVsfWdika+Iv9eMI5dHFhXSuOhU5fc4JNP1KuxmfhkDHwK9U8rjtOKFyzHx4tr3cDe7dbfWDMeTvEtNOCH1S/bx5QPyUn3CV+eRXfX71NieFinN66ZPKKzkmnES+f3f65eOn05/+/Mvp48ePdlSA9jV6yc6C2vou7+YB7Z8PDJAFQpHMPk40jWRhbTHNymsZqIQ3b2jsaOiPrxtIdmRi3tkxf5s6QGTd5TniEUoPEC9ip9BnDBMXxcbHsqqq6y/HmdB2sHigH9aP1vE9dWRmTZG4cRJlqxpHrx8HpEv2T2l58dze0mF5FMo+kQPwmKuST5ftiKK76Av0vF8OSvsAWofYDHG165/rJ0ROWxw7x9L1os8JNOud+CrMfeOcQpeX5Vl9b1u1U/NROTSTDh65uvLGV0i4SoKO0BcyKKp+ybFbZdzJ/qi+/sJVE+5H4+yxk8h2NXrS17Pf1MEOyc7nsSSttoDqdcc4Vh5Hr92x8eQd1pvDR+aMQ5E+TdojAt3vRGXarptZF2nzfG2vb+HxZ7MVpPx8Htrq4ItJWgb6mjGf6PHWHES5HZ/me69Rvr+4vcrKnzjrCuD2padX+AO2f9LRP79OnKtv6/Bt6bb2ilhGxbd9QenK57Tyi8AsuwQt72k5MMPghX1z4T5mu04vQetOWaZsuxyXEcgYwyfjRQhUtqP9pCwh0CtgR76FWe8IR9oJ1HnzP/OeZwxB/0Q+/pESii+GC5SVGyzBgv3EOsApgwi94FMdY24rhOQT9+TVIsQmTn1aKpJXIzrC3mEmuQItNkRc12VKiyGOIk90bKxe3lTkJz5RcKf5kZc52+F6a6f5SfFvov/OEycy3j2e3t3cnU7/+uvpza+fT29vb/zLgl++/nr6cvP5dH/39cSvCz7Kuc5bLiSM28LYiWuZUjuog3yM4f7uXnVy6py3JWiJ9ILNUgkdfxFUUSfVByV4d3GuibCk0BYkIepTvJcLdKm2WTuYcLwrlftXPEXnIYE3ijw7HxkAP7lKPu9EpskDBAPrhUFpOycqY1HPx4DWMo1sTiySerERLScb/qhyofyQnJ68e+1F3R+Dihevk+JebupRlfakeyEnAGmbhgTr29Ag8uDMorWcolhi65EvYPGrTn6LhjI7Bsjn/vnfALqOvaEHxdlQeR8tPLxRrk0WubJ5oGnRioltFDtz6NkeCQkh8SKzT1JOh6nntAmDOSFaG4aEfdQA+tMJ6Oj2ktEnS8i6+sGA9lcOd8eb/tpK1PfIREnHMT8fr6Hz+KffaT9ytk9E6IPnLBX0x3am/vNFWuuSutrR/b5U6ooHnLyZq9xblUJsYR8+6FXO+DhLCYvkwsgjGtsEOYo7FC9qIKr7IVsxI9VlrJ0HrUSj/5zo0/MpV69qgHybvmi7A1eb6Obp4SH1RYxM2NgTtr7s/UEP1P7VP9lI3u2KEyM6xXGYsPePH6/z0T8OtWhRAafMlmHxNX81y/j4JFr8kIUhsKRSnGu6z8zj9O9JDDgZv73T+iPZqM+nH3wZ9dP1+9iwmEfLzEM5nSq3Y0ajCEPZslHGHf3ZUVNOxi+6RRZzUYS2Cekn+qEEmfhjO2QtkP3SLlaYcUgIQzuF6ie6o/PunaKwcKh2WUXjUCRU16wT5LbovkJFOSGQ+Le1PrrPaS489Yf3ycMDB5bx9ncA7HhGJz4tdJ9VQdU9X/RvibnKxJQ2jbEl2xzNaU5gF5AABOjp+ZmHTI2Xyp+0jmetkqO7Hox6kr450rQrXdIm48UDEc6ynXEhzjPrp6/sYDjoVfZq3WA/4mEdI3NEUZuMBw8dbSefgIiV5bfDbDpLbbnJb7/B6IjxE6zx2Dq75hUgKpUhQXIIbZvwUMjmxFUo89U/vycZFD/mEI1KneoScyoypAxmoiOi/563gz9h6CM7ZYwx4xqHm34pUyXMF5/4KsVQ0qDnr/ZkVIoNMQ/pF5/IodcIAn8eanNaTN18gsRejj5UV5nojwcsxpk2iSGHH9DVDk36jV4qtO4ZSxxupRmJrIFKuoO0z1gxWMikdldZ9KJyh4yMWlp9ZAycVr+tG3QtpK/fn23JiiLZXgfeHoMVkl8a/m9Ivgrdk5A7RHp2RywcfUV+ytKfooG+WEdmZ8weBm2JgCGfy9Ln6nmH1Esbq76Dxd2kiVNM3dAfEboA6eh2z19zY1AdoEL1ae6PwnlnzoHF+T8SaGtiZW26cRZ/L/gaXQ+30+q7jOs7BmcjI5+PQb+d7rnjLAeXXxH8fn9/esW1jZsvp+cvcpZvbk43ws9fvpy+8po6XlfHgkh76NMGjNExuO1w0n1i9vqkvOYXPFAa7X2w9j4UXVXwTZuHx080zg/T8FB9O8vitQ7AM1Hg0fTr1A9WZvggHycIobdSBHBjQfLJifjbiVMRkweZfdoiPdJ2F1lWFpzFzeFfJ3UguthOYISV233qpIMFMh/Q+eC6i7qVqbM8NMCbKyl7/4L6k/hqs+1NdP/YpLToco80d59JB6mT9lkiIgsw5Wsfp2yGNWZ+IkZ5agfns0ga/sRxHKeMZ7KqLmIQP8KUo1h9P8np2+/bK46DLoxdRta2BfrUbCHytH1JYhns6C/+s79sBthNT2b3MOV1vua9+0LbAJvf0G0v2ej/ZiSSCJkKplMV6vUECpBmTUcYhwinxW6G7HvpV/WMa2yxe+yZB0aHGhufUMoZ3t7AQlroL+NJV/nEIveNkbUQ+cXHdk8afS9bEOThaM2hERZJTx3gPPFjL7XL0vtViNc5TZ13wKkL0D/GB6eUDQiYYwBAS14RmGlwX1vWWK9PwgrE6Rq87Dgxr9acbz8IlbUhwrGtGxX3A7jy8WM8Bmpr05sRW9njGd/YT3UC2mFWXtuHF5JnfcMOWad22aF1P13WPseW7JxZnr0/WfP2dkCcVOgsg9rbPv0gpEBQWtOAyL7EIER/5KEDVmlbq+iReXO2V13zYlw9ts8nXpxGPa/RXhjzi7i0zRtEOHE2zaJjTqBnZMTOK1sBXQBkeVxF6/Kl+0KoUrZ/Ghgd0ifPI+wRHqDopn1Dx1oBYFu7/kUsgAbapBNu5R7PgB/kxIf1bSsvMO+hlVpm/YlzzWKpabudT7R9bB+EDnAcE1sy+JrnIz+OpoddfAs3zgGJQsnCCTQyM17ohfrmI35oY35q/DOg/WLTE6TtzWaOeKx7hOajD+QsHOWCrnlHLFxKN9zzw4cw0DRt7GvaJQifOX/P8Vh3lgFbX0d+0Us2yCJY7IZYODZAukZf8AQf6X8PzHZ+j9/efoy3EIcVPsVA+8MzEdi0F1w1xKmZT3LqXNzzarrH0z3vd729Pd3fymn2iXG+4Pf4dH96en6I46x0J7oXAM0p60jYycfGwoSBP9h85OgG1Do14GnIR2ge8rOgPy/nJHmqsybCBNoqFsq/mw9AuSe6HarwJQ+6TLD0E9zrZ/ErlgZ6L/YwXou6FwnLoEVC5eVLCFTG0AR6DWaWgW07K//55Ae2uDYCzKLp9EOLHjvaqgci83R88uYM9emVnBB/rM+mkjZ2+QiD5FVfZ3EWyTrOyLMA3ZyhxoDNK182yslQ3o/LpptyFqzQwktsZb/lC+dw3+WZsjCmsXE5zbJbHj5YsDvefISIGcATp4tTG38BCydN6I+e17hWB8wbeF/C49s4KodP3pZc4CUo/5anj+r5WjCRYc8/IDpZCwhpbC2YdMd7Q/UNR6DOSKHldYgJi/5hDn7BTwPVccG+6V/1ia560hRHKjZWHvAkXZmmbI2bHid9OcEtbz0ckS2fsWOOSWeMI45cP+K3DIuOeqD7aIvBhpx8ARivsW76b8B5a14bRce0AjWCxkyztO9+uC/0TzJiW9BDJ2oQWUA7foyLCHxNYtW1I62CzAvZqjB5oWctMz/CgWuZWDTipbaoi87QXfUXWdBhxtR2rLUQvYL0mXEGbI/ilFcMZmzO0KX7uBY9vmrjvC+rbNlvaa23ImnkkyjoG/59eCO+IXxoQ+Fc00yHHqz/YnSioq2d1i94LtJlFlLx9+kkMdGU7lLoektfDtGr8tu3tlM6kPSx7sTyBihveESgdZiPrQtQn/SxTvOA1mk9ZO3cRUeF0rBfdp5c6kPXhdL6BH7V5ZobZaVXoXmbj1QNlk/Kdx0Aqad9hnVI+cgKTBrA/BbOse44NASP0LwZgpWnUH8iMp2XAc1r+aRrCMz8wqRr+xPPgfSP/ZjQOuarPdpHQqvd4g70NWG0+wKcV/pj8LfW+Vm3/iivOp8AztBRgeXzQygyqcmTOa+WkUOBMfMlOqPi93IwHuRA4mR48eSDFpwXLTKq/20ZPFcq4FvFm7/CThRCnBacb0JPGFFX3srceI35JSzdbIOedMJFhn2h0MruwDKyEVDuz9AD5QcClFfuTNZ8xNYv9nnjl/OwnbyxMbPwi4aNopt2N4OJ2Qiz2EfOJddP8BKN85b+wvd8wWd8J+2EWaeLIZuL38e7kDRA/Y7fro9zWYpA9Vg5gJk38RK0rPqafQJm3SPNLPsjYDtc48zi3b4VJk+Qdhhbj7d0R95RB+c8o6+N77I90E4eKHDZgNJcgl2etF+5Gh7xvM4B1xRoGiAL1Npve8Y2uPfMF7UIOTHDduMQC1nFVl/8oKC14BtXorRm0F/zlBz7PMnGW7sjXl1WBvqOzki3Lkh85gHeqOJJqV6w+icvNLutlNfkWb5tH6j+j2PReOe65VEW+YTlM3mCyNLTZNI4i6LYHL2J8CXse5LreONAK+qybtCzDdJ5yFw85xpoWPrwXwHHggvSr1W+uotsjCsn6tOm97VAxbXtRV9ZmuZOvvNEQrpOcnUHUGZU2mXqax9UWWN5wOBhzae1qw5ttm3yqrsifJAdPu/5ZcQPH04f37+PE60806x24Lut1xYkeujDJG0cEaD92f8JcGh+65S2+bQPf/LRafdG8pgb7St7PPlcfyEsn0J5Nq/x1p/QuuD0HYDWL5SuCD9krtzlT1nkm/uDfAXTQIE2gvgIiauewjycybdYayOfBk07YpxYN9rWS1AZZv+aX5j55d12ihNm3ZZNmhk/8j5ioTST9x+FWTfx6HHyL/xR/uUFTv1NPc78wmslPZxkGVehncohT4Xjr3ETdjeKP4RMSk7gtjwJoSaPuIEMqwuLDWrFC33qNyo+oTJaARjsWhCsjGXAVNFyeHrW4ogDjUNJPW1pp3dC/uWnW9n44IcCH0Un/JZ7hmyW3IH0q+y4y6xNE368KQEHDv36LRuiw0EnrRXqsuEqnzq0BJaGcKJpBfwc7/mEjaNX7Hjm1JZFSvLQTaWr5/KqDKA/xkNONg4qCNp2nAeFWtxypSEOwMYHWsWNomNBZrFmcbbDvZyGuThW9soLUIYujKN84tPj/lpBED2jY+uZsQHph5hImo0vx0980XNzmPkltvWDFkY5ScjrhY2HKD5u4yfYH6RXtZkH/Cz6lQW+YPWETsQiuPLa34adDyA2Wl4F8zAv+J7zaZyTI9gV1dmdv4B47/LxrXDu1YHEefjIPI+usBk+UXlazkG/0Oh7kPRRdDgolomNdshTQP6OA3HbjzeIhOjUel39nOFE17sAKc+Gnr6ByHSun+IxfYZqWpy2dQUE9nLxVdfQf8eAtryeCJhD1GEF8gOj7Oqd7Mz2/va1H7g52fQX32RrHU/wHb9KqDaO8hUulR376TdEMA7ILX1R2/NzzK8NRdR46yPPlEms3CFWqW+EjAPCCNA3doIMhGAdaD9kIIfipLt+vEV3CvlycU7kcvjgaz0Ke2o80SexfsBWP0mbN22QDuZ+ruRY4cSeGsOrYRFnOl90ph5yZPwcH+hPEVaYOqKx3Up+ozJ4UJLOY9+NY7ex3egrMMdh0zVpCuHFgrIQObtW8m5nf/qlsWwd9IvM6PolzN3nvT2/ao9rRtihdZux8qm/PwVQ2vSR2f1DHnSKvshjvi1kn+wcLWZepv4xbJ/bB3JTEhrqs97seqPF7DHu+9rbKZsO9A6hB6D5sV30lzditC40yMJeULmcfgHKExquTGon2NoC4cm6B85PbFsnEWRWu0JsO+ug7Ake9Mfx0CPTnJueV+SLA/b4evkqYNufWLkKjc88oDwKrVf8W6H8wK4vL7Wh2A8IWXGmGy/dUb7zNggbF3BQOA4LC6x0Z7h4voj4UWyY4rVxa2Hh2NlL8EdofgZe8P9GmO3JPFZM8g8xjnId+wa4nPkIKg6vXFRXlj+i18IiW34tZ+mVnN4s1kI5xfHUOIXOCXQhmwM8RKf6GHwhjsj+VG2D0sZ3CSr/xMJMw92TxIOezZy0396gtnoPu30nxKHpIlW4pJvZDv1m4tIdf8FmTeq8+3SdYojWNELz06Jgx0NR9MBG4G+3C/Pe1EwqsIuD24SD207+hMpToB36YR0o3nTjTi8baX/g2XbdhyVTHwJA8qGdvAk7hj/T32xnInkvQflPrPyT19RVcdvsVrvF5jUEj3XbT7DtccLWftqGuKLEQ+GyXVCEG9985Jv+le/kBwJnIRvzwtnXSTPThZl/qbx9+SM4ZQULLpMVAlhfUHnKt3OoEDs3ej68Ob1/d+XXwvHOXf+cMw6JyqD3Q5hsP+8YxqnmAYaNMLoHCGuPlYl4HaYpJ/HSFtlt/YCj+a5iPfzxqjoeAuWsb47RBf2IdvI/QnV8tElg8kEnZ6F0s8xyAXNld0TNQ05E1tNQANST6oSRiTB842jEYRAhtqO11/LYgWVNjmzmpz/0jXj4wHvNJbVhB0YIrz7ElXcdZDsxtLPK3SYyrj6C5ooMQutnrQt5SEwIHbZiavgL6ZfzFHeeysrDadVhTfVbXtYPL+FM+8FB5WKevmhM53pV7HjC34cVIiTuvi3+HfdiH3wS7vouPVD+gHVC6OUgOjiidSHy1tvkGnHWGpxN16GDC6gL1sah50vswMZbYdPNK+405/0tPWXAlAn8I9D6c01MWz/K4S/5yz69Py/HOX4CtpLQTrPtrOMv3UsXPqDS2HkepKsb9KCQ9iYcZQEu9W+WN/57eUc4ygTMNohXvz/T80v8gUl7rAdckvMS3UtwSZ6mCY/8J77W0NnnlrpzwqdKsys42TmZOhdqj53n/98NdCLSLFQnOqEn9ATlu6yTp0ZCViP6zCnxo5JPptGSrifb7w8y/PuH07f7u9OrR21KMvSeVnDqrGkvgxAL2fB+KhisPjJJ2NjijNgRwXm1rlk+38TY3W70T92JUCGqNwlOtLtAj/7ViMmjjLbASdcynpq8N6ixnt4B2TSIUyeOOED/MHw2fH+stxYz4naalb/1W4IypX06obbgx2bDSQc/ncvPyX70pr5+9UxlfKmRh4jv4jUXz/RfeZU/Q+v8gBoUoreJ0BsXPX/UigZJk1ftvH73dnu1oDcepS2D+FKvY8XbUO55v7fi4HbyuvTkcVGnO067XIHKcSm/QBk2WcRGX0Zo2UBkM+73a+eHH2OW+KYHNetQcjKszOHYXfTyTQty53Vh46G+suDHIRMXo+zJ7yVXnDZlI9YFfff4o48d6ba7LuNEIp80yvAagnxJZmJpwUJkOd8Q3L5gpndkzmXegUdgYwpm/I6Yh5ElLyH9W7SEjDsnuzg13Hf2j1V8+nj68y+/CP/kNPm95vEn5eNYY2uuv+ZP+WHjfOO/9jhlgS5fBNzlTh60KpdjHEtQKF60+Yva//OnXzTXPtip3zZft8WgqF9CxsxpdCR9YV3guS41EmtstjGyMUkWBRORwU4hfBcv+E7elYE1Im97oXLKcNZ6MsxJ9UTGwWMqC+bhji/C+WetZZMcYvg6nTH5tTPNaJZ4I3GP6So3Ks61u/LotTwQ3s07K6P/6AZ71LzwesxJKHuG2GOnwKbvF+LtL+CtaGF1qeH12ttPK1ofsK5lFB5b29IqEOTLrPt3E/hSa0+gAduL9ZwTfo8TqHGwndGuIrE/FCc9SiaPrdD3uoXwm/Or/De7GfPWJ7HkgSIDrQO1wVp0BFaA8umnpeXZ/Y/h828ULDryzkKGUWHo9/k+5Sbe/JZZHMoPNu5xF2Zv3Nt6Yn9gz+DQgRV28W555WGIWDu2MtH7y7WULwfbtiukPdNLHt72oSB83f7Ov0Ac2YGGR2hfC1v91a8jHvt9zHeZYMrxMxm67xyB+kc8wpT9yHuvRz5a28G0L5w4nwP6g37HM5sgY/GZcmoNuyzwfwT8R/H9GR8vkasPxULjM8+gxcWDqVDmbaeCHxrwr/F5bijknvPdg0+f+TYyr1njl6ROr5ggmUDeEMxaoSIombaYMD39TfzZjvO9nA/yKqemjezxR7mBbdAE5VlenZBgaQDkKk3LvVipnULzwcLMm/n0zQu10B+/Sl8+kZcdeQHGwMS9pulNWiFqMh8hmx+LPJtAr0TwiiXy2sdinXnvcUdZFk3jLZ+62PLUJuFGK7mRNRtNQsflNBfgw9hsP5m+kHE76hyA75xcYKF0l/AlOJY1TbvHPjbvh/zDODc8IvXy0aJqHHQ96V7CtkvoKbH6b3sYeOR3TON8zzR4hGN5aWZ4KT5h0gCVdcrcPrTcoapgJ/7hCTuGcVg4RebHKnyPVPbMK+F+4aeSP30w/iL8xE8ly6n+9CFOLDOjuuoXy4Daoh/ksMkhi2mHfI23Tun9cCp5Pv2i9v/06fTLLx9P799f2blWtY0XcOQ7HzQu6Y4x7ngfEfADMnpS/9oG4PLlpJYWHUBSulmPOOAyHPzGBZS53Px2+7cDjbNhO1oOtdpCs75awIxQuGFlcRweay3m4ZB88dlReXJq4oyv+hxgOD9rLNebSM/1AZlB7MWvgWPcZUisgzzg5AEh5aZVU4XoZ6DKbHfUkSrQQR7qFGcN9hg6uYHbXrbh02oRhEcQ++V0mXXcfUJm86X9tFcHHHt3m/oj8vAS0kahsk4oX7BjhY6mnoDKCl8/3KPTaS/KZ02edXnlaOPlNds6CzV0pQUqJ2XAUe7fg7ZThG/5Ny+Q9lCqfQUeQBRPcypTunbL20/6UMcYANlTk/D8UNj2DMsZPG9z7w/hJUSfhIVj/T8KrfdS2zMszUvtXConXpzyznihdC8BdV5E23XihbPyQ9mUi7F48z/9Q35hkIkLiHyFgaPCCxVXbFzuU8NFV/rZeDkcy2i3H4VVCWfKEHneg5p652UuzEmaOmMjdrZ4hULrXmKbk0qVxUuurR1n35FVwZvXV2rgzenx9vH0/cvd6fX94+nVLb8oeHt6vvvt9Hz7+fR8z9s1bk5Pj8p7uJdcWST5VS++2MGpG2++6ITPxzbPpwfFWQj8nkm1DSIvoiBTTuy0OL0BWfwS8tENdH2v7Nb/FfK+XZeLL/VlDk7zNgU/DIiMFnknL9c4aN9AAI+hV6PqkM+CTxGnbHxsyMv4eWfsez5CtHzI5qpZ4NQeLHn3Zfn4hEz94FfAeHUWG7xfj6TNPnefxUPl/tfTEcRRiDnRHwQlv+ijEeMaY/Jte1Cuf2ofy+L1PrzGq+ONs8w4vVM/eG8zfQD4NOCBBxsWQhC9oQeB3z2q9oz6B+cNEUC8vyGL5RCNZCGkA1bxoo3MIHnLHik3E9jQTuTcxkLYvFkO5En7lWyXxVi9VV+sL+Ujed62oqVXSPu+h6mmaC4ymcs2P5ALPi1ZGdZH2kZXKhWTvDNUafqoPqErFnk2XmDK3vUD7bkMR8WCKEEW+lJ5gXqXIDKc0wJ5j2nAbSGT208eH4VSxa+kQydKRCZ4VtbQmE5lld8obfrjVfGCN++dfZKtIMeVHNT8gh9Xkt6dPn746NNmDux88qz8jx8/KO+tkVNZ5hMOiJQgHpJj2T3zgKtD8HIfPf8oS9+RBXjLHdjrdxpvySm983559En/PrzHef6zHPeP4QO9QgN2Qpvrn7guvrFzoLoA85Ey4fl4oBHngxpL5ocdUdnJM1+QxAkQDYhtZY65lu1EgVv3mr/GHqfBqPwlmegiLxXE3Wuqf70R+3OZQtsReqJfxJWvPGSjXvIStvz7s0LJgcyWSXJDC7J6mof5oAfpQOW0Vx7w7vv26Z9UoFxkEAvTNM1cx160RpuXChh3UTypL3nH/pJTdF4nhYQ5pFjzBjaqG8c7zqvXXtFhq8gCwDm2vXSqSsTpi/+t/m7/EEjFnJirougjL2sx9UUikGyUQah060WX/Icn3UqbBnXYci/5V67l9vwrLf9tw9knH703RkbAraBf6z/tOVdhZNV/xdkn3Y7QsqmMNaHtcPLumvAwIBFl8KG/KseGaQISMQ0/+IL0j5D81AGQFdlqm+T6i5hMfkC8+r5tZMkPa2VsGSvL7zXpnSKsCdoPtUbwXRTy/bsPnjuSTbSIZv1Iv9Ft1in406L1AhE6cFr5yKBUQ5ctOnhgL6nCX+XDa/WPPNpr3iwDKAfVneTTL/RkXU2+q44C15H8yb8Ms8x8LtBWFrfrlqjnQHnLzvh0xJoGJ93k1/iPMoX3HlIMDTopeByBVj4yIV0sNMagAmwtR5rCMe+MzwX6CbuCzuG83uV2gWPdyuun3FXPP1+NocmZwwBsWHwMx+LGz3A/aKN8uj99f+C9jPdaGx7gtJ2UcOrjaxuy89kevCtX22Jp2Jz4le59L+BS/ZZNmGWThnH1pB48C/QZmG0Qn/WPwITzx3+yki7oONU4zT59lpEC5dlTpKI/doVOuumPPvSBQBK5TtufMsy8I06o/F5URrnlUcOeRKtN/4SqQpcJoGVcHrT5eBFcPFrWEKRs4pbP+AnP4Vy/E8IrYzR5wYew40bawMok8OK50anPGgegdC7DZpU8y1NbhMYlCuW0Q5/5oiUPvdajRhs6uz6tI8QKGj/rO/Jr7uCEzBPkAjzNd+UfscA8anqWz7Zegkk/0xMqRxF7ICxM+iMtWBvq/UM/SF5z4vz+9HGdOHO6zFsMuJrEF7z4ASD/CBA/UKL5glNGaMeni/tP0HNETi+b8cy7hHmLwrVPut+/v1a90mvutr7XpjoFQcCnYgumHi7p5BLQLxGbHjxSeWOXqbb+kRdrrcMD//IrxrATxy7wWGsfOcU7p4dv44Vj3Gke5FYcG/YDgx/ush60TU0u57vNtVZsa4bWD2gqD6G//AVPVc0pb5BP75jS2LztgXyNocdLOuhYg5vOKoNlXeO1+kxbrW8eKz71TNi9CnlMt+i3OtCrzCg66HnI89qPjBpDfEJWnTlf4V1fsTDbhq449dP6wJS5ULrS7vRZ91KeN2SJ5IzmnH5PH3k1zjgW2+bESTsRaF9Jl8eWL1FLBxz59lNWxnK7rqE+KdN5lEEHT79O1HXgt+vgEkw9AtAV/yi0X5PX5FNek27SXoKX2m+9S/VfqgNUjtn+xJb//xM0PfbJ1cZmoxWCHOdKsAk5kfK08qb+ErIpg7lrKcR4qKOavlowkA29CFgZ5A+UKdlxIeRb4SCfZoj12YJ9hBhtsDKgBU4O6YMNWwvVWxntGybD4/3pmZPnh9v1MR1P+nki6+LjJ0pqW1dMOPSlSaIJ4f4oPxMmurTMQsBpmqb9xbMGwLiwoHURB32feMUB+BbI6yQu/UQDk1WMi4Uf6ASWAcd3LXATsyFAgwEvXuId3WhjUP/aDzaQ8upHJcD2semhXQCdML4dq9rYSwCtUWywN7cnOf1AxPioD+TxoPQgrxF8esrdcE6C0GPHCKhMdjQX+suWK65eCmW/EnTacpD0ObIu7rysJYdGqY1fuyR0GfzUB/NcodtzO+FFKGXqf04pPJM5weDkQnjim+VCX6pZcfMRD9qJ/GIkQNfGLa06zGvGSfoz7dIP5gZySo/uuJ7EvVHfHWUDWJzBfHoBT1UQMt4Zc+yTjYb8c0DnHYezUKSgJz96WOnMpNCB5QHvOoxH2yVvs8HFoXZsk6H7jasn0Gae79ePeO2X7zfzc8dykq/1cManKRuKjpPn1j/KwRj5Dr7inV+lIZ17zXnga9onW8e8qzd25H3HWXL5OpQUQ7txfNTemQx7/9ATGzabty3M47LrsHosMmZMc5B9A36FjqnYBlXU4rZd+oQaQ3jBRyHg9ljrcBQH1vYcX3dFc8c568dWF8DxYKdR0nw1Z40C92mtFOXjX54U7xgT9aQH0TtcGPvCuYr9tt1i5bOMWz5prRffHhVPm+TzMT1tMZNxoP12Fg5fGCfGnjFjXqsM/JHvjsiCLm07sgcGtnyq78YltPm5DdtO7Mfx9QV56ws6DbBPS99hZ7H98ItSs9JhEx3LpVth221e5d/XTWvTCNSWkQugTkPvY04Fwlv9FEze+u90seXFnS4yB9jr9zW5MrU+cKl+aZkEiFLdQIe8520EJp/SZN6pTDaNzcdxjt0xt9CGH8wWvfkuPuAaig2m3idA27Bx4BL9pKFst51Ay498Csd40WlVmfICR5rCS/xn+8XWR9ajvIzxDsRHuX2VgNgIyN8R3mcAPb7Tqu82+VMEpmAAgzbTwNq/vAzZ8cPJXY5uYfIELqUnTP7AsXzCmSwH2VpvtjfN2U6C6I0YJCCvmyfZu4eH0/39vdbGB+np2+kdi+TjnX9hkGsa357vPcVQIo59Bmtv65Ic5NGOJ53CTtDSIg+08OpCAtbhLG3pgWMeZ7yqnXY02fwqnzU2nug/gSnnkS8gKTyZs6j31FnysahisCqDR/kATYMtn30TwzP6Ca0HTDmO8hV/nDA7YKMFaNHPkxw+7jLf3d0ZcQK7oB15e7wuoLdCyhlLtdF27Ogq0TGu7rdy6YIEuW5Doa/WwBNEFoWuS/miUeC6hPB0f21/bH6cLvIR1XoAVHx7LdOyUduTNsp8MXPp18hAsBmVdxz1joH5rrhlGWiZ0dtjHkBidz/qsfULswzaQvNmvDQvlYEtP9IdoXJMWYDmtV7DSb/ZMHHps85xnVnQdojToTnCwzROkT+R0nzpKSM0017DP5svUPmTv9pcc6btEN/K3uaTIX/65TgymlV4aUQZ1WDam+27r2sTab8vQeUqtP3w2vX1RyB0e//Ku3i0HxDnonHKSwNsNCs+gXTbmVhoeeJxbhtOvfGwYNrB/hLP1D+X05/OaF7QB5wjQpxzeFJt2gTYdPMCuN55AOh4xZE/14VM7Kz+5DOx+dgOa3lpbN+MjdghH/E4crJrLROkC+0n9ZoGZjtnehiylpZ1sbJUhvIDSgt119CUs87Ce5Uvfq07847QNlL/3NZmefGS/KXrvO+cnDwL5q2N2PsC8q54DoQEPCDiZ8gmqAuk7fBwfdHYuW56YQH6woyXZtIWmpe29jrApTLyioWX6l2CSTv5zvhLMMuPMjRePqb1nXDwMrzU3pH3S9D6dp5tuKozF4cyIouNvHka6i2eCMLKGDTuGuIXUdPsDJ2nqnbAVztnuPjbURHiCM44GOgiJ46rA1M5xIM4CZl07oeq+A0GyC18ksPZX13jJzS/c5qm+Mk/oymn+flB9VjAaCt80Zt5rVMMEJrKAbzkVMAlp907VNYJkTVC9sR5TlBtrVudWdZyIHFa3BEZJ5Ln/iG/4l5EF9+5sIFdMAiL+mPOhdad9MXWaXzSTgTOxzrQ/oE+qZWsGBPLfHlz2lw+5qEyrikwFk840E+Pp4fxZcDqDfvi48CZD7qu2rDNgKJToL/0O06ny0X3KKGQizr5VAMMndOSj52OkDe8THxUWyBxrM2h+J61T3vmyRxab99g54Q/iK27XLaBI42DzUknzrD0whtHQPRvPaEvcOncfUJnJBevImVGOg8d91zZAHAShE/Lka7eLgF6bnmcFXAf09IcMfQ/5hs9Inv5D8CpAR7BgtIxFLx5h+7MUyjA+lDZazmm0IHOwkklTyrhbrFf34gDqzHAIeHEmesdfsXYsPHqO8zESHm1V7BQu7XVKj/zhvqRg3z3Z9XvaSV0OfHGKVKZupETrtXv5XgBU09juRJAs+NR583nIUG9chtYBRCZie/0+zibwshaXDtq+Wyn8ZkPtHwiJ8f5xG+neQkiX6A69iwbDxCbPdqhYR/IaXPtC2hdEP13/QRbn9Np7wl2isDsDbVDxpKrEYXjery30fJEkLF6AfkeC+g74SpT65q3sQ3Qb5VSM7Ux7Af+2C4sGQtZjmlL43rWheouWVzmOtURfc3YmG7ArB+t7FBaaEoH7+4FPwJ5yW8dI50S7PxIn9evDIHYHtD8vWyH8pdGtvnD+lY77PiaxjJLvcxL7uRI76x9oFRjmsKltoAzWfhUQu1IxUE0J9vJTrBDx35C5S5uPA8w84jPOs2beCwrNL95s07xEpQXkHjmTMMZJ5w450fzXmpnh91+JlR+HG3b0gor35TzDFgr1hy28+y8xWziBISUqA5BhtRx2p/pAxZmeo+j/POBbnwayCyf0Jwp61HuAnLiDFDHMoNuJ+VVcOXBKXj0dY17nzj74zrXzoBZthU2XayshE9yJoo9VSwWmp71j3kzfwILDvcx6bcn7PI0rQc/gf37gPp+5ycLW50FjRf57P8tmwtfdU9YZCGZeUD70PqzLnCMz/QlvVQ30MXR2LFXf460QPkcHeViF8LcrRNq/CdSv3ZPCE3v4fH2FvN3S5nqyOc0n3RILMorwxHbNq9j2uLCszJ56NirTy818TWdtWEvWcTf7SmsbLRlfeJAS+cMJDrivr/TGlO+/GgRxZc6gOsMnHlAP15HJhzoKWvbBVrnpX43v/SFS7QTZr0jTmh6k122scUP0PzaUU99j/FpwyB3+3MqDR36jePB/GndM/pL/LSWH3mXrnJt8nnYcMbkOKs9aNoGVrfpajlUE6yPdXrX9EtYaNz5sqzCJd6XcR9/8DiuLyG0l6B8Gm94jM+8ykp4LANmXhFHCpj99EZuhzJ50DV0fM2Jnj77I3oB6yhgJ8DOwI822Lz9E87MZXTRuUUbc54l73xMwNpPbOKyfkrnvQSxVEafkVUmrPCynJNP4Rif6dZvPkjetPe2Q5zy9lWmY5gysOcVLvFuXeCs3sq7RAc0f+IRKmNlh+KM1mvoams7DZUMxHHWNKAaYTvqOMmM5ZP9BPkaOGmwWPw2noJNHyMPWWb/CpOmMPOO5eVbLEz+x3DSzThwices1/IZHus0BI82UtjS0uus/3tQHkdeM5xAXvPZbTNZViZfHvAXCA6I4bZjbMYFBpKzymy2Xi+MPp1b6DzRlM60pMWrmz3QTpun0G8/oE3n7oA8DXOalI0h+RgdiKx7/o55Qm1fnGejTrt+0qTth7vT/d2NFj7e9fsgdpJeaNkklxetrlNrA2oZYT5Wezo9qu78kQnocLDavgSwDIUtfwHx8Nsnd2mo1/duipHLgGlgwOS/1utNZuAYmu/iMT+e9gaunZ3QcdE1Pg269dvu5Acc28GJmdByoPzKi7LqgrBQXnYM3+5PkNCg+44B95ZV22VAx3Ki62iMjNiyxpm8tlvkTReJY/spb/3aeRFoPdPCEySPsoXbfBH605B1ssSdaPBRBQ/ajIOPsq9vRmTBmc6nJyzC5KU+feaLkbwqMafikompr7+5fqK25ThPPQcYr2CucDB3Avu3mlVHc5BZXJvnBKXx/kKhNOt/+dVN9d+ncuuh0jpLGv1MaHrqrvEjNH/iS3Dsqx9mpjONTS7HpTZum1/O6e6k5uSpc2DSzjTfnOfNLz/Wjx5/oF/5PWmZZZWxNOSVH1dKOIU+ws4Pe9x10/jU60RpZuEOLbMdr3rAprsVB0q71VmYeZG80pUf2Hm0z6d9LFsvdYqhaVik/sTJKzpENxN3PbkPfujYxyB1EhZ6YlbcdSbE3j03hKOcHRA52k7bZamgRmUEStP+7HMm+xtAHRAw3fpX3vunFruuz9qQ09FXKAalC033pitDoWl4gC1r+hK6vDjyI99u2+jgyL+/TwC0DJxQWvpW9OHDeB90EUh92nAygPOltko322p7kwdrBPI2b8sXTDmaP/kAiafcNvqo9fIx4zt5HvHIs+HkfaxziX7mF2Z68jzGGzYOzPiEI12h7V+SAyCPertd7uj89fB6ifelvEtQOvPpKfSoG7mQw6ktfvaeZ1c+YMEOl6D0RjWFQ2wjxUiU1489G26oMpcrfsZjIfnewBRvOzWQ4oTKlo+w16owYJd8B3dbBV3aqPcsZbGU8Ssp324fhben73e3p6f729Pj3Vf1iy8JPmoNdE8RLAuYnBCcElpCFk9uy7tCFfnu8ZoI5B37A/abz7tjojQ8+Qtf8Tv2fQMWPNXl4//ogzh14fWjTi7BlAWAD+3bQMWmdzd9n3ItwHkNEGHaB7kLzZ253O+UZcihQl+cuPHllOvxBRV+lribfRplNHZZGge2cWbcEt1PYDyiS2bJsJ2oLqD8aTnOfm+znEcvUNjmGCveVOE7x8Y4rjixOJjQyq0TL3ojfgr7oyWqpvrQZ1ynzat42VrSa7vcwjjD2I/GjLY2XHNBfPdTbJxgOcUDH9SveznJtw/3p7uHR9/Xv71/ON08kr53/r3ybKeixdmuE0779IcHA9Luoxqib/4yr3QIMsjbvFw4wWMjdChblPCWH536uoCQk+gqtad3gNcD0R2R+sXCpTxDF6UB+cLuZYi8cThsM+pv+XL6A242rbjpvJBecliX3S+bjgPbkPyUhT5zpXT+grHpeCBhIQbhHxnTzh5Pesm1kE9+/DYE8elJN2Gvk1AfOvpbevgA7TPjEZvc9XtEcfgByPd6z9CqNjZCHuA2tD68BOXb8Z4PZEDloazzlPQR2p5lOcovgyVsGxufhftDL45bxojvDqBLKdBprjhJOId+cOSBXPmU+dMsr4G7/VzGjFvH0DamcSDPbWrcsbPE9/E5gtuTnuBJX7b9RP0272UrphXNESirHJp4rutPi0zLfAmyMkHTu8++CoR8xIX+AuWgoRwe2FEx/Q4CDQt7mYSWLAD8sGVkPMIcN+ox1oDXIs1NdHDeRmTa1tKlK2wCgHSjX3ZqvahnBdL4FVRBpj5Ud/0L/9ip893OsrdVp3SROzRo0f2mLamcPCDtJ+39iSujq7+ErJ0eLw+TNKB8NNF982dg2oUT2mbbOZYfofSADyxpW4huqp+pz+LkO/MLbXviSzDrb2uydFrbBnedzPBlPbnOCIGZ9zN53vx//um//FVUNknjUmYmSfThyckUWkIymaDgP/bv0zLV6b1NRH0S3bMQx8NKiTwG2nFSEdpABX5voXkm022xySifNlvdv+e+/nHn05u8OSbwuJLE0lxJdCJBBuRyz5CHNAv3u6vT7dfH0+Pnm9OrL/ent1/vT69vv56+ffm30/3Xfz093f16+vag9KOcahk27yl8lgE/qy4nnPxgAu/85L2dvEvZ7z1FLuiUvr+794JnEd3X9od/OJxyLK94h/JVdE0fFHG/FT7iAMkBeRIvdI38O4r+1TtvBrSFQ6RuCdNHP6yojAnCKX4MYU1eEDmhgZudBC3q9Evt9u7mx2veZUucn+LmJFrOgsr6RRPee/rI/eH7exr2PT6/y1K8eV0XfP7MDze8/+h8Tqv5SWNfBRFKAsnCWGkRlnPu9/TSM3QEf3UaqREdnGlq+heY4AOqDkB//DYII3rARhl/xp1FkXajK9RAUN3y3gGc4gfpjHdz82BC2jYuWr8/UnapYts6TPxJgtLmi15kE9TLF/h4OMMB5n6i7EShT7+VGWc98qnihrGfNYY4Akoj29YPh7TH6bTk1JPa48I49tCskL5hO6qgpNuzrcpzhgYnHLnghyOUeUKtpRf9BW2zHjPZiMY481U0qJx+WnZrlarho/7hGJpTsgWxP+rn9FopBBMtJcq1XXxvvYVu381EDpEFyNSkTz7lztyKQOqnVfhAU160h81nTQupMtUpjaJocB60Rij0W00UthtxpGTLzFvZg+uufBozf6V5vzNOde5Gi5sK3q4HSnRJHLtHBjvU3EeHHzysa/qFjMiD3FhCsJ+sWdc8rVu45FGOmribXOESVQJ9Y7NrnG0ztkXWL8qEGNdGr7+sD6wr4m3bUz32CmiyrsRW+JcNOQ9mqc9/dYiU6gdSx+uTeZCiL4mD5PPOXrjkxzFix34tIyHYspWO4qiTFrxuIgM6kR6N6NdjqvFFt4w1DrLtAkcZvb/LdwPeXole8xnHWrTwMS8H4eMBRxVqn3WAhpGZfOTCusTcevE6jH70D3GRkSp2WCWXZaEmcoHMNaWDGVPkpiZ65z3hfkBaNgO47zClZSboaoQs65921xjx+wGsA3noVIaMxIcj2LvbUVy8ofHDtx7YQ4fNEuzypWHRkzIP+k0hcbShUBGv+9BaEEcU0z9len9FR7btsEwp8qI3gflJNxDAX5nKMX3mSOQG+s5nwDyIQKhy7N6f2oqeNdsPwjzQpmMOqcM+/0YYpxidqw9K09Zb2Qe8GGPKeV8zcxW7Yj57bVGcud/vR7x7yysscaTTO+QQ0/A3olv4v5EultRWIPaGbBl3Z7n1lY7YAtVR6DV0C9faJQJMgrlsYO10NGnskBhyO0eyOfQaKyqtVw6RUXogEdtb+51kTo2i/qYBsZJcGl/PUwHZlor+r3akNYXWpv+hp6bz7uq9DD3TfuahyozEYR5bStO0VyyYSLg0mAljqI67rgHhcw6vvXDSKSUgtmItRNCwOruFAyZtMQPHZhx+ax122DoFx5dRJB7c0i8BjN1pyW8lBNxhoUslr/tE3gIWMOOSje8E8rHOqwc5fnIo3j48nt7cP56+Pz5okebk7l40vG3jXg70A16Q1F1D51Vg8I4caVp/vLirREgfcOhdroXcT5bjNJoJ5gUINnZg6Td54qlBmbIXdt2wAKgddURdMD814TzGNDIFgcnrWAYgA5OGUypv7IyFyv2z5IpqHVLfMchzfiSNlMWeM4zKw/HmByP4ARmc757URX7RjLFvHlDZZp6htsECtviUBvvC5jy+qz7IGAWXLSqv1zIYe052OYXlJ9rR3aP1JztWb0G+ePesPuWTitASAn3qrs3TzrOU0TYzFsWUe8Nf6R3jpDeExqg2zVd/cN5xQvj6EuOM3Peyowc541zduGdzU57lR0bpgbRpXJ6Qh4I7PZDdcpVF5bTnE2jVoW+cQNPGE/1Qm+jcofrZ/oL72O3j2ROezSaErBseh2XzxAF4OWxaoekWzaSdMOl70nBGt50+BCpbQ7Q7wTIK4NETc3Va9ntum+eIk+Fa/HEe+mCOYJfGK2x05S+9eQ45De/Y91Z35TV+xCMt2Lay8bOZM79wxKGzaFv/gKM+j+tEUX9kBYGGgMtWyFBjz8SxZ+etMbNDsOjAQtOeowfsmmhcdexcCyePQudgAd0wbm0DfC19oJOuO9WVHSLS/hTsKvlvrk4+xX97rbGTg/PuOifOOE6cSIvG128Irf+M9eTfcaocdoqhlRaTH0g/11UlzVv3XXNy6//qM/k8ADjUPOegZCvTA9PTevglrP4oAwgnP+x6lnceiJP0jRONPHs5Bzh+qJPs3g9Ity8iMR18FWJqtc/289g+yFqw73PwCS/itFP+rV+krh/w1MdeRev4tz0vlAvCHwcVPmt/lsFWDh94wFdVQNrFDjKOGmulXX9b2zKZ+ik3bfuwisqrPzvNroPIkfZp1yfILLQuy6cJADUto8a0tNjGcS0DyhswT9fbccJMT5n+KLT+zmfZjDZ3d128yAHbV2C2UbmmLBtId78Hk2ec49pPw/O2Cr1OeEmHhVl3QvnM8Cg/vwfizZPFr01gg0wHNmwNzUrvQqA0bKiCdyPJxhBEnVHrDlPQva4mDJNxxEFPWOElaEdmh2YcsOwSsvke6BUPqj3h84OcZDmzrzBon8jJYeZLgsr//sD9TelFC9OTnOonORucPrMI6flUi0uMnIlYcFvKY5KDmYR7PygvkM8mV2fU/Rc9mIxz2jPA8VDesb3jZGr6EpTGDoNIaKMyeGMRehyV1zRjjB1s9oDeWBDgA5107lfZYSCCbigTZ1/a5sy7BJUVBKCHl094iyryeFgPUOH8rjqapF1EsXUWXxbhe21Y+chNddUlo+JuSyLFipGPjsexzdWH5LOYgk5jc+DigyPad0rn6sWOS21GO8bi6SsWykg5coq/+mUHnv7Rjvq9hbRJXHS0BS/q2oEGxcNtw5u4CLi+cS+7vpetP+hBkHvQ9zjREhj7mToOSAnIMfKzXyCbInqISVw6YQiJI2+qkaF6klNKtX0uBwFefagspA3Kzzfx5ndjaV7DS/EjbPIg3wwXtO6x/vFhofOgdp2y3R7JZwPudwWO9ItY8fO5gR7BpsFZ1/NdOMtop7K1fV+XAlde67kv7l/1GKye6wAdYeoFZMzycJEyoHMMXuU3EZjp0mXNkp1js7LToopEh8yxnd9D5mauX6CP7EWsq1yduebhfSHvxDYqn4d64r7mIvq8elMtStXk8YmZcY0jnyD49JBP04rKv+ZXU/lBnOu3p+v3olMIX/+89XqIgV+u6mhtVLv+tExjgy6e2Fue+V7MOqTh+wGy/zjK+5p+1GvTlPdamt8UNejB6HjnQx1g2hdxoHWgmTY1aWtzXvtlB6VXykBRPjXaweVrXZ0yTIBn2wCrn9I2XRnhR9qyCGQGRtKeBwpbBlCmlhWjr/seBC+g9Y4PQZMHkHR4AKx5Xg+d2vkUZn3kzaGJ5N9q7ND+eqy4uqHwDKTXygSWvjohXijNEZp3LHuJHijfthfY+wjMui/xuQTWneg3J5y05g7Y+DEsZr3EVpBFaeOPYLl/x4mecOxvsXmF1z7FMiI8kyACEP+hohDaDTSYHNL76VQd6ImlF9hBBsDV+aIFZZp2jqFzHuUKfwZTloLrr8XcMOVVaCNl5qjFTKD0reUsAG8UvNZs/C5H4psd53vH5S27zH2R48H9TU82rwRqB0dHC9acgKDbXQZ9aeECuiB1opmHBjc80ij0IHmFyYP8tuFwtfESVr4JTVEOlEbrvZ1gNhBft5CYjFnLy4d2LbuAPPqzLTxrE6df5b+dwNFvJsHiY/oLWNkLs4zJ1DyA0yoc500fWqSo609XNOZKZfFS+RMnNg8KoacPi4YHIeiyEOdkgNYrR/sLNp361QVOK1/Q45SXTQ3nlI1tnZbIZqDbrjhJ9kc1hvP7JA373rEc/Ya4NFwRsoOttJ3zzDrVlZ7lMNSBlw+yIc6yv0yIw4yTDMppvgNxoFfeA3LhtDyiL/UBi6AdeKrfPp1HJ/BVTk8EC+i+Y3429guPekP3Pnlh/ixek35C617ClhdmfmHynbxfaucILNCzbuPtZzf5LQ/Hy5u/5su7bMR1iEOX+dD6+u8wdfYN+9hW44VLZUcEjn1qPxmHxot/FI60TXd8STcECC/VqS007Jxs/Gf1Zn4/gaqTuzm7OLXX11vaDzRrPUNv7FU+ST2sadVdYY4PPMxn8L/CcVa86eL79+/9649+ZeEbXl2Y1xfyKZxlWiffR12AhfZTFJqPe34+KU491hr0Vpx8JsILpH+zP8hNSNr9V5OmW/Sl7YMEfSltnJHIVf7IBVSX0FqHirtcsnSMvacqr/RT1+YvIK/YvNZRqUaPQ41A2ywv8BJMmsq94dpUaCLtiEZ5yRc/rY0TWs9x/w1omT4rA4jP/ntdTXMeU8o7frMusgL2l5bsHadLWGi9wu+lCzPfbR3oZjuXyo8wZWu9ws/qUlb6l+q1/cnnSFt4Kf8SQHsJC7T32puuhh0HoBslG+++aWrAF6ZyJgzfmC/E2cPxS/l28kG2kEEvzI5Omp5oEIIVFsq9dlvPRj47ZAO3xe4GTgnOgLMVb9ttH7jSosBvr70RnzfPclnkTMjjseP8SmkcZdwI7vzZ0pFR9ZCVaxksWDb29SRECFllmwta84iDQFSmfHqkMmQrjReYBc33mIhawcanSPmE8pn5UwfgJSA/i48caHnNXcxIk79tOmLrX9CS7HK3fBKPk+0vDTrMl5raVhe0LqigZUStC/tUWWScmx+m0TFo+XH0NMA5fZW+F+I49tTXefIMe+qrrKDkL+a+uPgx2g2Vp6oqUzOUC2XcxqZ9QqxyX/OQPP4i4Wqf0906sGlf4wSdeFbm5284vYrDi7TjyQPr9N7eP57uQMVxhn2iLPNsP+/tpMcZJnyUg+y2Fdp5VrnrVSbloxdO/UwjW8OBDm/V5cFCdH5O3GwofXTfUb3VgT6IaJzlyHeMmg+N7bW2yKny98yJfnwJ1D42W1FzrBvUKwLz1BTOS5kbXpoHR/hZ+bRD2xd5kr9Qu62sW5rD4RWvA1A7t+1is2En3UiD0lGvDmw8Fq1lEN2unV1m/jqGbLP9hdWfHRuvyWm0OjyirxWY3dK7dA62XoG57rVqQddqAD7IzFztfC34U5I1joyNP3oX6r/yZOOrjvebERY7Hk1bl9iXdFdH9ojOl5PnN4+oc/6lS0tBo3xyKNvBhmSLeaChI0vjNnit1+saA+/79zv/RYvNMfNB1jYOiqwztcFJM1+u5pcm+cXJD++vTu8/yKHmNNoOtpDTaX7CXTT+ArXofeK99AMeQRrYyiaiS+tT8wh8OjjPhaN91EYax/5Yo72mrzKg7TQPuuqbsPVTfi4TcYB6xfIzIh9r4ZKz+dBNvoDfJ+4xWja59veNF/ahEamdsDbn+wk/2nCBegVo8B0s0tLdUa5jvyoDI0de25m0Ra9zrSeY+eAE89K8sm+x6pR/9Kw+qWmaM66y0k0stLzhi8Bawbo06Nr2Mc/5S85LcJQBoM8z73flGXDkBWx5ayw2PEBlKT2rCH01kj7w/lvkevOf/uG//HVzjP0fZTkqZKFAoDRg4yw4zh/R62/p13/9kVEqYFIiEAsE5tY7VISpTRtT6L2jwJa75WUiukT/vbEpDZ0Xc/iQT4biqMh3RYmbKApmKY0ONQHuHk+n29vTt69fT9/Bh6+np9svp4fbz6dvj/fyUORMy9C7aAJaWsVEi70cbTepPyCydXKwmHWyYGcuV7vQ9AsKfIEAgIc3XC3Cpmu9Nfk2fnjNAlSQ/Ex6TjVzKmhhHHe5eAApA8I/MfKtQcWzGfiEQQs7GwAfVfKFwet3yvdCny9IIif0yMcXBb0hSgYmOH2yLvQPuvfaLK7fXW31Qdr1fXCp0pKMxbGyAU3PBRVUpsuRG73SA/rnL75ZF6zNkomNWHppGjr3WX8d03/rRSEbue2XMvEnn82aOuTKcPwfl46PJd1//aV981r2TtoOAOOCbpVvHprYlDftLwKqHv4jI5T8yBOeifPGDE6t+UGXfHGURZd+4QBz7URloqHcp9sq77hzP5L+Amlbf9zXFfJPjcXWqCPeij+rndjbs8cQevQOL4+PUOIG4bzyoMiYRof0kD5QD/B4ElEVcpFzTafwh8cKe58NUQvJDxZsDwJ4Gbby8/CIWzlKJ7WV7e1rkTK/lquxVSZUGW3nY0PyQoM4hJ3HsOBjevlIppc6rdPUZY6UT3m7OYetX0gfpTPTLUyRy5iPACFp56HrVVZsWSActnSDVW/HRSPyjVbQcsZ55nuMnb/C1TZ2lXjyfBhwkIl+FY75IPpjnTHypb6lO0Iadv2tzcyHYvImsmac5yMjD8BbnLmw5N75rHLzV3N0dMiICHyxmodI1lX05i8/LbtwW+o7V6mouqqLbrd72qE/zl6xOKpaXNoXxQkpd7v6hx42x568gW0GECf1nT6mX/Bw+wTMZuqrD4DbtjHyUC87E33kyfxzH9CPU8l3e14D9z2e0PJZHtm9G2UdcER82q9zm1jSbXKB+qOHFuTVPzGGL5+WptzkgmUP0tsE7ouz5uY1r/ClfvdfpHTvROOuOs92Zr1ShG72eYsUHS/kgU9SHCTlC4OhVaYgMum/5j+fcOLwuxPK93v3375TqHztm9g7foLT1EVXi1Hbj1zJI7QUg0a5jm80K51RTL5x5RdKD53H40BvmReQXsN1BnMct3oC8hKfZeFXutI2VGyFhT1tmuVLFLClS1DayAX9uXyyQqd3OO8YNG/+09//Vc4zi0YZqXHJjzGYJ4yMe2U2TSgcX9lMG/9ThqcQnVDYyecTDiFVzVskhNhBJvgSnAIBdOAR2p5L9Z82XVkAHyCdj5w82+EE8eYPWZ/K8mo6dOrL+7yi7uZO+FXO883p+82X07e7m9Ojwoebz6fne+VxIq0KuD+0AG9/iYOFU2jW+uNJL+yCC1oW6yQ0+ivkl8lwTvmiirQgr9/XXjQ50BaqtiMDDxZ3jQ+LN86S35KgsaJPOMw8ETwp/9x5notQxgSnqIaSEF2KZsU9DvrDL6Lx2iuc5+urN6cPcn5zQpJ8vz0AmSXDk/Ty8MBbNsRb6SwSmvjqJ9Ock5/rdVJRxxn0OKldX+HwQiABlGf9MD4WMxM+k4n8aB9xbdYaXDu5SnD9IXeE6TNyrVAILyU9ZsThRWi9wMb50GlTkOJ9iuFy6i0+CrFWgEXOdaR3lwtpRyqws+p7y4yd0p4T4kuInFtadSyv6Rk3lalC5Ei+HWShnWbbUucobdPH2Iff9WzHeb/vyLgW0Svygo5LlZbHjJBr2Sy8V2ibc3vSxpq/fmBQnCECqB87Cn+GyIUaJ2/wbkNJNcgYuog/JlbAmmNJkj83oswTStQm9YliJ4KWTzwD0WY9WeM1yhtPvVWOQha4HBlsl3t925vrrPYoNykyJ05+04R1ngn5Zj6hyzV3Uh4neq+3+r4UBE/yMDtEtJjQujRlpY+DkvHKmDCu4bOXYRs4DEmbzOXgSgj8MKW0D2ZSaIQd+R33tsWDomKOG1cPTKcwdhs7j81GttqqilUvqA4atzk/0tihnRscixUHaaXygPqzHEIe/vJlPK/ztOc0azY0CXlQZA3HmUI/WV+RC1k5/Fj5lIPL0aYsc1Q07stCO2VLx1GaJERDtiItb7EJFSiHk3diocDQM66mdAn1M87KWeOdGvpnupRvex9oOvSmFO1HuYZh7uZEH1pO2zj8qqhUW8p65XjYSRdL16T5I1CO4mDaDTIc4e85LIjTjA5YV5RvXQjhRTusHdYd9cSVPBqFLwzQD3OLesr2dRBKlbTuhCSgpW7kIgu9RrfVj1KiSbv6k4cy9jaIoKAJeEgWy0zZJm9s8o3vsGceW2bZgPc/ZFRInE+Y6jzbj1IecpKGjx1f8Qoqz3f3kYPDqHenN1fyExQy+cljHNwHeFNHof4kLLg+5QmVkfwFzDAUaHGcjj5K5+lPRHUdrr9pB55E6Ufa39sWvcdrh/P0pFX7rruShpSX5lLYOFDWe75CKyoFtlND0qm6y5P6LRu8a7AXoHSvNdU1+WmESUHHMSgYSADPlsVM6SQVKoJCqhR4zPQEN1KB/iBsHfgdaHuTmro9dQZMw6kfJ33IqPzy9yL4qEVQ6C8HyhHhov73p3sttHnDBl/m8LdebU5RB/VcV7Tzow74TweGfNDxtSnpj2nJ59Sp9WPkKSv/8immTW0KWlQI82UbFuuUmf+CxisbUD6lBydoGnisfB9Qk4JTaOdpfPnojHwcZE96QPW7GPZjP+hdR3GcZi9I4sMJga9xKE2e83maXvI1rNyVs4CsOKV+SFDcp8oaDGzPcXWFE2Y7wcrzdQxWRrUt5srJRmXn0OXwi80TOu604uorb97gikeuR+RqRK98uF2FpB0Xbe4484CDk6B8tROenIgnzZs9/Gq5da0iVyiyybtvhMJu/B1bAP0UAfJbDnY8J1KOUw2vmdd8Tqzt1FjW1VfLKrnVBrrMK/bSh+hffZWDoJni0Bup9Knqa31QPVmM1xLiEVcd2BfZTV71HccDeUi3LxMLM1440pbmGC9cKi9Ur1PH6qqxec7vpih7Lh2Q8s5lkWHvmt/+gtiyd/JDN/gNaB51y7/pxo/pnsCmvWzQMw5c0sERpk4af2lMXsJZt1ibexq23fFu2WxnAun2tzo89mvynvyb7oNl50Fp+vPblaNYOSa27Efe2h8c5st6x3bYO6DPLwzKkvRE4rVV48Vd4/dXb0+fuBst/MD9aO5Oy0minEMI+tr2CfNEE5BaVhg7AEpL21NWy7B4VJ/WaddsteM2tysv0rPXffHWxO53FPhkly2KsOWmEU/SlmUNIW1Z5gXbnd6hy8i0rweTHmi/GgKVv3l+eFs8Z5vNm3xbt30Gq6cjrXnti9fivesZhH7y5EqR89mThADllRVoXceV770LWtYVnqgF+Btch2TsCpZZOKG8j20Abeel8pfgEt2UufASzyNd4aX834PZzs9kK/9Jcyyb8cAx/bfBm//0f/yXv5qpDYdtL8Jq3deAyTA8oEqsTjBdcu8xjgH2ZISbBRe9JiWGBm0dZ/MlR2mwcTWsWMAdIWt0yLIl4rQJ+Ks2eArEUDd6+K32emLoL16Jxk/42sCRi6dtPuL2qTPh/cPpdHNz+nZ7czpxXePms4JfTw/3X2WwuF3iz0SBx/r3hOOg0H2gPwvTdiZi00wCf+Qu5wO5PXF5ouRJ1jxOclR5lVsWL5HEqVc92oIX79eEh78kthDI+yKRq8DDjybkkgHnqDpEnl1VkZenc4B3JrJgv9cTMu+d/sAdvb5eTnL6Hc9ecDSmqhKdy6nSxvHMFyup/06yK8/9UZynb65s0F+evN9yaqQ2WQgYO+wNFXGaBNInbAlF9wSBZZqmwO2+7UL3T6EdU9Z3USvqRcn0SKjQjqAWQsp86iU0TzckPeBgy0L58g18VKT8ON04u6aTYMT85To78BoXMWk71Oe0ys6xHqqe5Cjn9ArHnLHDAcVhleOpkHxsHz1yYvXkE2Q24fmtefKzwfsURmmQMp/OUBc60jB0pyQTeuG6x/2985/Z0IXz5E2MFs/qQqD+oqOcqKEL8VY2drcsyLp1G4pXb9Ej9hgq+EHLePq94diNaH3CAh3jzDigbA+B/rhG5GgaQEZysSlGfbWw5dNWbRm0rQs9R2DQvyqz3ZVulfNeVtI0kNOgOPmUF3w/mbkKzeKTE+fG2djEYuMPu4R92HRdodOYluImkKzdyF1XfDjJQjjsi/dBk1/oyRWYK2RZHwDoyofx87qDk7j0BMTeYkvkoaekg2SaRmW2b9Vhg0fdyU95kXTQVfd81Yz9Zy3qiTNtUF7Adpre9RekL80Dmm/+5onNIxuods37nL+oXWf7RGCNOy1Dx/U5fKTy9rhiotA53fFLerNH80O+NW6LB2WVDf3z5oxowwShU8pzS+3zoM2aR00jtoYM0FJLmay5mT/MtrYFRl764bpKY1+EnL7Tvk/dVV6dIEkBOsZGhaKTTKw1knu7MiGujB/zl1rsJbKSJd/rpBnT8iffEsI8/C3bkstrv/I9DpzEak+xM+56KlC8n3BXh9V7dM3A4FvQnmrATPSUk8/IKGZ587506Ux0tl2VWg50Sbn2OpA+mr/L1jrlsbcYli30GWekQxYPhlJ+D7vyIUcucs2HcVQu/W6+++3xDdKIZbRMyMv+qTbE2/7B26tT3iOfT1t83x/ZVLd6oS23v9IgEIuILIHVoQVZRthDcdDRYepzbdh6RZLFC8i4QpM1jTgJyz/pFh+QPs4y28hBjowlIxc41k8d8lNvhiDFjRccr12stLMGTdplHmf9n2WGVR+alpWu+DpPlRpYGRnvNUV7fDkuT4RBwHHRyZz3tKKcTmXx1ERTGQsR6UKFfAkr2N8K1J0h0E45RwZg+TQJWR9AJmPSY7NQ//kJ7iecQE4SHu58VYN3PPeNEzZ0GbidMqFqbTD7cpQFeGIBox2BzGzLL31l3gxNgzb5TPDkEZiO+EoXyrPo/g2gHpPJ/RGUjonUU2Wj4uqt5D3ZoefXBUn7CzOipX5PKvxtcmg4tfDCsxvXdrKhBtQ75e16AYhjvACy+hRzyYxcBWyKvpcv4P5pgP02CSGvncupLw8McXA5JfWJKRu35PdBAgsfbQq/a1Gi/EEbAD+KoqjMgY2NjUJ8laekZBIP8YO/T2IfnvwlPr/ujTbVkN+s4ZNbZAi9v4wnuSiPfNnQ+GIeIfS1Q/dfdbvp9hSrY1R9HEPqTRqw/Ijf3d0Z7+VIgz0Za1ulBemz23d/PTX8JcVbOeKE7W9PqHnYsF4X5hQ+88561vj3Qdu6x4qUZxmRVTntLzhP7Sr/7NNMF6Y9/QyO9QAszbIeYM4zNrbaXbFlnbPn2DnNwtxy8laah3HltYxwYudn421r1ilw6nbs0+xn6wHHfKCvBCyWZuLMV+ysjEcqMfuhHepM25p1JpBu3YnAMSzP2gfxptsGAH11VweJtamnqhu+uZKDlfc4ky699S8kdFy8WPsrW3kTJp41tXmVt4BclZ0DEeTt3E4/+KEBOXaac3bgtE7ayVz77JEva/DGb2H1eE6367syNA2UjrC49Ym9QO2+45MTkPTK9yeM1JW8yAwXmbaRvaF8gdke0Pl2bHOmJ1Ye4oVjv+ztrflKeuqFPh95Tl5A35SCfVBGvY5N6084pkVy1mb3MI8Ra6LCygw6f8lm+Re0/AxeQYPWhOtTh/YBRDeXYNLMdkgXKsukLRYu1ZtxoG9leQlm2bHuBOgmFo4yATPvWE5d+lWcUFowttUHiz8OU8Y3/6///T//1V4xk1eFmcBqiOmrPqgpasgM6nDhRkGOE6lNViFGwpk1Uwn0hrmQuoC717j5Luz4K2Ri0ZIn2MreAH4rpBC5SPtUROE2ycSQ0DKJp50h01IGV8VdUSgn4OGrnOXbu9P3m6+n13dymm8+nx6FT4+3WjDW4kBtVUqcv8iJQes/fVmyzY+kOkGYiImr/pIP4AmLp1pOZDl15r2hvjslRv3CFvXhy0A9Lt5uFEcyy6zpKcdZy6BGjspCfYAwRhMHF1qXC9Gdr2lo87hCnnevT++v3mhRyRf+8g5U7jCzmGqT0WYSpmpX/WOCSxLTLE1vvLgj7YW4G5Q3g8iCOtio0KXHXfwsGwV8SiBOPFEDfm0c3N1fFi1s75t/mhrdoDMcuji6LFpC6MBKZRvBea6tSlfauGyrSvvERT35JqXmoZCWQ2s+QhzKnAizUOME024dz6Sje+Rbciz0DxxAt9K+Q6k27ehrvGcID0IaZZw8VuL3EgIzXfrNwSVfKiAONZiHXqFS/viQ/qs9VXQ5kCRpNnf0J2SzYowoz9KhUsYzehQ51Fua/+a3Qsrzi3jiqvpGpHBF1VC9nqQ4j6qrva4dr5mb6hCfvIhy2EnkQM7Aqrfq2zG2nYY//2ih9XifdvJVX3RZZBOn33ChPKdvCnlGMMvSJtzuPMJP86bl/oKQ5g/XmKClsvtqhP/qf8RNyB9h5HT2ppf0Et0d0QXSM3HsgfWB9SNjia1iI3lIWuuFK8UmaMzjvtA1G5cMtidQElO22dLCvMFA8WWH+i/Zl/ALnE7XBLIY6yzxTVaF/cSl8fQvCH8gOkt9woxFPjXzeHjd0dpHPnGn9zGmImF+jjtlOekr38T55cHc81x1WAuReaEoLU8BHQBoyv1Q0npnngsZB/3NvBM/27PlkZxK82ldTp2XXaBIQVtRlvPt0JL2X8Ilt8jRP5D+RR+Ax5JF0jSskvASDfXcx4QYGRzoA+XEuevNd140CvrHGFgQ4eJtqp0f8hHSFz+cIMf/Rdu/91q2JFue0NoRO2LH65zMvPCtUMMfSIjbhRANEtJtASW6aCRUBcrPi+i6medE7HdEMH5j2JjT14y14+QtGouw7S9zc3Nzc3ebvnzNxb6iuOcEMjEW1FFVr0WSD5awCjfsTHHkpn+tj90IaZN/alGsaFe49V157nu8Gzgiz/V8Mpp9CZ1DP7oGJdAWF6ab5COp6BSyX0gor+0sZir1/Afcb9F4b5etRELxII82ZU/iovS1kJqqpzK+HMindtXXK5z77ruwHr1uULkGKQcy99yi04DTbAa0vNWLjmg7RENPHtEQKhrdGJzVdaltR66N5gcoXcppxvbjUJwoQw9udw83TKMTJxV5t/Z44MAqt34HWp62xzbIcz8zlmdgO1jhmFYt3l18elbkq5gqCrI6srf5jqZPyTTB/bEzJ0sstjIYNfr1+2stvmzQOAYn34P0r5KhhulL3xer5cH5XlxHZvIAK3DpKJCTqn8MtoHwX9VVLMpTP2hfxUzvnKKfM37i57Mf7qWDJxF99fueOXXmdUYeluWeGUBbGH3RC5LyaO9ZT6u+R6oQxAFuvzJoI2fzhJpSmbRjtCysdb5Ll75M/Fz8Mz2VbsU1H1jlAIgjA4sZJ+3qjdO+m8cCKj1caUHgFXSVE17I174e+wkN7zXlab51aDLtnuuzsMkqmsoYeoEmkDdkoTcetZnTG21AOK+POQ11PrqTvLZT5KSObY/NnOel2bSU8OaufDsQpuOuLo5t6GiLuvDyaezWBj84orEW3j89+kQXXfA+536Bjx8fIa9jSb3qqmno7jgZfnzIq+Soq/7YeWZTFd19eSluR1hyZN6oP9apBkaLKmFOTNUfbzyZX94sJh+9uD76gT9x9Ik8I5ffG9symlH93vFGBt7uwXui/fq7p5y+c6qObqNvnCnGK3pFp6TZ0rZrN8jDR5SWO2O82j1IujYBEF/R5fRwaBqusNrQsfzMvhZwHigZicd2d9rGL2M2lv10Wehntc6Bfa4f43/E+wjJV2TkXOna12PeEa3zb7yGLbo+Yut17jkudluZMLa6j9klXkBlWfvcdOMA9JZL/JgjzKH9AGK3iZXXuhYDl9otnLU1ugPWEGxZ5dOfs/a2/AVKX3lWuShb6ZPGToSIKnn5UvqVNl7SPFwdT8zLr7yK1VnXFELyaLdQmuqG+JoGys990HpS2Y0icZnmL3uD4yD5oOpT1u/AAOV7CbQ8MABnbbbeCpaPVVh6qawbX06dCZZ8+pTrd+nb2kewtlpEV7UtVitkWMessPIoirPCyGV9ekaIVtWYM4X274c+ysZolfqrTLwikQWXT4Zs+1z9UTvW9dDrj0PHD0AbbbPlpV3rJL7LU9lav+mXgPrVL/CP1HmpvDxW+BmvyL7XafolPNpBKmE/+xx5CY79Ko/X//zf/SefPDMBpGsPDs9mKvXTsJ0KDENKzkALRUXIppgfekg8oJCNXCHtkauY/pGTuCed0rIdtTlEArrkb9uSGGGTN3ycl3z48N8GuyyCdMonfspGdjZ80ymNzBggDL/pYeAb77T9/Pn09VbO85ffT6e7L6evn387PXz5u19RdyXHGa4YLnVk/pYZQEp0lkmnTaQLvdD6GgSQifaBhtd60uS02XeK3+jJl11WZfBhwlA3gyTHxQ4VcXgx2IxF9Ekmp8d2jExPG+r/tO8nY+IUGHY9gejNH8lpweiX+jit8ds2fOosI1F+7izPSIoVd8a9UCuEv0/PtcD37rRfT8e9LeWT10Xfw60w4xWZpB2pV3nQDmKMKX0t/rFBFsV8gQ1nOU6bhtC25/FFOuqpPXlm5qmGnI/M6MC6UQ680SH1qG8ay4LTCS35chjdz28O6auvbgym77MIT1g5t8VQaRzTfCM/48BYIRAy4YBzgoNzCm1DSEKvvpH2jEE6LcA2QulT46SiyectMugJ2RVTPf1PfSg0SQnJTPsKk5N69B8bsx70D9XpHwS0j0wIjF58l3XLEwOrWfIwbuidviGneUWvOAkQ53TFGULGOuuBh4xwMHZjygAPsd6lxcPthQ59AL4iFEHGhroB7huWQ9o3zdjj1CeecgtCTnTg9FLuot2OCS2/5Urb9CV5pCeEXotP7TunK5orvs+Y+eE54lM4UDyUtpEIOl9lEW7fMinfOpoyl2tMgmzqY29ji6UBfeeWDVrsxdHjiJwZJf5MXLQB2Y+bmnbAsQHmU9efLRRj2x11VNujI/5Fcjw2lIp+hhaD1XqneYW89ENh+wm116oZa0IUm3Eu38ibOJHsRSB9bdxo0sQJHRc/ZN5A9ux85Jv2IKVq0VVnXRbRpInCW1VGPoPC5ismHaq/zH/6rEbMT6ywBX8qua2h0YEXBkjQmUJpyGkEZDysS9HV/izK5BnFC6idaMCic/E1nY0+/UUWWvF6AmuK4Kj/llWITj3OEJt/ZUp79B3oCeJOx/ykn/SNuMopMi+hdMKbKzxmbscVLU8IZ8w1XxwnizTK019OfmnbGkUOEVQW+Llnys9PnGsf0779rDGAjx94PQ/D8wxoTnn+nQuFyG/+rql6kJCvBs3LNMztmffDjrjfvKP5j3Bej1wH3mSRD2/V1V78RvspPzVPnvc10VUngOsqv1j9FEzqMBG1HFmk4JCHvp84ZO806Rn47Uf00hNW/00XXae9af8FcBtLefowwgm6Xu/8dpkNSzTlqe+oF5DAxbrAzFP3gRiDbDjQDa9d1vNy+L7i97l96qzElVZH4nZWnjO5OJnuWx2216Rp0cWZc1yMctrEpOGU6ZUXU4CNG0PwokuakPR0iDgOLoIwATMJp2zyjrB3JjSrkqBnEUDWLg6UB2MUmE3pWZzZvLh1y320x9svp8eHO/84ihcnNU/PXIu4EbfADMJD2LbWdgt7+7ucAOlumBhK+XSjI968tlNoG8Vj+aX2AOJrHQA6T2TQ9dBQ8nyVQ/rBwfdGJaCu7+kJkL2nIpyQcHcsv7qVO2SUl/8Kq7yEqwyr7EDak7OsMcFZ5wGlp1HcPT7jpXpoHrsCgW2RFx+/YWM2CesBIlZKAXl2AsBlDO7vHk93d3fGL/d3Z/eH733ivJ+OgZwSP2sRLpa2NOS57cqjuaXnODvfPt1WyL3iu2e1K9q7R7Uj27x9uBc+nr48JuS0+o4rK+jF9foJUEI/PGoc4d14Qyyat4k4PX0FkcdxKbHy+c42TpbyfNeZE2fuP/ve9/SXT6dUjzvdri++qNY/HS5kxqwn0pxAs2jV/nuq1nH3WCDPoquOcWEbwyk7ll+ClW6lb7usTxvMZnTkW/ssruA8LRQpW2mbdxlXaLpl65woAp0vxzmzxpF91V3TRWy9Za1zBMpBaNe6rj9zqfhDucYQOPKGtuGxHnUIm9/+rX1d4VL6qJPCmnbbJA9OR9HQUABPoDKDQGm3OgdYZbmEQPZe8dRc85s5QCYhZUNXPg2rnyLp0gLksd5UzoYr/Yor1Ach7L7XdNvYfnHQ34nRHNZ83h5whISVhXBti/a3+c251LRf3iu2TmDfV5uV60HTJ9IzDG1j5V3Y+e2yee1mnX66d13y17GDZmtn4QkWbCNyiDd6YftZu279xldAv+YtW6Cv8JvtyfnMQmBts1CZCk1XxmOdlntmw7vphc+ldlZgjC/BymONH+FYdpT1pfYvyXoJjvWhLx7H8RKs5SsWXv/X/9f/+FciyrYqMoBxGHMSpRAC5fgKRKg8vgzlM0nZjGlSJFSGQkcn9KMraaGfxsinkPYoVsPmMQIDFrbxCbcYZIp6yojOPFTXxooToLQ3Qya1nw5jhf72reh4e8VXbf7ygE7fb+9OT3//19PXz7/7rRsq0AKgLV9Pl3W2PG8VaK11Ok/FmSAAg8EEJKyCoeskQV9OK6ScJ8m3eqLkhLenBMhehJa8TkBOcsxTnQ4fhZZJvFW+y0Id2kvb6Cb1CqkPAix0dWC2H0KRs/yBX8h6p4XReaJhFjNG8oxyL9bLo/XEUzb9wXHG2ebkefuYERo7SkIvRul/EDYKlw3MJ6ZiX736l++E6BbkxNknue2j6mCtUFPfX0A0n+hj2OyOkeS2DoUZm3lFGw+JCrELt+GHRjnPWlB5v3ZeK8cJsWiop7K+4zVXLMjTWIlf3gXLuNk6LQN6Y2VnzEib7rv6JTvykqi81mkIIgfOK/LxU98+9R5ZfBoOjem4VsUDBvKxUMd2cFyRIf1m9HNCXTviBFKSiDY6D63+jqxoynnoT4jO/M5b5Y474TXDlPCTLB47xpNxpZIYZU2Bb+qQDUt4mIa/rBvwU10g9msjd14R2NNxurcyJqjLu/FFSnqpLhnW/Hy7fivgT9JTTuvkx3b3djpnaS55aprNrrbsNYd6KUMXOWWHTvnzsACfQjbrSbTPVMj/gJRNvqODPqEVdk4DrBnkPetB13dtsbeh25DhcJU00KHx3CGqPOydsaZ+7IV6w8uhsGlhXgkaHiDzkbRPpMWnIWtI6iAbD0mseRnrIt3MiV10l26fl2NTK+Jt5FMFxk85JspYBPf5z5SMAbqm4m4g4P1i0h4DMEnrgfmhjKnpPm7jAj8bG6GoyPf6OQwE1KLM+xB6QBi3gawEWjvtPMUm9Nf/ZrKN2KQTKnCYu75JW//QTFnok6YM8EmzQ6EjU+6/hOkh5CHVn+GV08ro1mNHufWbeqHjQG3nQ8wh7ahR7w3SL+Mc+U0kCHX3PZhbfvXcsrufsIFv1hbPP6WhWu86Q5N5GOYZE8rQL3miHVukfveuzuczkMy2R8rHNtFL1wPk8BBt+qUt5fske++fZeG/7QJZ4p+4loh42wb3sa9fyz/QnsodaPJZdTsOGcMw9DpBOHJY/5MONBwaM4ke/Kmg9UlfdvraCLDZC/9EY7WpTa/xtoPU67paWHmEJvUDYwuWI/nUj95Xni0TntWnrHx3aJK24ZOEZ0ziC1TvBxaSyCv/xvtYDvh+fJHV1J2dp7m14yKdMEKB0PgaxEAdFNyZ9YnVtCoj6dD1FenEEGF5FoGGl8DVHc6JmjJwaraT7IUHbfFkz08NcgODY7fvj5osD9pY7vWkyds1HnnbxqOYfpVhMESqK0eAewE+DXDFKJQQpXI67QVuQQ/waLobCovj3pcZFCmo32KmXuSMTktLH4mz8RdWOqPEsvujkH6yMZXOMDqmT5shLQAd0uLkUs7d5u36hpA2GHv37yqvdQkwxt+0yHCvOYtNT6DXk0SjeKberr9CPs5PefvWEy2orD87qHIaNR6Edp5HT3G2p8/oCyQuRC/mqwnesfECBO/RHye6nCrf6qEJ/HIn/PJlSz/LSa3jHuc9ISeu3P99kMMK+mRcg+BPPoS+xqFwbZexaf/cH5x1xZGDMA992lAn7rTQ71WmDbXJiXNOnRtKDjnRuW+N4y/5pCfoMy/gv4e5XoKjPSciysxrxCKH9UvbonN6ZAZan5Nm3zO30849aMlF+/OpgPmKj+1eXWfO87Cn7ioPm8OxV6YtL5tB7EOgRa5ygMxB0thxxjuyAPt7WHdoeWkxL4dL/RXbrr9IiizUlcFSdgRog1PGtS7Xn9CO/t4X5lTotdESd9n5pqAFwKHn19jKMd34mgdUxtoV0Pqe7y5UvrB6APMlseERqg28Lk9eeW71GM8JHZ/5CLasULlbF/17HDGAGVO/z3bqe6ynfuvGgcm1FnRoO2JNUvhdm17mNZ8bRu68xjP9B9ALUL4ZnYTdJ7C3hj6QsA1M/2lHcfNkNIdv+QH+YST6JXA+NEJ+GMOI7DPGq2yF5nX95NcoScNr0/O0V51AV/TrQw/0QPmS3/qFpl3OeihsnNBOEWl3JfISeo8gT9XZH/i1WdZ7Dky29b60QvXEdQuVBbSs2rP2PqbNXOHYbb1ziPZSnjmbmcr4xG7aJ6D8a5d7G8nf70/H7oDqFqg9Pmsdoy0QQB8A9td8yz1rS5cFwPJoHQX8U+/T/hFs95oP/tQBORX6e2iW8avaiJzI8qy1/vkZHyV3oP3z8qOHtp1+nbdjfS06DYw89M1r3173yONSvEtvdZM143zdXOOFnf4yVK+FY3qFl8rWdkvzEg/0EBTM+r2FL0B5vf7n/+7/8VfZZRwcJs3MDitZcSaoJ7/ifgejDYInRhXzMKT8Pp3ZsCnT39cyKs64vHirMZzcngKwlfBqPGrZ8eejThsBIeT6q8WMpyO/Qs8DgwJm4VTKJx7K+/bq5vSscp9goDRklHB+h6SYv3r9VgaqOjx5fH19+vogR+ROxijkFwVfc9f5899Pz5//dnr1eHd6LQN+hXHKIfAiL2OmQdpEqd9f0f8iS2ve7+v3Hc8E4Cmc07ncDVU7yKQ+ocPeVfN9Nr+JIm+xIJO7V/CwmraJDC94qjX6rhBnB4HQk4KRLYsLjEyL7IpgSJR7cRBa08oTR8vBSbPfjKExxmm+kd4+vrsR6qnXaY0mtqF+0i+fOlMP28Bp1sTjG+H+trLaZwHKAp8Q2V9dQ8vEHXvBbqyPkU1pi64U6cT1UCRdEuIQcsqa01quJbBwiFZts/Th7PguH4IKVGo6+qjAPN1noU9AxR97QbcPOMI4xcKMYz6+6/UM320GZUTmyfiaP+OCDGlnQ3SEEB4KnESo0zPXU/3NMYUH/RCxyESLycl5ZsyFCeGJ/GKo/kG70pEm9HtdxZNZFa0pFA3/VvACTR/AKXIIf9WpLJyUMKYec5qGBGI4t2/0Q/9oC6A8Jy0UQweNpGG8xStrS/qpEXMdGmN98QmAsiwKHBXHZu1sijpvIYitcVrsb6HXcTJfZFcd/YEzciAb+aR9cky5+UEAb3++ZH3ZYXKeUPw8t6g7CGPGOk1JQuxYIbNU4tOhkVf5KvPH2EpD79Ms8jW3Oj9EGNlAdCMm6TsdoBJ6UnxCnITq2vIMHSS2ISL8Z7zY/FmPtOHybm8U7pNe+GgwwbwJBj4AHYAvuqFHiqM6Bj7Ksa0C651ZOycWYOhMK90oC85wE6HaxkFQe9BrLuVX/UQ8dF5T1BfGF0QOKcl64V23tLl98Vsy2x41dtZZEmoM+4rs2A8hduM09ckjFL33ItpVHk0DHX8jtNRDH+IJCV3L+pN6BQ+F7QXaoOWUHtRzEWdsUJPHaIBdEN55rWUeqOmP33cPP/YwjId8WiQ6Y4Bd9e0QvKfccwG53bAI1Iz3V1D5aRZB0cn8Q1/IjC7SzFQduaeMT8ciD/aMJMhiYRxnHHvv2H1WX2gO3qTRB/ZvesZc/ysDewgc6aYPkkRHvzpXYRQ7Ac2CFhXSgvYV5NO88HyzDhhx9IZeZMm0jQzwwihFjSjKdkhP0w4yRN/kB0bnQr8pQ5XYV6hcG6A1HkSRkRNi7y1CHH3WRurTLA9E/g0H6cn6RiatJ3lQEG+1BvaA65p1wtcesQcOpxgrbFs9sCP9JHp5PaqkHrrPHiPzQaPQmVxjwyex2EbSG1SHsh+/YajzjRDBbQzRXXkakiGazBXqmoK0C6nGGCVsGp4g/TN/50f/cE+ocngrHXtW/xQmn78qo7wID1ObdMOUEGC/WIyiFk8xihQ616FWVcnhNDTARneO8Ck9KJkoWQEDk0DKPpYxzAjhDgrZqPIOX6H3gygI6LeGC2lYqGLGBfix7UCVDmQgksZ4iXtDFpCL8yS/QYuPnC3lrE+FYOqLVoRfuZ96+yjn+fH07f7x9OpZfX26Fz6crvCwMfiRjoWHutaj+PjXAN+wgGRxTC+kRBYPWWrbq3FsyMRTCLQfPbni6ZFFI/G9nwXS3d9oMzThew47f9eRTI3/DOATOmlOoaa8nVwWHvrBmHpDmxPnngJx2sFiFSeZE5Dcb177br4sbGMXKnJ50+iuMhrVUZ/8KM4JZU50vuek1XdsOel9GseZTxtEa92xOajPoOpsX9bDwOGh+DNP7UJv3sor+o0ZcpZbXpqVzrwn3jKuTBjVFie4T2qrJ1CgT3UP6dbNyS/1OElWm0qv7Ra3tmvz2DZxVOdVM7jJpjKg9t8TJaB9IAQ6RhmHXYfF6pITaG9+DN7UAzzjTUf7p13nU2eTSXmPXzkRTz955uOBIzwEMgY7RYy3/jD7kMWy2YlTmyIELTsbs0Ij9qI2ml7715D1qkDenjoAp48txKaU8IP+AdL/rA89nVg/OUnowNA8r5uKv/4+awGojRGsw+W5YwdlDitUq3ovULfYuVY7IM6XmKhRncTxQL7Kqnri6xNGpKL+6BsdWA+tK1zHsTbZMPpWFY3DsU7pTStEDvLPxm9FxKh86lceMPgE663T1gkhX6JCb97w6a/6YD14UQmTAesD3aBLyqBXW55D0+5Ghz07NfuJkOtgKs1coJ+mR88Zq+Kue9EI4Q8WmI/IUXrLsgB5Xju1T5jfobxyNjxCP7nc+Ci0PMjtMVr0PAhsYZtb+lEZkw6vc0RDgbbXOoXyP0J59JOIPszFbrT2a60gzm9OsM+4X9K525B6iGMClm3k8P7rWMD8JzTMXE3b2evqnKyy024xtMEVmm6IU6e/jjvP6xJfdgwP2iasrIkvvDEu5GcRlOWwBxOKybk8DTWfsFbWHe/TDqUX9TiyBPDNzH+g/WxfqY9usc8VNrkO0HrAzoMxcMx1NlmHx4qX8ld4if//mHCRH3ZQbFrwkpwFeEntOMsZjGAULHN1WEIMF8YtN42UDx3YwfNZztC17iWgrbS9lydOQ2OMQpwCBtiLkDri+6Qq0FCYRsPlOM4S5ZZDmzKSwMd1NHBMykc5yY/3t/5i4PP93embHLNnOdH8OAofgYg4ylKcJ8cqzhN4WZiAlsEboBxHsh/XNc3JAE+Y0LcOPMRqwvR1NTyA8JgurHFgpW2I3ghL6zLHzut7DJVsnhcnyX4JEXVN+2NDPrZ7s99xxjlmweDJGjj21eOihVFSWlYAJ8yOlf5kAZVj6y/i8YU7rknk6gTXBXhlorhLcH+uET6Sfbsf7FNi6KRPbGVsx1/KG+S6Adcd1i//9coB6I0fJ3BkrB6Jr47BinaCV8RhHKQcBxLsSTfYqyDQrHHaabtHqP0VkPG7sirjiimPbpu3jYNCMDpUOTzOWRuggZPvlk8dUB6exoBT7zwI8GCD7hgrXq/HdRi+YNlxpG/owSeFrBhzkgK4DxKiMsO/tgK5x6GoPagOW6F9A+OEr2V2hZJYYK1zBqxdY6/uJ1kvxAFsq+B86QS0gzq0jXuuLch8YefjATvfulfcO+GECz8cRpzH1o0TFx2mnX3Npb+2IfUN/KGPgsrmOjjOAuhq4zwQoUs/IApt47ZlyuEfvrXVFUtre2ZOS/21U/rivk2/tv5KB/EC5ChzSretJ8GuOf010pzGRQf7KSrOQOy0zi8ozcS+kEOqAJ1HeXWgOJaCbXl9krA+TrBdip/T1IOUtjqPeBjJlRKvuVs70X12RuxY9anDQYT3Jvhqv7pW6jVIH/YxodYsoYbIqFACcZpaqBzoqzorbceHsIiMx71hha2dCQsrj7Vu7bFA/rHN0hZI9yGbeG2m6HzbxuyhB90Ugepobyvz/djmCjstIyxeIi1985EBtJtyhKExkh5ZAPK2Pij+EhwfOlda4m6fT2kWnQRTBqCD2CDtJ2+FVVfMPc8/QcaMOZRDsdQ/h81SFrlW2jVeeduPYsuK7QOw1i+s6fqHKxzpgUt5Rzjnm/ilvFXmY9i4tCd67FHr0kuNk49hARgofSGPSe2yKS9T8pw/k6np1gNNVxkE+5T7ETaBVW+rAg8W3QEmmB0nDzK7ajpmGVVOW32q9eCy6Guj//7EyfP96dvtnZ1o7hLJA8B7E82cUGK0cgR2pQU2uQTuq9bBLlzrfd/qofSr4VBuOq6W0D+Vd4IUWqdtAeVVaHmRk78f6kgRpOFcugJt9+SCj4yQC+Tb09vTvurnDQJZaHL9Ihs/Hy9dv1HcGwCbXHh2rAPnE+BcNlWg0vdrLyacOPPlPe7uco/3/uHRJ873ONH+Ih+OGqe54spwz4amVs3XjtPoACTtvkOvP12InrWxg7wxoo7d6rxCs+qq8RULPeF+Cdte275UvmLz/1FYdY1crd/4Kiu0tUvwUisdv53v+Sw98iDdtuxwqQ/0ly839sHEDycP0vPMrZ5Qu554brIqkbbjXKyw9ge8BC27hIVL8TVvhXM9JF1oGVjnWH8u5oPoijQt4WjVgSQEv7MWaA59J83JqhxEO2XMOnipDvVdZ3iChbb1bTvpWvu+rEOSYA1VcS+Tfldc7bHpo5227pHHkQbZ0AHrRH/V75UeusE8gC+fXo1d6Y/D1m39xltWRK8FyyLsemA46A4UiXaPOL6b7GObtVHKAsyFzAc73x2TC0C9YqFtrrIf+1Q41l3hyHvl0/2HPKB061gcwyMWKiOwlrdegbj3+Xmgyr57TgseoeWrPLGb3V7W/mz8iS88jqF5TXgJ2idg7csPPFQGuG/gtH8sJx7oXMKukmdZl/bWdPlstMPGp9Z+SN3nmq/s4L9oD7R+xtjLLzw5Kvmx3fIHmtfypldY6YFj/bXeGm9fise8I6TujOfwKFyiB450wKW8I6xt/Ix+lXfFwsrHzjNG2sy1MHFiewfXcsAfmcBczitfIKNE3BbnS/xVrKUNYpXmowkb4/CBPhvmsnioCLSzDIqfBHV8PbmQeXkjgFe/pPD6mxYiTg9kdCtS/a3qvEbWx4fT97vb09f729N3OWnfvz7FaJenvRWpv05eJjUL/tt3707XN3k1Wxc/aPPlrd1RqwxAFzkQaFkHiXBNA7RJ+oi+Wz2oWqbtJtI6AWTbN8pOVES27iRTfhFQjrOcYfK5UgIrjxUoOnBbqFXOD6vw893a+x0vyg0w1rbYZCyhyiyfn3w1TldxEvjInhNSv2pNesNpvnt4Ot3e81o2TmrlTI8T7TdOSD++86s6vrIj7DWCnjDDL064HPBBO8w44sKOTa4UZNPElsRmM8COA7KvSB/ol/5izQ6LkYmx0Qas+oQ5MUD3jK/IDvTNW8s4SWv8RcT5kTDuO4hsyDh9KfiKCw8qQuKxlEDoqStesNVY8ahEPOOluLKNlBXn4QdnT5NS8oq3KuGw2EHW+HBX3V905AuFONDSu+9x86wqIaAXk7Q57YU3MrtBo09qwCjIUHssrgBd59sROgdWOKYvwaV6QNuvrTdc8+lT04Vc2eBKAvpTmdPSYx1rpdGrrydMXc1U55XPJXnO89T2yI0+1jWteUdsvvnMQLB3g+t6CCJFURX0nzEiRbuHOU+/ODnmOsabtwlfy2mesHpAVw17ioyDS0i/q18gu0nQNktc7WYuiMdi96w5IPqEHpvvg3jtMWtQMOnwcp4UEFS+eLNWWS+0M9jXM25IHmWKe96NLljzevLndXDpE+C760KN9KBEt35nbPxJaR2r7EnwYF0GyzO8Um+ru6S3T+gmvwC/4gpwZL9fryEY+LTxQN82jrxXoCwHYKE9h915XvsCuC1COxcaBGkZmdpm8SWQto1+GQADrbFsnvdGpcHuk8CZLuAtXPPa/2LHIGmPoOOlPQLyVlfWizA/UsbYn9OULph+A2272HygbTY8ws5vxz+C2mXDS0jZSrfjLucKa/uXyi/J/xKP1j/iCtAdoXnls6YBeGhsO7jnTI9xOlrDYiA9mGJkqhoacUEbwJld4WiIpOH7RwA/mYrj1OPjL6YLC1mcBIEWWvoSfppolkl0WhjYrJUQydXpjYpfa/E/PdzJef6iUE70071Ww2cbKgsS94p8b0lxbzKkZ8NIUwieicHkJkTGZzlinF7243+uBZDuZlO9QF9035YygHjTa7jmA8e0dbNs0lrzf6BfgfvqPBCwV/GlxZs5AeI+s+8+s9lJb306rMw8GG1fiBKmLP1q28UufE0DlUsteyPCyfKr2PxjJHyJjwcPPgwgnVfJPYrQX95joWN87VSovpJ1fLEHf8yssfSXDOWsPdxzcp0vAN7e350+f/5s7Bs1cJyrF8t00BFjB9+O0dmiRT+WfgEtg27FrY5w0wWKHyiPljX9R3Bsr+nCMV1wGxpf+lAoXevgrFaWjvVxYwbYGOw4Ky5tSg70tsvE67hynYP7z3qA4e66xoj5sssXG0Ggs/QC5LePhdXeiyuU/1qn8FL+CuW38tnqMH6UD7p99EK6Y7vIR9xOJHmis3M4qAm44XfpmC/6cPpsp4+N145f5vcK5Q3aKZNsHoNZL0kTJ8/zZFmLVuxYNb7mN75i8wtrWaFjU7CtNa1w68uspaRbZwsvtAW0LcpUatzypq+t54fXpU7L/NAsfdgWFbeDPPktY+uA1rrDrrveTFnLNTjGdT4BbddygpJtA/qnsV3nVceyfV/TzVsRno2H5eyD4geusMkwdYDWXXn8IwCt7+kK2UPYd9kufHBCP8TKKwT78ED5N/RDheKRKWtHqSsn/flBNyLa4sICvMrPodA8NTHa5hFWXRx5ll/74G3/4K+UtnyY18ia7wk1PJfxmAapb5saxP/A2Eyvds/kUj70bRNcAbKVvvE1D2jdI66wpi/VBdb8I6xla/s/q3MJjvQrr38U1jrH+u3P2t9L6YagxjmD/ZIg/4h4cab1VM0T/GFA4etFUYyOC0vbpO7mkAtaH8T4/bQvvqAXI1VTK/6IGGcJKnilH1kwmDBM3+c59cUQX4n+u5za73KiTqAc6NPTg1bMJ39hEOe5T9Tws+ySIe8hVYusnJpIxDFwvnDGR9J3csI/337xa87qMLfdTASkvgzmO309Qtr+cZJUNrDQO3XNwzGV4o2cnhTyRU6+dJCFCcQZ5tvAPnn2QkUbONXSqSzAiJ1ItbmfpzT7+YK+2iFc406LF8jGD/YUh9e08eMfd/cPcmqLjz5tzlUKje2jdCcZxMn9YbE1ikfSr+JgC/0DIeLp+9LjNN/5x0Rygk388+29xihImlPp6pYRAr0Z0obExbLqkADYnNud9tFtT9p6ktXTLPdRzHpi6pMwaKc+2PGh7orls+KRhk3XJ2his2Lp264dBfohJI5TQJxB4b4o90cZtO36wPBlrMRmQ3j3bi7vH3395tr4ilNDToeI4+CpPzmdA9Gh9KG4v2DJKbTGwu+2ZcykH9+JRV61GSd8t+2mgdq/x0pjVgdIghqhy/yXtSx4GTJuABQTPWujWHgpv6ApZFF22SuDmOMIol/LKD357rKQ01bu+uI0a/4Vr6RL8q7e4kBLVj7W8ZhkI7bTqTRyt73CKmPHfUtfWEdKA5DfTw18GgkSB2fubfY+6DkwtgZuIDtxH5F50LYrkqDoPc+UkPL8rX2F+Cnku0xxf/wudsybYtsG/aYKmcGa1znAHOx1r7zOsdg0jnPs0LYILzUGbnHP5T2/eW5H4dq2x2hBy0ufFFYe2qEOZYBtYrnjXUexd7o7VgU0DDa/47XS2R7wZIXd27NL7rZQespWLJSmeTjKaL9ppHe52OQ9zZF9dXRbf52GbbchQHyzM1Bp8tg7y6Of1EY3tC4lGqe/A9Af+fXwA1ShEZojuC0h3EEO/6hTnoXjwdGxvPKYH3Gv8Zln2zxibGd8aaNO8zN+g2zTJ+I4VCq3LLQnVrKKjTeGdGz7CLS/YmXuPGz9S3iE5r1EA98VVpq2X2hZx2WlBY70wDH9b4HWPfI9trtC6UyD6SzI4rvdeT6GBdLNkS8U0GICQ59aLoPJJPEiOgLxxM+a8nP4OUEVu4WzANjgvvEDADm9spyb7GP+avy7dnA7vdDI2dUOHqeZXxJ84o0bz6dX4qUtX8hrZiQRjp8600lKv3plg1/Xw8AfH+/lKN9up5gg7wvGcUY2ZKE+8SPAp8g7IAmByt8y0o0Xmn8JC+i89VgwX4Jt4buOQ7wtThSqv+i2DgBOMYsGjrZpLuDuMOwyHmVHHvTnL5gJ7+6f7TTfKrxXyBcEcwLN6TH6yWJDiG2xnuCU4Sz7PclSr22BxUfh9gU21b/Xg9Ln29u8x1kPNXwa4C/qiYZRQebqaYXmNd+6xQFadAyw+AArPbKsuJZdwvIokNew2HShchBG77uui5faX/Og90Z32JSKbcNf0FQd5lPrdCPjUwp+GOfm5n1+IOcGR1o850tR5WFnSzx8H1oDCHoMFnlMZ4cw8xak/tGBbp3iEVIn9ED7voOt25D8Pb1C6/2M19aWndmdDmj+KmGc3qEf54b7TnaQB0840zjQQh5U4lRKBzzkjFMGb+yG8Dj+613PhsjQeB0o4KWHkxWrZ+KFS3HTdm0OSxpQHyTz9HWzK/V/4zBpQoYdgEex8h2BMj9AKcQ5arvGkYNy3n/OOsAhByHoT6W0BtUO6xRTjzp9+GRt8UMgoTHt5GG5840QGdVHgQ9v6I/T6S/FoR25aEfItQ7GFb1kLtZx3scUoM4aAqteVt6F1l/5ACsteGzrZ3Ckcw/VpDh4X/AvDdrpR45Yfutc4m95R1e7nVWvO1K3jrmvEipNm0BDYK1TqO0GM66BtEP/VzjW3+smb+1PxwooDfl4RbVB2gnBvtcUC8SRswdtoP44xO9Al+i0bUW94Z3yQOUC2sZR1qaPdCv+DFq+0l4K1/JLsNIcaY8y/lth5bXCJX6lfanOSwD96//Nf/h//pVBSF0x12LhJpRB2HuXZe11whENuNBUyswTOedMzActAvoHT1HFkMahAjzRVMeOqtLOpQHTB/yxnQabO1nmI6JuDJ0QzAPaxwHU1uI23Ybocb7qKHHt4kp8rrSAPv3tb6evf//76eru/nT99UH591oVn05fH+7VVu4+y4zdBs75plSxRU6/39cn0eKptjiVeGIxfsz1DPRgB44TD+VRnVME3iGJ8foX+LgfTecB8XFfhIRF5sR5GDlwStp/o/498xJ2NYw8vi8p8NsnGMvReUPGF/AYiJZDrXdvrk8f+FltLd7cX34jZ5o3aPCqIPL8LuhZvDiN9pcLVd/vYFR990084zRP2hNdafUdOf0xtQaMO8fesNQHxujuMfebQU4n0R3XNLiegSXSD/TIaTTvpkV6dJLTFjY2tqHYL7SMuU+VtUn649hpC0SHsVkLKxl5z2rqo1mfxHKCqn4ir9/liz5VnIdCtW1SbZ7wsgzEla8/RsVNN3nwtsxCt2Od4QRZcW6XOdZ51hCET/NiQ4wBm23i5JenUXGPCXGSkn8rI5/6zE3qUk4NyeCFVXyJIyXNul/6l0WXuYguuK+aE0/avZYdM968e/kNrxYT0j7vIs01J8Yr9kaDfj8z7SvO9wtEoP5E72De+ynObk+yILYaQB7Lif0JabQ6cR8Nqud81Koyx6nr2oNUjcOYNzQQ5jS3CFny0WPqGGb9ojn455fvkCk6A7pm+TWOxEWPbmxP7qdoqScb43QZW7t6+1Z56hcPMDjMCkWY9oXoUIykGxw7PTmyc6rvFS3vK5/va4jmWXbvhxTPI95dHjvlLTSZA6nI+NVOnZ76Yu58v0ddEWUnj39K2/kQD+o7X+mMc+icJ+F4yxD2wZpBf1yG0MLYuABl6j8zMPYWnSEFcoG04/nidQ95oJ1yrXk4oO7LUsfvsNYa0u9F+BBH+aw7/r7EZptZM/TfeoK+73Ku/tHbtm5IVjtgag8a9MnDTNYU5KB9TqTpCTbCrkQfw4u+R1blEY5NWR9C7Nl1ZCNtH4caPXnYzQd+1KdP6Re88mrVxCnnX+YiWdOe4nlPv0qHP2C79jxQGj7qVte31BRCLzoftiCXMtkLr71e0o50LkVaL1rHrQPGTTxjN9IQch0QXorwXzIMb4Vec8i0VlGB0jSqkAcc2yf5lgW6QNsIH2ROPloHhsUGRKPHjAX1CFOXNqff82BDq9B6LVIaHZmWf/BuO2qI9Yx1kDiHDR4/2YXXO9kN1JkLtJ2+XHF/Gzoj64js6Pqt9PzW9Txm0AlpiXlGp8wHJiMB7ZCu/EUR05rnDuOcu/WROeUaV+xagDw2emACoLraeQYi/55e+RQLbRMxgaZLt/NeGr4IP5a37sonvAKNJxw5BshDlk0+9z/05Ue/KJfz/J/889xnxMzUQhtVlnNttMNcSCkqEjuHGXQa0h8qIIz4ecD0V6V+Wr1WO+ht7RTgNgDlp2zKFZR2q0OoDvmptAb3jYksp1YT2W9mwBGTk4bjfLq7O339/Xf/DPer+/vT98fgt6eH07dnoZwtHGZ50DKsONBpRrJgoBLci8Q4z+jAP4SiNrxwiN4bFKHSVvBMMvRBvM4zPyKCLvwDAuaTehtaveRHI033yZm4qELDpsq4oXOBr7hM+8h+ZowzWVhkmJj8WAs/jPJOMr0V2mHWYpgfTpGM3vTZ3yNvzb+L1DXOg+PbyE17aRO5JY7xQRsR9455iwab0sPT3GMW8uDhtzU88/Epm79C5YG5IzubvxhGv6HHpvzQIsRZ4GTJ985xHJRnnQmBTQcC8xB2ka2O9Mflpd3yGSvreh8jpyUP4ZpXNA9z26F8Vzgbn4GmwbWceMv1x/GCaRRC083nWDfzRGkPm/I0ri03hpVC/omWmStiTIv62EX4576/f9RAIXbdfDsBU84bZbY5UO42ZowCO5QgilMilY1vqJbJF9gpsAyLjIPmuclPv+gTGMkJySCIc0Ar4WsFQOV6Oz+3rZBKzQ99ZPCXkmnXdGlLkttxTn50jJNhfiMH88gb35w04zj7pFnyk9drMyiaqaxK9NqILtEB/7F3b3ieU3xaRpiPd22Dclxqi8/EmUcqx0550EfHfhCEN3bacOp0Hdud5wmpCDAerjf5orczozj93PQwYz7LlagRMTxcf/LVOQfIAcQRDb0dOOY2eeqH53vnPfMdWVXmk2fp41nroLLUTx6aRc9BCPKy/yhknVTXrA9Uhj7840KqzFrAmsl6w7pBSDvwy49dQYOU4ud/Ao2zZVSCtHoencBXoQsKtpOA+09RKjlwvYkXbDfoUrjN22GDHPw1H2DC8FZiZTTg/Ia0NbRBF6WMUJj2gu7PADSWTTKZTpg+S1nK8TUXoSV0XUUmXijf0shstgdM9hT7Dy47pzVXte91lzZEt5UPDeGqL0LYWZdOU2b25rXVBZ0VgUmzttm/0D5JulpgLsNvS/sv0pmD/jNT1a76kt9EqDw70k720ZRlzfYSIEvioUl/WWPf3gjjPPtqJu2pLHUkl5pzeiTI3JJsCvPguQNd83hLd57nHrMA/YEnUBk7UdtPYKWhzgrkmf9g88q7dQuawT+lQzc/h3N+hbWdld8KaTdtEy9daR0uHScNXfQm3+7f/Yf/11/h4V+TMrMGMBCxdOsBUZ6qUeBFgQHzPVuFTHomiM1FeX6y0r+2/Q2nE3bi4189EvqkWHlKma4AvYVMifNIE1uRJzcUy9hhgLRHCTJx8vDIpmHH+en0fMebNe7lPN/Lcf7tdLq9PV3d355OT0rz09zPnDpzHeNRimGxxnlmYVZ/aVuC1rCd74/8+totlJmF1g6enUHKs7CzwFQnnCrgrNqpUB4D4HtNAmjXgUGfaz5Jh9Jd6bJYaXFHXoQbyAaQTa0nCmjUoDzGLr8QeOVfEHyrjfxGT7bv3uBIJ/3uGmdaDpHY2hFA18xnsaCp/DqSJrcXhcrW8VcectKe6rGwoie/QUNj4TddyCDsINtxZqNjs0d3+wZGH1OGXrGugHprW6OcU39oOWXGaeb02nXTuDdeCzhYpx8EIGN8KSPefliz0Kif2CLteQNdZAst+s9YgHbwyQTLY2Btd4sTrgtG8UBjnQ5dywHSUrXnhOlFkwWIUGMkm/OJM2OofAYUGv0xevFVWJYbZ/eNfshe4KsCP/xdv7UdU48HwJu3ua/p1xuq3HEewias82y+8JR+GJyG2CLM3ZT/4Uhn9pMjySCQqJE/fRt9INTInryg42Kc4mx6/jjdgAULXE/8sGPKh9+q49SjfZMbxH7kSFsAJPBgw2ajpLwnz97cTa986eQKR1nzjBPF79xrVh4OZN40oQ1PtCK2Bqwc8fjOUCmJdqKO6A874wvQPPRz/ctOnm1fWmROsA6NrXYOWs8wMyN4yrZVTl3Tah6afuYv9ux2fbdZbUGvZJxqlWt+No7c7ifKou9GVnq11Tbpn5VJGc6nohjwBikrLfyR1zIyv5SmH/nysPorOtZa5zMHVea112kxpw3Yqg3S1N1C0VVHxjkEeVS8p9QiSTui13/rJFj9WDtO8y86QZ/oULnub/pSvew8BrGj0Y+syDJ7TmK7tl/i8EgblwA+3g8QoBmCzpN9XUPexIORGWieQXVq+4BjKrM9DI35qv/Ihm5CxFiNTSiNXqg3XM/A/AdRE/PJD91CQkD+tOeW2ZceoA24W6WR1UUiPOcbnaE+8gkBpyHf1jdo+zBkJuI9BwA8CIJKI8f6oAwXj5/qEGR/cS7N+EGAB2U+gco6m/HY20zI6uQ1WiF68ydkStGufzBIznM+NUNR4i4a5MwvKYtestReKDet2rb+ARYRpGIsQOzTY+nZYRlqK00HEh5HsOXWCfoSkAeSzprzI+/WAyyHN4DASte0+/tTGPlGBmBtAwif87wdog9gpUP3SjkO7GX0l/YUiwLbWRbF6dTkOT4Lqg84fcixC6qEDTkA871Btj5uE2fg1KiK9prNh0VyV+ELa3qlw7S8WYkpcYDJxAKK8+wvIrHoPWgBvH88Pd/eK7w/vZKDxc9vn74/qS+P2ofoEP3klJKNJyc3nGLQXmUCSUdPz3mlHSccWnw3PanO0bkiBCzzOBfgaiSpuw/imi6fFdYyn8pMHk6lNw5w0XTrE9ZWaX9zdhTP034wjhY0yD064OMCAXHMKqalvrGRD/8VKh9fwGBMOHXOR6g4m3Gc+QJZNt/IjN58KkR80j5lUty2Ay/1q7zP6tVphnaR53zc9jL6Sd8Lx7EoNG4dDM0Gs4it8FJ9wLobHW+6nkV5xWNbx3ZbDtL+mi6Pf4QvslV/1U91tPbDdId5X57+eWAv8MHeg37//v3p3bt3p7da9PNJy27z5qd2/AmDbCOf3MR5Af0lLx6weGASbeW+hJTP+j/wc/3tfcjas8JKdwkulbet9m3NW9G2ojkmheWjeKEdK6X9xg15CSAb8ZbWRgjqCUR1ZavSIXehr/ii4VvpEwdctED75bYuAPPOulK/HQ4WagdHvEQLrHk+PJlm21fAJ8I/qUdIG5fsTqkttGziZZsRvT+J0nzn5JmrX36bCw/PWmP4xImHcKdF79Nj0eUUWe3BCzub/tl5NuI0wxM+8BUvf3FZbU3cb1HiUy3ag8esOe0D/W1fLDN5C81RH4xdx8/AA57SnleaS50zti12uc2edhtf7c76mrarx8JeN7SWb+Re66xQ2rXu2kbrsKds+7Hsle/QbHXPWW5yrfXz8MV1l+nDohKAvAKagDf99hf3Rq4V1jZctsyRtrv2feV/CbrGmo/ma9ujVsePPD/qKwTzZVnkw2k+l7Fp54l524/cyufBQL7FKiu/OUEcgFNoVOY9dGxwfBf7Y/O+9/K4hGkvaL6LXGs+YFkXWMtKe8RLbRxhzT+2cQle4lNYebQv/yiUN3W2eTc8LvF5xaaYjXFXGHF5KdK/FnDGgjFTvOVXnEJAT54tnY0Is/YUUkM0um9OsLNY40RTJWYQgc/FQlAtHnRgcoB+CxaZjIrT2lvlvlUD+HYM1qMM54FFUJ3ymxge+BXBh9N3oVa/+YJgHOZv3+U8y8g4W0QiXDMvrjjRTpHP5o1Uionf+pqYGm3u0CVth0BI2sCCKKxjYWdCGx8LI3krdJAYNKD6vgTk08ZK0zw2Gud5nFJeWgD+m7MzJ4PkcRLtJ/3FcDIOWoSkV3TMYmg5lSCE5yo3CyiWAFDG5uMfyZjrFLYZjRcbGk6ST40WGdc+uS+j21yTSfmzxjCb2tPWzkq/YvmFxzlS7k9PBtWBLc6TOwtgARv24im0PaeL5q3MDXM6wCYY7Leqyw/kJIE3Lfgdt4P5hCB1XX/heUTPzyU0qi1/qUzy9QoA2LHEBo0jv7QSG6+O+BbmOMhOu18A/EfHHrvkYw/glrbOsAFeFJEHE9Cn0IO2eW2s0KzAPPMJ3rTdsWMeUcZ6gRUWc1rM7N8ZWb4FV7iUX3l/Bkc+wLGeJZo8oydJ5v6WJ32404zHOL+KKBQSCkU4ztTQymbqRHuDhgcON+i3czCWyltg7ad1KqSu9TeyXILUYf2MPRRtB1Tuem8cnWBEpJFtQX/h0+MinPWnjq/RS69kmhA6+HKijYPPmOP4+su9WjdYI3i/e7GvOcTJtX1ITq/zcphXOpC37vjNO9QDcarVx+0Lx2tcjYvND5jrY8G24/Ylhx3swbWNvv0HbNlGo9BtWX9Yz8xL4f6mG+axHpgU5/DJQwCiK3RslH5n3Wb9Xse3NrAi0LXA64FgLTvSrgDf1vOPZJGJbUj3vO6U1aT7QekqyyoXQD9Ydxxf2nyp7QL7f9clmuQaVH9kbHWg4W0c2pUvYe2wcWzT9jn1rGdYScc+ud1F3/oCutfDq1gozaaHZR/uPMo6vzOvjABx+stJpddY8X6ehzAc49aDrvtgy4/Yditj26FfYGVdZVlhLVtptjgySnOEYN8/fsxf40VWqMLP2j9C+wC0f0d4id9lyNi1zhru9pz9m7ziqzYeZGB3YdYyK54+N67QA+ypFCMBvYAqXdVorF1e3l4vZUwvgXm8AG5TYScLP8qi7kQOjEwhJwosTiyuNqDHp9O3BzltQq14pytWRC26nBJnyRbwlCZpcZz5shP13EcV0o/2GbRBTv9JP4/RNixSXrSsHoQf+0d+YadLXvW88jnWrwFar4SWV7puhoC6hbbBgrs5OKAWoy1fVand1/Yd6xcr65quI06aev1JbfTDXTg2K2zC32hX+aoz+ts2WtZ08zoG5if0BjvIIlKdtU6x/e1GU17EV2i65YQrFlzu+SArEt2xXYC86qhI+ysey6l7TK9YOMrU8iOPNb/pFVY+7UcB2uSnLx2jtQ4orht/4m0T7ANj3spxc3r35q3HAVog/GdusZG5rbQXZz0ylBbY2hJe6s8a7vLGloBVPiDlOzZvhWOdhgDx1YFuHtgx3sZbaCdYG7Pf76ywDzp2ilQHpIxfHORjWE6dfeLMFwr9gASGx7mUa39TUjkq1xFKe+wvaXg1fgT6VMf5yN91FULT8gLx8iNsXeLYV9+PzzvYeYMRcdAP4OM4M+/t8LidyJ6rG/taAvYgg3hOoM/XmMqFNHXwsT/4FTktbt2uYzmFxkHPulMZiz0oaHvF8gTctsfbSfVj3wcKlREHe3O2Zu9sWedAsdA2K0Pbhb5YaFmhacKVN3Vqzy0HnPJGH90Ca71LsLYBVkYFI/uuq0IdaBCoLMd2Vt6FHtCkjZ3HmgbXOoDLZSHGpSvltY4x8XxS2vLYtXksNI1TvsO5ToH2aa0HkO9+n4tq4NkdCJ/0Z+VZKI8jVpdtu3DML9/0I/ybbt6RvmERoNdH3sCaXvMLrX8JflYP2NofBV5qi/BSGytPj1iZhbiOLkRSpiwGbDnjB7IXyU62/LCKAQA+XRglemGT8dldnTyfNAhN6/p0YK8PIGi5ctqtqSsUnchBTkWZtK9monkBJMsVcurn+czEhk5ONQ4zJ6n+gRDR8k11DPN5nDEjH3/49CjGCm/zF91q/EXy/DHhOOylB+mD+zHGCaQeH7HwKrjooFADBlZeKxzrAGue65A8bGyNVxa/RUObcDf2nCosvCVn21/lKJ8VOy4rnNGIgvrVsXnhGCisHo/8kyY/egA4gV7RH6UumxV0qQ+f6LNIPuHW33l46CK8IgAvbIoNGPmoD72dwJsP27UEfmHSvzL5Lg6i88ZB3HAcpjWv/SyuZZWxslFeQK7imh8+0OcJ2fXqnLlMyBzqq+Q49RLAZxsDeQ8g5g/6k5Zn9R/dooNZD4DwyybGz7T7p9orMwdo9hP5dEM6U/9vbnKlo/qBjnVGbLf2QcaxaJlME/sA2/YaAi0vjYEH4zX9E7hYX7C28TJoXTksxh5Lj/uMPXEhIWjHWTSE/nSiShuMI22Gxp46wkvM47y6eLeD7+ovqy3QPEL4mNeA+6lxRMfrdYK1TnEF5jFI27FV2dKcpLOystaDpl3q9tOUjmPH91lrQU/OCEE7pHJOeT97H4xxVDvPe+pLHXj4OxFC2884Ol373BZ5tZ8IY70HmSsaF6HveUMj9NU/6mL/2jtwikDeBMQbfbLuyIHmF1B5P/0d7/sX8rpN5XNo4IMD8cxBwaDGuYg+rJMJwa3M4x/9omc/UKFOxty6DLhv50MUPQirY5A+FdZxaX9XNKjPmHN5NZ+62xyXXNC1Hs4tnFlZoGs7a7wgVWxj1fpt64hA6+9tncuy82cuJEZe6QtNZzySjwy1n7088rD+r3mmX8obvoS7XBrDaXPFFUi7X6DqgV7DIeOpjrUZGpeh/6yh63g0dL2tbcmsqNeO4bnSlbZYIH5JToC89rHlax5QXg2PvNZ42y4tsMYvwVofeKlu43/Ej/LSHHn/CNKbqGzwhWMl0kxQhzino6yiUvoXOpaB1NGE9RdYYnzU6ce8/ai3pwZGCcBk+iqEw3b6onhcXYlJvsv0h8crIeVf5bBmwObXylSOAjCIvswcQ5OpRDlUVY/Zf7ifJc9A/3Ni6Vds4dBKRn/6ihzksSEh77STUK0/T18UjdOBwMkrYqR10urUBGbBnJMEJhZgGd1u2iMspGxPA5RvPD05U7dQfmAXNULfTxv9oA/jTCIAHiufSzwLlFUnZ/U0sNBxKuckvxY4zi6LFW0ewfIIAewOujqvXeDWdkyPM6IQmwFsU0MHQEfdIsC49FS0ztzxioF5Tl/YaK/fyGl+//H08dOvp0+//un04de/CP98ev/pL6d3HxV++OX0/uOvp3cK38i5fnP9zo7qhuJx1F2h+e7PYJ3tLVzqIRf9BFq39dfwZ1ioLs1z9FZEX72q1LmLhsXdo8cXXq6ZS+jvdRZzp8e+ANqi3G9zGd2C0KrQ/Nb2cx91NjQe0pWHXSfc7XBzHtPMJhsrFmvK5lTwFDCQlYQsPboLs7p4AhuZXsx5s2y9Cbe5t/BjFNYpuekW2YziRIiDzKmxr23I0WTtwWGjXB34Jl3wk830yf2yg/w6jpf4faWT5KNcxtY2cb3pIw5g57/onJeQlTmRhKaRcqpvb8wC+lH5WxfY+ExWy2m/41h7K08wa3/YM5a9X1wn2Y7wrAdcr9g+pRK9ecjC+gMn/Xn9W750TCiH+k71cLJ5l7NPpLtOzBijRx4MsCfnw3N4V09+oFE/JHz0rjZZIc764fpNY5f51VN+xIm7z0Uc+tyFpu9Y4pXkSv38CAsPFvPKPKV93c+SBjqWhegYvWZsWbkLpaSOZZ2xYYxIo/siM8J0KoPPCq1fbF7D9j86iLSWZdAgnbA2UL5/AU17n2XfJN3pF3Ab+oduHBcyLpuDOrY7u5bjBdYg1hj4bp/8KN846QK8OH22LpSNVMwLSaW5gI1GZyI502HrbmvJAuSPK3IA9UhlXkekA7B70xFoiz/mr/npND0bevrYwyPrX/rc+mZ7DZCWS5y4/wbcQ5VFe2NPEtj0Iu+8Nb+BpkHadd70kdB50pfxAJRtdQ58m7/SAGt7axrp//8KUbbgXAcNK+dlub+dXv+7f/8f/wppkQFxZYUYmhLG/Z2USbOBfFPeV8oYRA2IXxul0N+gVNb3V1o+qMcAqlFU8VoC8zq0GBV1h1Z84jwTYkyUcf0DOSyJ2+CfJ6RoVUubjya36e3L0qU4Ld9fn57vtUB/uffPcb/Rou3X0j18OV09P5yunu5Oz3e3p6/Ke+b0WQu57+vMJFZPPfkxWIyM9r9+ldPnBZqNVm2rL9wVfWLh1yKuxhmGs/o3nEhqgb7Rpolzca2F2t+wFa1fF4Psx5CCkwAA//RJREFUYp4xoa/cs2MBnmsgKrTemQaKh46JpMVYGwYbL615TOg/ciEe3JTHu3VTP40wvTgJfCeH8Ubhx7fvfCrImxOQk7HxN4QlOzOFRQl5efOG36yB7EK/fQMaZLZQkkJpPj1wSrqhXd6woa5k09TO8U1oZ0zoO8w8gKAH1fGbH8TDmw0nS954pH/rTI6E+eqP2oQ3dXgdFbZDPTWJFDBKWnE2Zo+h0mz09MfjAyPFeYdm+KUvyhoQjeKMDRG/T1Z49Zpf13t3ei3n+PXb96fv13KS336Ss/xJftF78QNFc8WrheSc8wt8zAvx4J/lA6VbdwWhnU77lNOmrw+FwrYNUINv1FskxoA+qrC/0mY0G6VFVF0ZPR5pI0j/IpEXZxkN48G4e27CAyrlMdbcY/ZrFnE2lM+nPrYXTpwli8vJU124pnFmb+Y9Os/ir/+ia9rt05AAvkb98V178X13c+NuxQlQ93AeqS8an966Qvj2dXC2UdNEXxS+Yn0ansyBV2qfX03jjv9+YqZ8GldL1L/mKpNCWxp0rGXwplmV9a0AVjuhaVWH+aMxV6ZkfCOnWXHNnys9OPCOZ1/bcChU3jfmlZnSt9gtDaIZ0yuZUUfe6B0q/7iT+sCXl5nzdnCYX8wn1gfla/pYz6QZku840BiUE2pDZV5XGAv3PWNFo53fBvrnkVTL7itxsUK/2M/Q+bSU9R2b15xljbR9uu0deXf73d291gROkPkECaeaO8M4wThT6QNvvsDp8Umw8t2f4ZE8WKOroMvUnsuhZ51R2nfkPQ85Kd/1HQtFs/CBr9LISz8kP3w6LgbqJaL/ocXmiDtNkf64fdYx+uO1nD7hhKol6oiPr/Aobpn1Dz5lxbzjYCgCMHbmjPrVJqi2pu/5vgCktC9+Stt5g374KzI02EPoyas+YZo3pUgm+GBXIor9wzcybKh8rxW+OInQNKU/0mTalvzYhbKwv36nAToZ0LJmJct973wjT2XZg2h7xsf8KUe+2IciylMuUULaIVR9ywML5qPmLQ1hr8hn3l5LgvCmjNXB9qF/7FG8x9oP+xor1qBnNjPVRxLLqg46zroimliH9Cb+r3mbjmikVqF4qikTD7KG0G/4mgf91z+6hfy8J5220SHr3pt3vBP+jecDeyH2w5uPpF7ph/FTm1ztYn1Rfadt5/CTzlASCDWyC1GWqNUqfUmxZSFNSNvUh1CFrJv8k6iWH3Af1dZqHwUOS9K2EsLUnrjorG8So5ysK4yv1RwZDZNXGuRf2gTWdlfYeezQPGq0TXiSNpthVZ4hpy3mBdq2LtL4Eb3RmTwMNnTuDhUCH5gV3L6wiTJAspmgBMRxZvH3ACGoqtIOixwfibG4sOB4kRFNFlAmnlAtV6as/Z6evhv4Vfw5mcnkUhkLpjcSHN1ntacQZ+T5UU7ug5zdOyHvdn7U4iaHWIt2TpvGAMtHbWD4yMo3WTnF8A8SKB+AnoWArSwLT+phDkwkDMf8FCd0n1WX05W8ZSL9h537o/4+b4stzsyi9wt4BrbOHVpu/kIWFSiQgYnuX4NiUZBcyLaf0ktGldtRMK36OfnFVYbQ7HUJvYhMn49pgL7RR8ZnBduC8tlwcndMChJPlylo+20LaF7jLWsep8odB/iZp4C+c+3i5vpGcRzdfirQCSm7GhV7UxLiCPgVe9+04IkNb9n9/upGztGN7PCtrFGO0HctZt8V8jJGbdTf2ayVn9MjZBvZZTcsHB2nQvvApCFkLJpuvH0zDN2at/I85hcNywlqoeW1G6Q0j5mLvKZREVHyQCJ5bFWZ/22L+ZMD0t32i07PhsQrnGobPJiJwDzsWJhWjiey4vANdAztTCvc+jLAp0R+mM8iFH6trjJOm5E9ngeYdElYBwCN9vSsOppwdEZXPR7+AuS5/qdpT0nPJfrG+qQ461RPnX0CTZrWvcnRbx4U51MKhbBifYOXaVSXdS7OnzJB8aEce1qhY+m4e6gxmPF8pQo8PFAO6zhJP8LKw30ce9vHJPooXdHzQ56tv9gnm+Gk1j9+xNx+mmsaGgtOb7nmQN79E1ce8oNJ90rfKe0v6ql5DkZwdHGWi3b82BcGvX+A8Fa7oLpp8EGH5q7lm9AHNNKIdcN4WL/RT8ez8WD1G11SD76Wo6HMB9nW/nIIkKsm+aIh/eOh/oG3QKncDz1j1wBtMSeYI5WjUP1Cy37UOeA8SZQwo+KT1inPw2fKVzjyX4Ey6CsPuNLbgVZe7d9tux/5FNgOlpvr/MLWwiPrYceBfvGgl/5Yjwr5wqX5LSKv7cOP+tg0crCnmbcqoNPuodWB49QRi013SCZZ6APzzvNVaa8hzFtambrrGgeQ1zBx1sSscb7GpvEjL33SfkfrG23qbQ85AtvolJtGikg8PLAV/JAuMJRVZ2sfQUiMkren8/hg3deRC53300Twj8A+3hJSt7DWr45WXQHHNihv28UdUrYC9CvPY5217EhbuETfvGN7wFp2xFc4pSu2gEEFvVmwIcHAbAa8eMpQ1EkblVMCKZS8vramiB2yoTKhuG/MlrEt3rQjQ8ndSjmnWmCMfvLWagSNB0oLFgbmNUbbm9rgpGP7OEZlNiJOM7Q48auBnM74WoYRx/n29PjwRQ6anOf5BUGc8PbbnKXU9E5PTsiuttw+xuy9VumQZnGcfpjXGDFGmp+8ZhIxoRhMdJoJwL1qcKsn9IMDJ67Co/N8nBwAcq5xwLRMsIF1YgHb5MZxllzsg6SDGjfnZbKB5NtJap7YpO/8UT9VX1KQkXLSoIhId2No+4XQarFSvmUeOdFnN1fSQGiIhyfYfOJrfRB76uIJH+tSqELXw5n+8OHj6dOnT3Gg374/vX3zTvqoE80mqU7Ixq85aeZtGFdBvx3jFaHy5Ti/fat6b25Ob8YJt6GPjOjOsiqv36RnUfanDeQfwH2ZRXsfky7syVvHBjim0UXDYzyIXcW21jJg5VFdAuV/ls+ieyh3XIsBnybRj8p9jujlld84k7fOYIt7Pzc+CklXBqDtd2yJV36o2IRbn429D9MF6IBs7uOwmCe2pjytA17vWJsWOYDWBcjjIQj5LDcnwSP7isrZ+6Q+b3GntbFi/9ia1phts6YudNih7abtBcVk75vq2V7V0to+sOlldJQ5G8j4r3NScf0Fp7rLwDpdAPNazQiko+0hYtpb1lDa7DzGOfYbL7i3fH8/P8X/6KsXvqqhtZrTWKOcTY+JMD8Lb9aRU3ORXQN9IA+PNnmojYy9NlFc32xhFDNOsVfs2uCrHUL1YMPmHbF3n4vQYncFZEOe2ijXbmjffZo82rUTrYeDvPpuf1sCfaZfgMcUu+EkEduQjWj2WBeg44Lq3XFVneoGn9qL6aZXyYaMpoFfbUbxtV7zy3ddizrmhLw9J2/QsWFssuATNK/QekdIHfZuyTv6Aasv5K4csCgWaObt9Rv/VgFrO3Jiq1hJ6xICngdau6wL8XaemCFr0f2a/uJfYGvlY99GaJ/HPknkp7xtHHXVctrryeWejr6KbQdHgxCaOrjWheYLI49fApSesPEV3b7GtrKAwJFuzXsJXiprvbW87axtApdo1rrH8paRu5e8DMf2LrXxU2BMR9+XUH+MxM+se21ohQq0GhhoAxljqlHCkFMMf6Qpw6OMJx8bnIgox2mGntbIB0hjkK9lf554xCe0oRYtS17hc+Jqhtp8Uh0WKK2/mn2Ky3Hm9XRftWBzZeMKJ9k/hHIvGXGY2TyfRPpVfUjf6PNqgGs/2/+tfTUDnY15qdM4CF0c1Dllk66A0lXHjTe/PAF4AKVd6VoPmlXGwkpLqD/So7QmEh5mmHv5yW36KF2zCGqc4JEvUwqleFjCf4W2Bbadtb1iNxF/S54Ngr6xpCGmHdT0n02Juqan3uig8SJ5QPvJeNjGlI5dBeHlB7IB6BkDHOWPH+M0f/jwwU7zzY0c5zmdxlE2cu0CB9n3lLnqEXyjMk6q37BINw7KgbYTDSrfHwNJwdgoiy+7kk8zFPqahfrh/kY4y3cJO65rCGJLKx1Y6DgU2pb1edBly4CVB9AUNJ5/S1uWXTzY4F6CygqsdQGvBSrzg/UyP8q7slW+ygiQt/bDZTgS0q9XIkK3s7e5Ynm5HVYAO867DW7lYgH9EVZe9IHxbD59KPrAYEmDbGIgVXxFLabhuoQAZWD7JU2KQH2Ss+2f9R4nCucZx8gTenjC44fTq2UjUELhbMYcVli/+wYOJEzahycHWOl44Gg89HkoYd4+yzZ4rdzmNN/ebpg3Umg9YCyl94TiO33JA0X6xLjQJ0lqeY2kqSO00zwnvH6NndYZwp54+yrInPTeSxbkuVP7d3d3p9u7h9Ptw7zJQ842NHmnc0I7/4eQ03T4Nqw+AMZxhegodlXZa7eRbdZF8wvSdtpPfnkSHhE4tr+WEVJerCyX6gAta96a37rN79wuL9LYeOvsgOuZ0LTz0HWEtuF9HP3MA4f+OwRg3baLPaQhzhrOGg/WiQYqo+XXGtF4+O97Snl2vrIukS5AUwTgUUTmYXVG0/ptq/Rruhpr2UbDIRgHiC6L3VAnMma9aV3AdYan0yosL+Al+S/FX4JjWeutWGg7l2CV4xKs5WvYOO3Q10LzgaMsa9g48FKdlWaFY75HFiYMCKGLFdpxyq5pbDmnI/7G+HzkivH6TADSwca3KxqeQGzCOM2JN81dpJxSKxT6/qTq8ctZIB9culzYU8EiH4E+a4N51Cr7VTsRffOViEcZ2cOT/ORHOeBSsBaj7w+3p+9PD9rs8sMoyLGe0BZ2XTApxVAbDej+YLQgJivP51nt0LtOSAAFw4Mnw7fa8HpyXVgHBzo7iMJOJtALLM3Ce/rqxw5CzQiRmC5tMYQ7/4L1TjPTXtukb8X2NZ8IKG1r+NEgPV6jjxVDG0Sf/sxSyMa8TnQ22W4GlYVyb3CqV9mAtRz0hiK68ttPoJEv/UHO9oWTTR7cOIl4f3Nz+tMvvxg/ffzV+OunP51+UYizu+sgTjKnyjjO22mz8r7zc+/s4tI/6euhsdM8r10DccB5k8S6aAMeU8nbPtaB9ngKoPUdUcu+98U2JdsmD1j7uIbS1Bl67i0OEycVXEvi1zPBr9Jn35zhazMaKx40oG0bwA/yTH77AbhvHhPqMxdiO6Uvj5ewG5R1oHQg9gRfxnxtL8A8Zw60PDId5UxcPMXXp7RCONV55a0UAHxkXZZ/68N2+mxlGo+8kZdQtZzX/mB37VO/29H+2Z60HjD24qg5Lpk0pzVLjM6nb0KtUOaN7K7Lmst9Rtmf+6AyeFhSuqe6G2A3i9rcDSLoyWM1tqG+O3v6mH4HWp22aQ9ZmKudlzm9Dw++A9L8Z9nXisx73pRxh9M6yNsqcI6QMzpgnGTvQnS0rfGaA9s7luWsFrkXzV1pQiNXPZa8/Mx20KfQ5Ms5vhMdb8P4co8D/WjHmTdk4ESTLvLFxMZ9go1jjVONA43TPDKBqBDstRLGIvYVzMOB6tEH6oiW0A8WdvbRE85i0D/+Iv20ra1N5Vu/6Fo8M/6a8WpkRa8vwtgGo45dRM8uZ+2xgMoXVl7Gt3LDt+XYOOPc8SUeW04Z408evkI+ad0fhC8BtKxT+cLuzFvJl30s5bEp2Rr2NnLxIIds0KvpaSt1kAs7I0Qu1mB/xwh7UldAdOK23F7WZ7ehOu4DMngP6MMu63ju6xpofHg4iTwLFigvj9K6HY0hv3rZvm37mCkCG6+ZhytvSYcSHN/byNpwhNYD09aeLsBj7cu/FY51LvH/R2CVA2i8+cd0oe1dym9Y/Ecg7sxO37rlz4Fwr+UueYmsuBI0Dax5RYbOw8dEoHEtWCBxO1IjhL/YgjCamgBpAB69b9sQzIni5KsBQmg94WXEOY240saXRcH31whxnrX48V7n116p5DA/3MmhvtUse1C7T+KhCfOdNz5o8eJLgLMowH81evJq7Eo4jyUdIK8Tr/FtIg6v9oV4eREWmte6xbXdykJYpPwSH8LSNB/wQ4omah9UeKezdes8dAt/1RU527idCE1gf6lqxguea39ewoDqxBq9qCIHp0ubzJKjMreOSp0HesEklC74aLR9W5F6yILdgTSXu7aRkfcJf3j33linto5uF3h6W6AO+Xn7Rk4ucI69iaMX2R00nEZjp/40ZezTX5wRvlX9Os8sdizaHk/mxMjdtmzfLIDz89Ygg0HZqs/iCmv+qhOwuiIEn2fTBZsHHtNAeSA3QB/YgGgHGngRSsT0QfK3zioT0Lj7KGwfeaB0yOYmXfXUHxr0RxlfaCVsG0e+QOWOTPQXoSWYN/y9DviSTrlekldSBrR8eKNe4VK9I5gDc2vpKyGKom07hWzEitsRVRYnzyBtgvCl7c2JMEruud5BffhRn4fo7TseOJ0KLbvGa5Wxa1Vg76c3Z/e7eA6VB6S98utYo/c9LodO64vHQjaVu733dgxxAn01YU5S/XYJLS0sy+aJvfuhQHrjMEZ28IpPfRSnr14npIO2masSsV1fmVDcjqYerhva0ZYt8J2S/FCJaCkXEvpHTOy4ztUOkNNpO/Wik6yEyMubPmiLTzc9hzQoyNGQ/cbfzxCt6Q5zrTpadde+lL66WeuteMwvP8DjMzwBQk7wmwf9EVhbW7Z+2vIS2n4FbR+oPQClA8jvnPWcUzY2yD6T9TnhCmtd/XXa+7ni2ArQNkKbPaPtEEc//YQDfZIu/SqrDMp/m0f5ql8AvpZdNOFx0LHIVl20jdYLar76U0vtpiJb2yi2XviOUniAZ4SmvX46VHrmLNdafQgiftXl2p/wC+x9+DG/uM7vhv9WgPcmo2DlX1jzXir7I1j7ALRO6698jn0utBygfKUvtO5afgle//P/5T/91b+570U5hFTgBK8VCb2pLOkyx5ocV75UGDMwLXTJp8RWJ8B8YZN7tIpQRJ7z1aYS+gup6YiHh0K3G3o/6SvxKPQ3eb9pE/n26vSsSfT05e707e7hpNl0+nb75fT99vfT6e7z6bUWdRGI7kHcJI9keubJH4PUwsqXCv1x/4ZqSCH9+8ZrlJ6YAKTFQjsAp9xenH1ywOaBoYuH5Hzrd9pqI+C+Gv0Us3zTFx2Ff3RINMYHqvYsgCZRt3Hy9smJFn1S7UK4ShbzHX7kOe5iAWdaOJU8qb8+vdPmdKNN6t1bHJhXinNCpjJv/GoHnQvVlNLsb8nnDRz5CW/sQjQqt9lM3/KJghqdzR8iZOAuoz9WlczJ4/VT2mSkOzQB+vS9i4sqOd+ngGIgvjj9+Way5MGJFR8QZ4Q62Aj/0A8hV1F4LZrfdOITBPWRE0GHOTHmW8rU9xc9FYcmjnNOkymHH41Gr+INf8bDyrUFRV7Jztsq4hnIlh4fZGac8mpTVF+9eYgWVdnhlny0l7u+w9e8JT06gnj65/apjd2oLYqAjDH6QffMK3q+59th96bPNSVsPbTnkLpqyiHqxnG2HEr6SRv+yKS+sRHeyNm/2fSEzk/+cgwnPbZR0Xoc4AFiDrUboTdT6JBX5YxJ2lOZ8v2DPUKPn6/HYHc8jEwflTYgr+q5W8rKhg3vFUMLfyWdp6gRwSKjQuze9YlPCC025w7QBY0ZqPH3nFA5aeTxHW6cfdVFjsjCFQvyFGqcRcA9KS1RGk/lfSNfdFbQyEGollB84sgwMjNA6q3Hg02WORN707qlNSw/cU6otNajjD1r1HPqKM2bATYTaEj34J8/tunYmeREDlpV2q07nH9eB5mnauMbTiOnwjixcSZxYuM08FE8NGKFvniwQX/S17XG9xV6Y24yJ3GeX73xQYjlUJucyrL3sCZ6rtHtUQMrhNdcy1wa1VUc2r6FwuupiFzukLmxz1+cYetLaTXq/IbS/g/58EkaPjg8StKGQ4oYqSD/yTdM3Os17VkvqW9bkH4sk2lVH9Q/1kMTmV8GbGuDvgx9UPVnHTXfyQPLwuOmFHRq2DLHDqAdBAg2+yCbCNJRP2FmJjHluU3COICmEG/aYt2PDLIB02PX6SO2H5M3gZtnHfEn0eyfSrNuei6oLnQ8M/J2CpjSFrb/rPU2NqIWkYXGh75hYsgVGuzchx+du6xjmpuUuB8Yk+LMe9YP17WBoTulkUX136g8e2jWdkjzBiPkkSyKR47I5T7QrudE5RJfyYWG8uku5eIlftiH33JDnNAKwAYkCn0tP9YVQuwEfS2h25k+AKTV3NYPhmhDZRe3suYNjeuRpn1hwe0I27dkTjDpLdzsJ9C6W4UFNl6CH/hMvWLzCmv+GbRTBIc+nIX+e04TyY8wpzGt2ApVkifnIItQFiWMcQzZi4MWtrBJHQaR+HSiYSYWC1dCBoU8oCFAuZYa8eGkQ4u1sJNkC1lo58rGdznRV3Jivt/JeX64O736yhWOZ1/jkPlpMuSLYxrfyCEez1r8vfCzASm98icPZEMgD8jmEmgevDCabqJAeZRf89DTNnkOWJrSAz+UK0RH5Q1qJrnMdCq1M0SoKvgdYE6eoeFKDJM0aI3zANF6ykM/npTWUyb9mQyLfAWXK1s9s5PFyW9PfyljnDid4pQAmdHpqltoeme0bZ1NRIFpZFPbSSYhdZQHEufVau/fvTv98uGjkfvO3Ierk/xWjnTiuQ/9/v1734UG379P+o0cnoyj9MuD1iO/InZ7uv/y+fSgB7NHPZTd3f52evjym+MP9+TdKvzs8EqLujo5Y5CTfvTPg8ubufoU/Qb9BaHGp+9rv1ebOOq+6dpC9XnEM9Bcb95WDrLgKzQP8bI96A8PUh4X9aPAOCPjDzILZwnYylEAITzAntJ6DMdWPBY37xyvfjaeA8hGH203PIgpHvlLc15nDbd8NpWRx2kGR4A2NjaC1gXWONB+bDwFzMnyKMLb7xOWTfKT256Qo0Q/kMleCS0LLolPrpLnL5qqP3zK9qwYp87mJZ1x5YF1gDbsmFJGP8TH+j4DTu3ivlDUj3032dEHvJTXEynbw0Dpirz6ql969kfsshXQb5rg5HYcZ/QBb9ryQ4oPFCLn+qMxdiAtu3irPdZ8I7Ys9Gmz+OcEWmuGEN6+5iJDC/KgzmGGaHCooHFerkxYTtFTz071jEHXch8SCdp/2nf/aAc+3tsii98GxcxW+oixxdSpXsDn2UdY+3zqPOveiq2T8Lz+ipT7lBO9DiJzxxFk/lUW9wuZpi/WBXqYPhZK3zz4dB4C1AVYE9qm+ZIvnZAm358Y2y4li4jNZ/RLHFjbKTRp3WqsmNPwLhbgwZqRfVw2q4rVL3Ru99DO2t4xDaz0GuIf1hbnjwzscf203GuAZhY0jA3vLOee/ArUPY5h+AoZhcY31BjbzwG1L2PD6hs+ytPT+Ql78QjtD9D4mvc/Jlxqf837R9pf+3IJAeoXm25YrF3+l0LbWuGY9/qf//1//CsR2nFjMnIaTuMyeE0AntL6ft5Wj0HLAFQWnhp+0e/veM7iOowdkE+QPEeYa1Q1X/jwFBVipRUisJ/0RcE/QNKYLl9QEQ2lj5Lj4fF0uudnuBV+ufWps7yc05WcndPT7enV86PMmxmRH0XBJeKLI4+cFOqplSfL12xKgp6gqSMqYzLko7UODqcHnHr4LhuLqHSBrPBgMvMeZU47/cQpflmjS4cew593ScZdZeHP5PJklaToh3tXdJ9ydEWZJ551ks2Cdje9KuYnY7VhWZXDibHf36wNinc6v5VDePOWn0q+Pt0o30/4EtCny4z97GGcwvsj9HGYAiyChP7jegiIXLQHDz8VIwd/xQ/51G1/DOqPKCWfJba486QuOveL/lBEI3RD/1wuYsgto/pASGme9PMean7BjvBa/fsgx+v9BznD7z8ozalzT57fuE+8ixnnzKfAYpWTB+wem7OF2cYYewSlN7Tf0wR1WCk+Lrw/PdwJb38/3cmhvv/y++lZD2u8LYb5A+/XOJ3iy7uG3Snl4zi/5VqI+u1TcAijWIPtfmzB9iA7k1gI4DTGgI3CEYDeepa8vs/sO6mqZzkD6JQlnlbcEjYCB/qTnPmbEHF4EKE9tO1PU97mJN+nNSJA56VjDH1KzJgz99GZ4rbDoQfNW2j7l56gU9S2x6muT3AgoL7+ur+K4UxiD/TT9iH0CWIUk/HDEcMpFA9Mk5MWv2N1kyFx73yug7GnjGxk4p2qrk+dNKN82g/a/mRDjksfhLYp+o7s1MWxtTxylrWm+EdQlP6muspEMOXDOI4x/5QZVIORDtQ/Z2esmJNZ+7jfrvFk7DzO0hNOgxxGusanIZw67zYkO1Z+Tp+TtmW4LfFT1HYGO/Lg5xKlOdrfgHVfa57G7Rn+4sOc5sQ5d3fFm0rYA3atkNM8v9FGD0RvtO681tr4TvG3fjjlDTfYDHrRGmDe4YUcvu8rofqlQu87yIg2JCM0OMWeL+QrRFMeY/HcaEHyFMoItpAe+jROZXkXb5Bi8rof0SWQ/IQTQSZ4E6WQfAzP+Q6mfNZ4ZYDS0l5HfaLf9LnvvY7TrLGULBnvjJHHZsOMs/sIM7dvozc9ayn22PzqgtCVnR8+UoZpIn51oARKNrC+k2Vi2xjxrC8kYAn3PHh5L1MZ9kDx1q7CNE+fZMO2EY0XQgg9JdQ26yXAeoGuGCPyyPX8l3jMs7xXXrqzvthJs4ZADx3Q9ZLazFX3AWEQnbaFfBKCI+43JokunzBjy1hT5IFOgdJmqv6h++85tGHOI6voqQcNMtJzy+H8yANdHyx80t3+qpi+yAy9BnYM0NFr9gqFoUAXmTNchTJPp2lQfMTLD94wMj06g8rSJCKwvOwrKiw2v7gC5eR5nVNbrZN1I2VePxcEzIv+HSB1QsPwt77pB8tXf0x3CSpHwfQTNr/8VvwjMA3tTxogrzwjOSDpK0RwBmVkamM8/WQxRmHJg56lIPmcODMxlK+NzWjeQjXn18u5ltLD0442iKxCeHHKQugFc/Jp5es3vvj0oI3hTnh/+vZ0dzrJgbl6ejhdadF9/U1Oi+Lf7rm68fvp6uGLnOY7/zAKr6rj9XW8xu7p/uH05csXL/zPbDpjAECV24FcwX0VLXWMU4/+QYth1bjoybF+04Qg/QbgyeQ/ylBouy0vpO3k7YMZwFdDi2icU89rsWPSMlGNGO4McE4GhDh6qsWSlPZZYX6Eo3ydLORxmu0TbbXLdQ77jNAgBzTIoKp5S0b4gK0PfftlGQXhq0VGuo3jkjgnzr0/eyOH9J025/dyaHx6qbhPeEX3RuH6ZS4QnnzphLpv3orv/Lw0vAO8JJ/2yC9teL16LflYrPUgxlWgb/zYjh7Svj5yv55XJHLNQQ4s5XJk/SVVj18Wcq5TPH99lAzRW9utDuh75lPsYsXmX8K1HgivAvFi0yvEXnbwuNm2JPN8GgVQr7KuMq94zC/YVs0zQJpSbA6wc73Qr/UbB1f+gJ3o6X/Wm7bxY92idynhxoe5KDyjWeq2zaLtSHbe+s3XH29cOC680/m7bId57keQOR12W0r7ZE1RzXy3BVR2+sE2nJmUtdOf4Lk+J88KccZxQNQem2vuSEeWH/rgquGdsn3tiN5kl42rGu1LcJejW2zveda9xh8eOAXjcEEom8eRdSi2Gg2JqYctzUuQL5n3Hd/WPbKBMw7IzWEMa/IdXzK8z91pt4mjggxj10bx5xQZiGPNDhEg3PoGSceVcen4KDzOu0L0k/W85aUpHXztCI88l+Zo9foSQus729qTfO96MCfTPWWcB5Uf+K9jucsOX4A800lPx3ZBn6K/UAaWx8r7Z8Achrb7B+h5LTsD2INcDk9lEe/e0PaOMvj3EGSU6oZ0nbC6rR6gMy+NzwqVm7DxQvPAtKMHl4Ou09bYD7058HAfJ6/yBpAjvU/8MpSf911X1WwfJ9u8hHABkodMyBYZ+Y2K6qJYGcqjeAnWslUfx34e4ch3jQMvpY95DY9lR1lWeS7V+xkWiFc/q66OdJdgpVlptbRrcVCETBiysduwQQlNfoxE+bJ0V9ZTnr8pK9yZQiv05148lWjiqn7ur+XbvrCn3CetpKFXWePkb6g0C3BOtiMQhvPsV859McpbOZ3kPF/JOX6l+Gs51tdynt9wRUPpK+F3vij47UHOzGOcHCF3UjktvP185y8ZMGE2w5OTIKX8sJjmtIAwJx35aBJDzsSjPvS9r9lF1zx8ajSodBbitAHSLjyM6MgjQt2cnBi9iHACI1qlV6B+H1QA2qgzQrxt8oTc6wx8EaxfHOyX3xqvXK37R4Ct2EYGC66vkAWGvTH3V6/k8OLQBn1NZOQDAfpjR27ykQu+ldk+g9BOuvnmGsSGOLi0pXj7YEdHyMa9Ot92nHG8ccDFv/kdPzvb4uPT+4U3DwInf/n0SbLKthw+22nuB+zQSDT2bXqlfzwc4Z7EDgDa4LSUdvIR5NzHnvIfAGfGDs0gc1BGU8yJs9rAlkGB+8/YWKdsNMW9DfeHgSQ0FrD6QIo1NqqHrviCX/UEr/CD7z52e/45eNylq7WktCvatqcfsQuND7050BVWeiDl6p1CowbDD6zSse8li5c8qQ6SgdobX2xUZZxY5VMObEI2wJjpYcs2omGozXD1gPG0Uytb8WnztOnrGvBX/Er9cNuGjCXa6JoYXCH0m07VDg6070CC0+bZqaTrYWsZa9A8ZQis5eUFtNxo/cJL64+KsVhOf3k3MmtlHLs4Gv2S1vPmcKRV+MD/7bub0xuubCm8ef/udKOH2jec8GnO7bpFj2pPVeFTR7JrM9cv/PE5TpR6sOGs2cTT36VMMoA5oEkfd90orTbB6DH2UfpLdKUpppeiV/vsDZwA8l2OYtfprvw4/Xb8kdeYsZYADtnruObiLzQqtEMt5A0h99pn+raP/Y0fekBB32KxIg9hhB5nydl22UfRS8P1y4I51U4Zh0HVK1j7AJo3qWBMN3YDYluyNw2nVEYhxbaonWZB742sVwpZH3c5CNnvYlMg9mV5J46tgJWz9rymmwekLmHabhlIvr9kKt3TNsjVnOriZ2BfR3Sm9aDv9KyZXjcHWIOzDlevsaQ9HfCnhmrXfRE/+1qs8bRD35kXD48ury6qn+Imk+LhuYdFoDIxRuAm47Tb9CUsj0uwtrGGa52mj/nVx6qXS3Rr3iVcgXT18ZJuCrQKrvlr3P23cCzkKqAQQwDI98ATCjE0nJh2poxg8iPIaOfduAwHpHasbWSKa3YTYqxpM9gFRTaiiSOz0pzyhuImqSjj8CnfrZziz3Kc5UALiV89357efLs/vZUjYyf6+70caTk1X2/tOF9f4cxwCpiJiuJ67/ZZhrcqsn0uNL/AhMZQtwnMlwkVB3g/MB/Jbw7a8gJ5AL7bRqvNjjL4U78yrLjmET/K2fSaX3rA1zG0ktGef/XIzp9k8H6QxSULnWTnXc+iI33UwRFaXhtZgTxZyjYZ8RlwmHE836rPDVcn1k7q6KVy2VkWug840ENbZ9ptUFcbMOhytWValmGe0p9kA3Yo9VAkwezMDp+0ExlyX1QdR371x3wl03nfsij79G4We5/oq9rN2+vT+xtOvufqCPKIwlcIxB/67Y0jOE/wkXbaTu5e7/fDm8axr55cZ+TpmHfcV/yHgT68QN+FkfbQJzovkLfqB6x80WniOBktB1YZ227LVywc6Vtnha2eBP6Bhx8yAmv+SqflZgOXL2XF9ql9zjzB5mJ75IMiki+kUZc3bVQe/Hk9nU+dbZXiqQUNW7MZLTa3YvJU1gclMbKs5PFwhd3qgc+OMx/pOp72AVT1M32lT+ftsl7TDzv/My9EYRvrWmdndhzovGYNR1FroeZX+ihQXeyWaxqbTeM4K/R3DhTnLTO0VRlx8OBrp1lz1m+xeMF5QVbATqLKioU1r/lxUQKtfwyBtc4RVjrAPDX+QOt1Th6x5UUAfuW5lm37ihA9R9f7qSi47xeubmh98gF4r3yPyJihd+KrrHagtXYd6VcstA/tByEP17ZtLILNwICTrDy1WSC98jq2kS9VShcKJdIgZeKMb6Cy6sHt2qbHBgWrTED71zbJP9Ks4CsN064Pp9SuD6hwKDeayLGOCTKmHXhCKVzWoq67lSPhNnsMKYdOPLn37LvPe72cQNNe8osrz5V+zS9Szjj9W6F6q87K+yX4o/IVSruG4LEvYMtfAsqO47rWX/ESNH+lIayubdst7FOGn3KaNxMAIbyBYKDa9LVMm9mZccxCj1NAyCkRpz6kr3gPs9/FzGIsUoxRhser5XiaIs5qaAMdI/VGo3ZxwDwHv2nx4GPx+8+nbw9f5ET/fnq++9fT6eG306vnz3KaOX3mxPn29Pzwu57MflMdXk93rwafxEWNXMkdV7/S4ExAGfPMbOe171WS46rNl0u64HCni7y8GilPfNURG6w3WW0O3oxmQlPuEx/Uo02OfPjnSTsbUNplM1GImCMLJwr9skp5AS1f0e1MOW2APinkxFlYmTQaiu+bP3mtC7IIbnHUI4HY+BlXwPmcftkRmPGeMQTgB190wWk8r4/j3ct+iwJ5ONLoSrJtMomn32pwiHNizcmvT82FXMGAzzvfw5WjiZMpnXIdhf1MUqBELzo57d110f6CWx9kZV0gbbvK4765B4GxYJxkK9+1SIJKqK+5N8/J41vxQj5f8xALNSPeGQ+3LcfE74f2vU85D4rzxSw+zkY/3I29xlnGcZaD8e7DR2Md6OoHgKft1osnNpE++jQ3BKYDGLcskNgNE08JbMRZc6pA/AWIfqK3QvMsk+ozP7e0QsrBgqx6YjQdORPfbfVYp7Zc/QFrOWsNY6ZBcJKyymk6GQFDSe2dA3GsXn1p/QJOqbB8/JQlNCvxat/wTbHXtMP8kR3xsDZt+1RblWhT5pRTZ8Ury6ZF7EpAe2rRBIS5A0i76Yd5UNdskTf5be9KD219zRsOab54Jx5qNzJWrzgY0jdF9Gvqr1Da0EfEvs/Yb8/QWp1P2lb709xQmmWp4wlfO89ju30QxL6veQMObyGSzMgIPTbMR9D3D3d2nnESu84B8NXskw6St9rFah8rQAlyegm2TpG122s6cc+hfa0vINta51gWRKHBnEpnrNa2wbbHXKC80DZ7It2T4r7jmR9jQd9+1Z72iIZ8z4b9oHvRhqx5hPCWPNgSqKyYnBpXtS0OLZ8qbO1DRzlyqep+1/yl/hfJS1npGnrvcKyAdijb0dfZHJ7jpp8JAdrzlT/N4ebzKSTrMDYOfwJZ/4YAtFKS9zH7KlMfWHljv/FTwntt/4jkP/uBhpCxyrzo2gy/I+z1Q9P0BtIFMlK28XrWiK40gp3Py1i4lG645heO5SvNPuaZH5dgrVPaNd70Cq1Dv4/YsmLpCz/ju5Ydy3/gO7ilB4gjB/YDEn9lghmoVgD9xZRLQrPpjAAYqPPEDAc4TrcKNAP5+MIny7wpiUV3Fl4W2jpYrjsCkUd7PMmBXnRUZKdGce6OPnFfmZ/Xvv399PDl76fHL/96er7/u5zo305XT19Or77eqSL3TvnS1mc70Cc501+V94070nKk+ZEU7pryZQwrgw1F/elGU6BNyjHcfnTUl9j7BEB5XhSVTzfQCw5XnWb4gWu8CJifePHOUULLwoTWVAfafvhH98WXDACgbEMWEbGjydVJzokZ+fuJ7lpvO9md/Euw0hcLmzNFu+KVaxVxdnlNnl+Ph0OistZbF5y13/CxnNIrG7Gd59mQ8zaMnPT7I3U6K8AuzUNj3FNTn7ZD408C5nSa/knavtkgENlf8UBAueRriDxZKOWsir8lnw2dhzGPjewCWutazgzy8VH1h18+nX79859Of/rzX06//PnPp/efPuUjbZXTt9oNYU/o+uYP4uRBC0111sV31RdA+YqXANrSH2Gb1wI71+hjdAAQNq821TSIUwTAQ1Jtba3trelV1rbR8uat/MHSFUpXPOYV1jItQRuQhm/70nprm/1kxh9Lq5uU+yFPSNz9FuJA82Bkpxe7UjqOrzOsXzsUzHcJAZ3rD+xxQmiEXRcoEy876TjxvIpR9v+KL+LpgSy/kDn25HmR8VnHCP6g5XRTacMOl/74Sho/PDJ3b3vi6YODZdxk8Q6bhk/WwLeSa9ZByRGHPjL0rjFAPeyWeU87/QVAz69pB/spNK9A/Ki34gqtV+xcadtdd450/wi2vVW3a5vwLTYPWOVsHrDmtU7ro5cV2U8T7utA+7PybHzl6bSaYgxJryiKH/KAylwZL0FpG0ojPjBKPc2bqe97z8PnWAcgvuKWp9C85sF3LU8bO1/Cjstqc6UHiFd3q26oWx8Fn6V69WQFUJ5g1fk5n72tIwayb7TNYMatGCd/lY9y9pdz+cEC8fIsHONrutD8l8pXeImmegfW+EtwpCnf9rd2fKm9puFxbPelto9ll/gWWgZWn2uc8FUFXe9NtlB/HNow9ORDmQq9pCtQmei00Pb0wd8Q5qM8LbZedB+0AN9xv/jx9HiP8ysn0VccaAcGMc4dSYdvnO35+EqO86O/kHV3err7LD63p+e7305f7373lwKfhI/3wrt/Pd3jVN/9XXJ80eb0KCcn95yf+gVD4bO/NEj82crsogdWlj6J+3VHs1iBbCr39E/50HWA2RjOnCA7bUxxPvbWIqK5G+SpNoseG8V20qJ5eZQB4Cwx54l5Gt4APkO/YtpTf7Rgta3UZsHanQNvZJLH9dRUnuRDRx40RvKElQegvGFoZ6OcOuQhR/lQBtrpRT/juALwtanVvgTQ7rpUfzjRtcMPRq98CRBebdPOsBek4PrFiyMCidMP5IQHbalNOx84tG/lGCEDcZzgvBWAev6GO0JT2zpgcxiHSo6CnWZ+oOXDp9Of//JPpz/9k1BOsx3nPwl/lfP8y6+nm/cf7Vz4o3fz2XVmp3ucaH/Uzamd9RE9Q7e3v9crVufNX+l+BtVPoem1PttW+W/OP07RsI5uU89rC+m4Zs5r+Yo7dAzPZcFGa5uXwPN1Nn2gsm66wnndTm4V2qEFmQe7HeWJL3HK289ev9roaIOJQThtFetA+wRY6TjTU2Z6jaG0aEdi6yI8hXaow/9nAC/M1yjelgsndbDzp+PjO9HIg+xCmoDH2h90x3h1beLX90C+FMip2pi81x3miz9N8XyJ046N+ooGn56MvYY/bwnYgXZ8uqp1D+zVBHDdMDvHgI5rYdP1EgfxbfowsmIBGzGKd7HtHfFYdgl2a22b6JJjC/VRa9DaTvghC2s344AdBvPKwYzDKnP3oZ7+V2eMUfdHwiIHPOi2slcf7Q9ygRYD/uQN3RGoU1l2RL7IWJoVjwAdNnDOY8/Lp1CRdQXkc3ltbmlj5QMWjmkga/uPa+YK8EQP6JKQcuY89kvZque1/QJ5UqLnclbHHaxfITTFAjzW8iM0D76lYcnxJ8AKSZNfaPrIs7I2XTj2oVg40q80baO6KK9jfK1zhOatNEcEynPlDRzpLsGlsvJYy8gp5+YTMub00ye5+K3Ka7n8DRkMx8NTwOV97oriyHgAcGrs2MjIcfAYOCHGstFQl0ZMqwYf5SA/yuDkLD/iOGsBfrp/dPqrnOfvTxLzSfUV5zqHT2DE75Vm8Ct+duubNgDagBeLxYN4yOF9evwix/xWDvhntfNF7eXqxrf7305Pn/8/p4ffwP/36dvt309XX7/I0XqSKdN59fGZV83NR158aXCZKMdBAdTyKC8fIfrjMfXRX+RAJj6i4SRGlK6qjYnJ1k02GyuGHePeTjpFDF/a9wOGP5qLI+6NHGaziGbRq9Ox81phlR9sGw27ObdcLagsaZzYGELGPoTIIRrWdAh/gMih5d4TGSDuOiKvY6zW3ZZ8X8c56bZfovS163/VeD+d3lD/6qswH7txlYN7wx/e3RhdR4g80AC5phC5r9Wuv+g38uJcF2mL02c+tWD8Ca80bt+lc2xcT1OxXetesvI6O43hfnqXEAfEjr8WVLF0+5ww0740qHYy9nEe8qaPd+8S/9Offj398ssnnyDbqbgRndD8+MhdPP0xutrXkkT3PPzWofJdrjjlddbUuGWO3HlIWnFz+Na6gz+Adap21R+io2ID1JtdCPKQcG5jtnm3M7Z7BOaxbLiiq2uGyh/MXMPlALZuil9pgP1kRrpn3WEMB8j3WjS0APVfQgMOrfqAgdGXhi0nJE1Rw+pgHwvJKHJ/ZC9+SWOsOEMYJXkKBabDUAXmgfVIXn/8rNEH/DYi+qC8hJEFQEM4WF4X0KR4cBKMFjIrERTZuBIxfZFN+4FOY+Q70apjGsspMcdGQKybNlnLV6e2zhr6VWXRxnH2Ayen20Jsn1/mfDvOM/bNmzUAtykIb/gI1YbX04V/nZOOIPHWtb4OiAyFOK0KJR94BOhXcDvCxldoGbi2dwmOdQvoasWV57HOsWwtJ9766OeIKtrK1xCHuOC60ipIvFinOhD7JWV6GQdh9yQ/8GFP0vOqi71vdg8Me8sCbE2WVfuiLiNUnXrvf2G8sM/KSH8ckh5Zs1oEKAPKt1Db3tqbsoa+mqc5aZ3p4YSQMuYFa5vbVJ6vTLLs0Lp0kYfhsbmFt1E9bT51op9dJgAeDrWW2eea/qk15zNWADxo1S2f0cWvIR5aJBtd0Rel/KVk19/1WznS/qwlqgNsvAeB1A803/yF2N8KK+0KK88Vj2VNrwDPI/4MjvVX3oVLeUcoTfsKHuu8/l//y//9r8rVWo9gKJxsVUQ5XuSU8gY4izmTlVNjG4UCOR/bXSuKNRq+csG3gp/krD7mJJoTZwbztQZPvlJmmvi4HdGGpwZUzjS/loVT4+f350fFcb7/drq/+89yyv8mPp/lP8iBljP9TU71q6dHI6+l+36n/PvfT68euf8ss5JDz93U9Okkx/fb6V6OPN+I5oSbDeXaJyjaYDSJ7PxpgCyXFvp78cFIsDlE5smeb0TjPPsHACQ2r6S6kUP03g4Tb0vQYiEHB/kZbE8I0bFRK/AXDO18ixeveDLzWZxYGDpQyOYvDdC2HE3Gg7HAfqRF84K/9c1gaAz9fkjl8Y9GOaV9r43sg+TiHb28fxqnzXeEodeA71960vh4oTEr8+GtAjYK5BFH3/8UDe346oXQUmM7lh6hFCKPBEfn6PHrozZIfip9WyxGN7RPu3ro4BfruBP9kR8okbx8sZCx4E4zzjC8Qb86znLmxN88kU1j53z981gyDl1A0CnIWKptHGv3U/RECP3+3jf8JLfGAL2jV2xR44eDfnd3K3u+lyx69nvklyqxiMhUnSSkP6+lZ+n94wfH/dG68vNOWf4zXtEn/WAs6UcWJZx95gQ600MnqPYeuRPqd5JrTuhfv4uAncGWseBhwp8iIJPC6Dn9NJIQUA/a8LAr5jL2g+STA09Ol5kf1M+PErxXn7B1+HENR4HBegaRSO3iIME/D9fcEYvueVc2hoEOoPFbU9Se9eBxSrn+eLwISfv+uvgwE0WKGr34M6/yBgweXnnoyTggFzZgueBFVddSX7nuIOeP9zFzxYA5nAeA6Mq2o5ArRoyr7+Wr//CVKoRKqy6N4KDup768RUKheH4Xf5xlflEw72Flo1ZlNi7118628jJr0AYhZRNXaNEpxUBYR5ytvlBGGkr0Kr34vc6stdi41glsiV9OFYnqICdzhbqkWWfkeGuNFpnoOAnmYOBZNibH2Q+YrJe8UYYBRpDYBXpi3cv6KXlB+qfQTrTmLu+/RjoeAC26mPkd6UJk4kAEu+ZghbX4gbTk9kYFPWA9DEhncdwaokfWR3fOMjqwJW+asZwUmI9C3ifM7PBf10d8HgR2vo3Dx8vYAcnf0RnmDa7zC8CePaeFULoWcrSctctRSjU2ExtCB0AcZfFoIbLHKNxX91f09HkL1Xn2ZWg9XiCE9I36qSRK9EF/WVOiR3IrTUJIFUoAxt3zVHH0xN3qvAtcFVnzoSW0oakdpTfn13xNYB0Qd9uK0CbrY3UD2C9RSE0mQUQXT4VMH961zA+m0V8yWKNmsrgWYwnA03uc7QeO0HLsQxm6kK6UxyeM799rzRZt54/XLvHl2iHtw7f2wSfTalhrgfZTrYVe68Gu9ZSOPNTwJ6biQ788H5Tn9RdaCJSBJNgR+wX7Dv2lPdYQO+0+iRKtePVamNc8r9Oznrnf6ELz0muK6jAezqMdbCLtEHrWTTHjzf5tmSwhY5d9hBHzGh7j8Z14gLUSvXqPGQTIs7753/iA91ev53Sdf1iC0LqN/OQQIkvnFoAcpDJXKU/7Ba8LguYRknfEPESEmznabl1D/2aOLOXMIULWkVdMXlmHDEVGwGCSZnIo7CmzT4Hp5II9aaYMI2MXI/CkUr7vN/vkWM7zo9KDz4/Kl/NIGU1S9oyDrfzQPckppkByaFFlo+K1X2KqzeHOp89PD/ySG9c0fj99f+I1dU+nV3KweTXdq6fb07XibzBA1ekvCuaUAmVY5Va2HTZOUZYB7yB44ohvFqxd2e6q/qAGLw4Ys/TPZPve0yiWiInayNCf46L/Gt4shjhm5Q9koDGWPhFi0hkLJhT4M1gNhX74+sbEka+OdZwrjeuUETKB1eJZfa5MYMfEdyRtCUVIP1PPRo9RiU+/Ua2eWnaXiVdfT8f7mN/fvJEDdn36ICcMR+wXOcx/+uXj6U8f350+vsu7mnH4yf/w/kb43hszr41Djio4Pz/NRMeBuvYr58AslKJDPun6Cpvl0wccT4UyNo1L3iYOMDXoh08C1H+cJTuKtPvmnU/SOFEmND00OE8DpGMjjJEWW2xC9kU8p+qilw5yvQRdsTwolK6ox0m2bUGyPd7dnz5//u3097/97fQ34d///q9O397ennx9yQ9+bBgs9yxq6D1jv4L5XihrnlE2W1uw3FJD+hH9ti76pe/0mfgZD/UEfTd/rV/HGV0T9npO7X4/dVFfVAW9AJSnn6HDcfbD5lc5WeQrjbyG3js3EJdOtrm4Q+VFTpDFZesL6SlbaYinbnW56zSoeS8SLyssBJ4wSiieuu0Rd4rpR/STu8PDw5YwSHpZk6gXPgHrSm1YJ+JHLzVqy68WjjzixnlE7hzndNifEij0OGp+gYwbfeIUn/WOT+VYs/NO8swr2q8z5C/VCllPI6d4MtfE2/NBOvUJt+rxAxYuk2zpy8hvG+ABMVfhwN05RC87vgTiGF2hZ+kNyBd+f6zX9EshEF4v4x/BP9IG8SOvYzvFFY480BPYq40rtszl2NuSNpKH3YjPEe2R0oY0ig3FsQAmf/QLRE52geypzacewCxc+9HpSNhc7w3Y1NS9BJQxV9yf6cP2xfpFTaSLL+kRWMvsiNp22G+Fwx8e2GvXNOjoF/oEcuVGGULf74dGdYC13iYDdKpDXoFDHc0Mr3mVu+0f0Y4rfZajzieozNOM9ayDYtJ2cyKe+UZ6k2HAbZ3Nk3Xt3GVZoeljGXH7hgusbQHHOv8lcOTZ9DH/Z7DKQL0jrrCmL5UD5L3KxibGbPrTUTtpCqmCga8DyUK3YifsOoGLPJX5vYlyEsF+POe0HGg72Gr++1cZLg63yrywyih4O4ad+W983P6oct7TrAX3UYu7HGwWXhx44koYv3Iq98hJNWkcJl5PJ+dFNuuTKHqkfjGBMWbePpHFXRNoJoNPexWlT8hLWANofM1DiWwadSoA8gHKEkWTs+GprnUj3iv/4wCVf+sQFpq/QusTBjOhiuknp6KZWM7TSG80LCONUzZ6uZRuG5VhbbshuNeNjti0QZxSrjW8xynmVwDnigYnzoT+ERKcFA0Ur9fzD51obEBv9Ha4goUs43Ga4hDGiTLKueLLFug9dvZo5OSLxchf8hOKYfokevrqLzkuH0MjN4slm5bfPqAFzTw1PsWm6T884tyLNw8a06fKypzzyRQnfpwq33053X75/fRFjvJvcpj//p//h9Nv//qfT5//Lsf58xfTcHrPiTRzhHba95zehr/bUt6K1qfC6iSynI9V40137AjpPw8S/MQ5euDEkbyVljg6NLKmCJkRnhWKW16FPtVABunP9RBZCJiHoPrM+qO5rXjRH0lDJ3tW9bP2Wx84i7NRkZ453jpg7fqlcMV1nUCGXtfAkfQmS1x5bQuka9M9w7rpu4/elsdGGJ/FrnENGdIVOv/txI5cyOpPN8ZJJg8Zjn0w3WDXLeiwW65Q9At7tS3T+ioa7Wos6Al9VP/3+Zw7+cT5GNzXOvT0yImu55MwY0lIn4WL49cyoLoDkfcILWu8/QQ2vQz+I1B+5bVi8490L0HbPMqwxgF4A87DjhY8tou+QfYk4/Cq7vjiur+8Ttx7674ng1hW3+ncPOezdl3It0wX4JjPavIzXbykq+at/Ep7rFMaQtByT79JQxt9zcPT0JNfG0eD4Mp/ReYc5cwxsG1RxtyAh+kE6B9q5jxzmLnOgylpTmBBaDuG5VUgTh/WMYIO7qUNpq4PplgvWUsV3/qvvYvriKyLfApJPmBeC+6yp/ysDdabyXsJ1rKzuoNrPpC29nCFlW6FS7QrrOVrffJXPELzLrUJHOtt9ArAlq8IrGnP4l2ROclqgw4dJ2+ZkBq4/srNijWIvlJt46N2k6enNy2a3Dtm4kJz9U2Lu57C/PG6jASn4IofnHDZvZzlL/Kj7yXCgxhRJkNX/VfipRpjWJLfDrlk4pqFnBEcaBxxjA9gc057MzG0uPepEUBWyiu349IMIYsTHy12sakiiVM/m1A2puaDKzQPHeXhIYud2P8ArUvbhSO/wjqYgNuZ8cwDMjKyCXZBoe+KM/FVwMdCLSOdOGVZ5C9h2wKqryNAA2036G60+4YrB/otJ8o3uaJxLWcV3uhITi3on26e8WIDB3ng8RcIZ2HLhr3r3eM2emNk/YDEUz96ULlPOnHGWHTcBgsRH03zi4AqB9WmnTvaFe9+Aeqt5OVnvvPR/LVtWaax6eCIAB+he5xlk/443Yue5pDSPPg93N6d7j//fvr9b38//f6f/+bwy2+/nx4+3/qHfJ5FY2efh0jx3JxMQjXek9vVzktj+mWsAPvWyltPQkiDHVvC6rZp9I3z/F4PONX5lcajdQH3y/3NQyF6tG560uwHdTDy0rrHZuRY9VaeQPNBaGm/4+9Xn9lhjB3Dqv1YoXK27JgmXBHex/hab+M5Do8dysnnFAunxZ80CfyRK2WcCg9dkL6ez/H2f+1z884hJ2J1ZLkywUfOfsCTM8tHyD51nj7sbcamjYrzaRRzg7Hxuqk102OlNnkY6693Vt/l53SddZXTLnE/VAzQ1grwBZkPPjzgk0baZV4sffT1oUPdVX7w2KeXYKUp3Urf/Paruml+yxr/t0D7tI5heawh2PbbVmHVC0AZeeix+y1hsWP3ElSWjsURVx76a+ssv5XvKmOhfQFW2p9B64CrnovwKXLYFmQNp7b0xfWrsUvoy7O6bLp5pQHsOxAqbx33ttd6Badl32t+402v8oLruBBi9+t3CZBQraui5NV64esAysEfWvlRX5uVMuqrsRcon8NG1ttBH8oMuM5A+YBH+EfzgJUP2IOAox4KpSs0vuYdoWVHXitcausILV/bar0VC8c0cLTJAvHX/+6//b/9lcEiG8eBuJrz3/yZQIOKwSIHwtgYNJAsfjjDftsGzqW0mfdLwkX/lLahC1nraQnz8N0q8XqN0+xNBloRcbdXTvL3r3fifXt6ev6sUPj0RfhZhnIv5CN3HOzvJz4415It51mb9t3d6dv9QzZpyYND7btJbOI4q3auxVvtaKpYAWxy/raxhLSxtW8gfeNaiRwe7gLm9/O550O/Rae6/FyzHUHu+bGBiydzljD3ojpwfizRxvH19MDkQRY8LyaM60Qeq0B/+GewvpFLffG/OIoZLbIJo2/qX+lJ2sai/2xCOMnvJZ+vR7y9Pr3TBudfRzNKdxLRX7BT4pqN0HEhMsFP9b0QqS+E13IAFLMd5DHNTdM4IlnC9seGJ4fGRcQh589I7DtM4hs7YQOVfr158xCnci1U2bwjM2kWOF9/cIhcsSvsFhnZu+Fr9IOA6tEMbTpfY8MDg9sGVQeEjoXR0il7bJL/3A9H+4w/YH2IBzaC7PBwG/BzbdqwIOqT+uN5ooVTi9tX4RNO8/3d6e729vT7b7+dvnz5/XT75fPcqean51kIcbL1kCgeGeHoTF0SME+bjsxYGkCY/u7hMY6YHltklc5ztw1Z01/Ad3tHH+jmHZ8OfHgvO79x2vfjhTjhmvmZM2xqyK2QOYfF+04tY6o5xGLfT4UwIM9/8TKt26ZxdEycuRtxfF8SOWSjb97JHm7myoFsgncG+wqCxoh0nOjIty582F3uU9InbFPtuo+x02L6nTxC2x1l8DNP+ITWzqvsM85rT57JD/ouqMp8Oq12sRNV9AD4moh5SQ6xqYPtfwoBAq+JOLfWh8qkCJpNufTGyZloWBV8MKD4lfQPonPKsNPo1qzcBuPPePchnjdq+FcDFbeZSx76eP2GL+1GX6SZz2e6UP9fjaPuPijPdPTVbFidFdd8Uhdk23wPhtfg5VV43LP2+isZt+8ZKMyarP6IF/yQJ2OZNH1Qwml6ZtsVMCOB3p2NLImD+iMc+x/seBMndHsDpQEL5+m0t8HIscGShi/2tdbPly+rX2whfdVQijOyJp27yMSTZ/th/Ns+7ChKym21H7QFlfdnhV61REja4+KKzLH8gwf6AWxrllc1HYdiouYrZJwUd3sKGUvWSvI7jn6DlkKfqqouYE6k01Rg2i00tdm86njt8TxHnyqwisL36jv76NjI8CLMvhVZgd1estb5Tq2Q+d69hjn3zHxgPsnu+aGfN3PVySadFvNfPNg/kQthvZ7RvJvRnHSoGsxPcKq+1fxCbbFHkzgk7UPF0an3TcuoftN35puQS5HYA5/y+OqU10HuZtdehMCENOG2aIj/M+c6htKeZSNebHl1dhaia748jH6FtCkpVUpL1IVS8ckvZtD38Si0TdMvMpC1gkmcP/37AzDPBfY0/S6/H9POs0J2dL7oXv/zv/z3f6VKFmJyFZKGDbQmQ3GkPe3sKHuztHFp8dVmyP3dfDykSWl615LhxSn1x9Mqy1I3zPWfE2BvZk5D86giXi33xXj75V+12P6uDTjvaj595YtaT3GapTe+gMgp9DctyM/3/By3NmYZO441gKEgL04zT3v+AhhtsZCrvTrPNSLkIkRuvsByz5s+6JswDwqKq792fFXXH+vLKb15yySI2RDyxYRseLCkDYslXuL5xFNnNqk6pTUCsY++qicBzhe8DNsTqf6Idx9UYkgaK+RSYzhZnDDzy37v5HB8vHknGbmKgEOqUPk4ym9xMH2Si+PBJMShUT+G37YJNe3W9vYQ0+XuA+VDN/1iQ2waSL+wNZVLBjZSbMNf5LNTpbFTPr/SxwMJob/MJR6uS8cVNyePmaLqL23k5HGZdP6XFl2uvvjLfOLnk3fzEQ1x91MyKmtynUYmFiTLqHycdk740Je/4CQHJXYzdj4hC26uh8TuHmVH93q4A7/cfj7d/v776Yvw7suXnDCrnFM/nwyDlpmPE6dvlkdyKqSPOU3HzpAU2oQF0g7Fy2On+HEM0eGO2fT8CkmBH060GPvd3NjPh3enj58+2M796cR1Tq+Rcesv+lB/o4/YYRxpTkzUD2Uz/ysTfaFpt2vdZUwBpKSfjouWMUMeNq/+vDMnnWxoyBP75XQ048uD05ktWNasNZuzhB4Vr4MWu5hwEPsjzOYK3ehfeXwp0K8ZVJvKYBcW5mNceZMJ1aY6q/A6pzTY2PQp3d8s1PlErT+iCroJh172ANn0x7WtN5xkinl40UavvG9aXPLxLnHmVvRLOrwV56FGzjMhD/OPWpdwpqHNFxzRY0I7+Z4je//pr7+cJN1bn8g1NNm8r7TGpS/+khltIpvQ+4bk8is/Rx7+rSdZ4pB2iTN25j3tRClQTph9x2WkJ3wRXUNd8pgGjzTAMQTWPKIJk5c1ZYemSrPNwUE7O9KlDy+EyLHSF1e+pBOKFvNQUDqnJ146oLonbBrkkCDxmXc4NeLnfUn147QnTcioMIGZw66nHPi6rgjI8Vow401rGXMOnaCbhx1XgIfqOBy5+DdxQEXma7t3HMx+ha58WKW57rZpL6Js40me6bBhpTe6tid+6H99qGEcar/PWs9AHNa8MlQPyypzz8TDX5qdOv6ERnOCdEZRbZvnHEoqlDUbmD6ssZ5HKrXzKRo06PJRAeUdBzESioo1Tm15/eHhVDR8dys2hAzZM608uKoe43QO0QEHNOv41T6bbhxY9bYBjrP0UX0f6wDO67qwlJ3z2ssc2t4WPtjcWt5woflBNgE0Z3wWuJT/M3qgZfylyzNoyWDDq5JAv5ibBdgTYFCL9TMnapNmsmBg/UiiH8n51HbyCbPBcvqqxfNpHNL56NvuAYIzqPyICV8OfPpd/H47feX1dDjO3IPWEpm9Sk6MjIQfvxBT0XAaLVklFxMbWCdQf53JT9+qgqPPD5QgE+W70lgMJOP0if4B5ZM+SGCBJ6UGGVlSd4fqzyfxIk+/53qL+g1bt4uMi5y0R+g7WCsfYfla55K/tPQHWdZyQiaCf43PusLRYpLSF5VpblEFxxkV1qlRT+LAqS7zdbMPG++upxUzeQhhFNzpz5GrEblrzeKhRUchzjxfIuSuM2/Y4IuCn+QU+e0lvBmExcLyxXkoYiu+gkJaca+cC/o0G+ULXZe2RcvH0f54CxvmlJfTXu56PsjOFNcAiX94syCOav0mkF9++eX06dOn04dPv24/YMJDBzrv+GLvD/e3py+fP58+y0G+/Sz8/bfT77/97fS3f/0fTn8XEr+TE83bO3ptpPeSCbFxfwogGWg+/cyXLv3QI535ndleOHcd0M8z5NRjeDYO2rnFdoyxPVDKyjiJIZ+qfPrlg/vbu87d5H3iLHrbmp0wPQSp73bSQJw3zROulbCmgOgcW4odMhZqU303jcqYu9Ap2zblOc6DKXbw/sYnzjlx0YaCvfjTnvUaR21xX8xpFbTjPLa622ziTqsu9r6lFQdzaozRiFbt4hz7p7A5cZV8zD2uaaiSjTKnz+IBvbA/EMIcp71A5OJBGP1ZhziR8yC24iYjOlG9I6imVCYkVDHytF2uVaQjGXXaBeALP0KANtD1cR2rvNVJoX2k/37DyDjXoN+N7nvP01/1DWx/6IURQSXPypd464HI07jLRN/4ES1Paen/xGkxvTwHj5tKqFs48gQ3nod4cYXz9N7yStvxBuBlvY8t86NJxdp029QfI7ZI7XAI5NPdIF9I5fmo74VuujjDsSH7IA8drAG2w7EJwD2Q2Gd5jKPa0RZmbH+6L5aHdsrIPVAeK6/qZdUP0Dih9zlxw7bBfu+h7T17zdHY8AVW7RIAbfDQSeusmXGwmbpqRwgZX+7/xsOoNUn/1Yr2Cd5oxe9K8CmOLNprApPFPMWn8xqGvIoS/YGA7dXzfb4cPLqojsqjYwoic5zjXQ8gtOmH1lDJ6r1VcnB9z997wd9RGaL400fVAdoe4Qr9LkyxdPm0SvxVDK5QWV4CytyHhaZyF/8RHj+D8rkEa9kavkT/ElyS8Zi3phvu1i1oo11YMcAM/D4pCDEWwp7cku+4jNlfEsSJ5uNphZ1QDY/ICYTLuKphbnJmTnJmvsl5fv5yensjx+HNN+MrPY55w3X72WjoCPV8iiJ+6RYOgMySDbHl094qLxOPtgGMoIs1m5H7IqPyds9irE0TS5UW0o74srhhlFGmKLcxi1qhs86mTSXlKKU+eQB1iwB0K5A+YvvCkzzpMx52PpCaCZcFI0+4cVTJ9xfLTMMXzWL8rsvEUh6wOhIrNK+4LQJL3gqlOZbjoNEWVzLe3/DWjTf+qW2Qt3C8u8Gh5p3PcapZJHDY+NIgjjbInemPXCWQY8VDALxXPTWtVTHhAH2Ps8IiKRvVQvT48OX0xI/wPNwnXzS06S8w8iQvvfEpA/d+CXnlH45zf+WQPlZ3hB4f2dcjjjkfTWPjXP3hlVyPsnGVszhz59z9EpLOFqB8yd4flOH1RtgmITbnnzQvjtOw6hYgdj4SPwI6QY7qpjzclvqEs+y+ynl9i+Pq+STabfF99o68zm3zqb5VxrwkVESoPOaU6FiwoSm63rQP0qdNDj7dEXK/2YNCn7VJ4dxDl/4f5sHwW6FlrZN6e521/FI+6LLWlQxs0UjPxi4JQtdTZ9kNfeBLdFlbcIYic/lVroZgy49yZF0RyqOx3mhb9uE3Bbh9dENenoxxKLCRyDB5gzv/6M35tpiOB2ucZFI8q2bWSdoB9vrJ2HgMpr97SDl8va6yPzzmy4m1P/1Nn9z2DuZbvU5bKzRvK5dtrLTleQkLpV2hPFa8BH9UDqzltLv3WSYyY9P5XKe541Z9XuLv15Mu0H51LnZernmluYS2LTNKe5zwugz7ckHKj/Xa1roOuP7sjWvf1xBY+9ewcXBrR4aXeJx8/RdyKJb2C6UvNL7yLFaufm/E8o8fQdp0O6szsJxai1Ydg5WfuB9MVM4+APrtGAut92rkwvEnpL2JA9BAT5pP6CWx+fQwsk6vVyHWZXhr79q+H6N62WfPoe0Xm7dCZfgjSBsv07b8H+W3AnUuybXKvcKa1/i/pe1LdJfaL7z+r//lv/9rhIkBbmWqo1wNRAZb45QJonQ+riYv+cpyfmhdVZhOboaoCeiOUK40e6BPKXgk1MIss1AdXkP15XT/+HeFnyXMnRyGZy0icmZwgJ8fTt+FPHFhSBjOFU76XX4tUKuJH4cpe8OXAdXm46OMTWW8tzRPrN+UlvGxoUsePo7J+yslG62obzk9V3vIL5585EB5+ISf7x5pcXvvUwJt5NfaIGX89BzAgcjiM7rhi5Jy2Ljv/CBnDd5MFr9rVnKYDv2Ocw0fn+aqLM0nX1yj3+GrllRfm7Jo4MNTNoV8fPRRDsf22jc5p7yT97WUxkTjnbic8iKnT6XFQEF4yBH1ZJX8Oc1j8jKx0dC+8Dgc3MbXPILWhfPSh95P80fqdohxFWehFa3fKcyGIdlTHf1nceJ9ngAfy6NvX79AvqmLfNxVY7PnjSvrgwVy0t981IcsQd91Q276ID1wPzdv4ODkWXIK+XIs/eCjMOtfadsD8iKD4jiwdhhp0+3m0w/k4loKPzt8f38vm+K0IONqDtgInRIdliORbLvMu37a43Mm+qHy6B9yMRfSluMtm37RXxzy9hOe1Cu6DhNXIdcSkBU9o4/3vt7z1q8S/PTxg+yGLwhqU1f/0a/1rXrWhU/1E8LXH32qT5RpwMR/HkxVx6c/osIJ06zImAuBjlOcBo2hstExc7NOPCGblR8CJQ90Yux21aznYu3SoP6DuwOyh+Qxdn4oJs98J3/K+7EwMhFGeWpPcZ9yKv5N2XmHsyKqx/1mXzNANvEgDxmtavrujk2/kU/A6MErJ+PJA7y2KfSJmJCx2uLUCivZwJPqi3t1btSc0RzwSZo/XWO8NBbi4fUBDqJHDrhZZjHEGfH6prUP+Xh3rapIGPTDOqV6GAvtW9T0jWtMHh8RqKXok/7on21ZNFwH4qHx7p5fLbyT46w5Kjl9EAO/AS2zold65OTQAr7oJnqL/vhHHJlDGLv3afjQwce8BOUJV5cPYOvhHwSO9dZ0Yadf+AvKeVhJrMhd9JojxK6wGzvLIOmpZPtTv2uTdaipRzvMr7bHGkiUfY2wiCTYOodTTZtO+ioteR17C858IkRWxb0HVK/KZ89yP5TGVKUVN0ae54gAGoce9zn99hrRcZa84kUs9TkZxwpVIh7M+eqBsP0esdK21gD+MRc4GEKYzhyvd8iittlPWTsAr0mCXEPax4SDGfhCnzv3olMc/bPOPLMXqK2+ihHbpl/wNk91wfLCD7u3DpEOsRRK317zRIeqvY+aBgLkTd+yFykCaI7RH+QkD32pV7NeRT85zJN9+BqJbIWxIi0Z+WI7/g+feEGfm56RC6jtAKwPQHUCWP4lDn2xsNFonlvOpT6wlReW9CU65vcZH9v13p4Vzd+DHCJceCztCUif05733ZCNekcP6EQ3aJ1dD5T757mbAW6GPshGqf+Oc1rrN2VM3F8AEBcwJx8aDP2lrPXh6WYVhhehqJjAckT4Zv4zp3+Kf/3GWwVwoO+1iH+Ro/nZ+PjET2vfaiLmByIwaBADBlASJshkz8YnY8IoF4U27jSIAWPsGJywdJse6A+kosE14MqH73ZPn2jbP1bRPnURFzBRNj5DT0h94sCZPILSt7xwSY8rnYq2NOcD8LODIfRJoYTJCQBdzqmzuuSQlh0KZbMxXuossq24Gnfja17xCJWVhSk0TkoJ3zTZI2dl5tV0OPM4f3boxTvvhsaJup5T3yB3cX2tY5yrjqXHf8IuckcdelGTDbov1g0LG/qInuRN+kSaPLevdt69za8f9j42757mi5h+xR6/ICh56I9a2PqKXNwb5ouP3QjwOCwTpxyDyFmH2R6JADEiXxTWcQacP3pfx8H8Be1zsXUbdxtCt6s09ZCvp83VKaf6+SXELET9xIdmeCBBNGQAC+g2blk+LYi9Rba83eUcyW99eBcB90cMfFVDyEfcfssDcdfd24f2j7C0G4r3S3QNgYasb0BOYENr+cyPjQpnJGUG7VysI1v6ArS/HSvGpLhD2j+C5eKk2c53ZNaf7eNjQsctn2gx9KlXep8+a414rbnnX8d8nx96ioOtMkyldjN1ieP4mucA8Y4n0H6pNrvClt7zz226sPJkLQWas5a53qH9his2ryGIjODa9jFe/BmU38q/vKsLcKVrHo5U67xUj7nY+Vjc1jeVr+NCiM2wN3I6CR770RBou0BpxC7769M373ksEykLXaH0KzS9hdtp8U7X9JaPfS1ydA60TuhGVj6TM904sMg6a2bpj5D609ZA28Pm93Ie6gPwsw70sIftA6xplm3W6mOblZ+8taxtdb3wA/RAacGV54rUXekA7MJ84YESOKzxeqv5uNWF37p+7LpY45VvzSsCq0z/v0J5rLx+xneVDfgjOS6VtX55rfyAY7qwtnWJhrJXJVqxA2XFaUwa74LOXWW/v7mONBsKm4Qm2FpXtTeeOEr5CCGD7MHl1XOvNPDC0xUnz5rsp3xhkLdtcNL89IjTfGun+tUpP5ria0viZWeRj5hkmXnpeBbvdtaGPk625UEWisZx7gIlDq7TvlteQSYr7+r9erYYkWfneugMkke1HW1+eEkn6h5P+9x15hSISeSPZ/TEiCxnehqnxj1QeNaGYB1Iyqrr0lHefuV0NvrCCVSW9EM5/YU2ThMOalA9xtmxo5NyTqrytJwJW97FLvTo03odmmnAgSSVfNKNbUBkPIErgpuBM2VnWRu3768is9I4oWWDQx8HOl94hD6ozR7n2SfRqmP6yECf+QGSyoOc3nCUD8ZhsN/jj73Iyykyutem8XR/+vp4d7rlbvLvfzs93v5+err/4nvR2ln84ztvRctr9vxlOiEOvR/aNBR2IFnUQBwTNYCMm97Q88hU3MpIix49IT/A36JPV4SMGc7pip4Dpor92ZYwjQmxdWPboY6QPEL0Gj2/UTxfGEwc2vAwiqUfQGR3lkk65NQZZ6cyE2dh38DXglIOCcgJL8hJMHZJJqdL1Qd3FBUoLf1p7Os4FKuz9qfO4l7OA0vqlF/vPYavtLXQH9F13B8RG9UlJY2K5xSONjkBKu0fgeh8HAR91hjquR/+FKmnrUJRoe91HbDO0TP5ImjdfnnRcqMHP2TkxMx3k1W20ZY/elcZp588LNVB68MotIW1bmGLSxiZz8aX9LoectDCPkEcZM1jDSUkH4yDEchp/JJxgDN9zLoDEFbGtZ9HaH7lKb8zvkveSrNC+YBru/mEYxlHYaE06Ndpse08ZM5xCMSYFaFj/oFc2cpcjOzAGjLnvUdr0+GTzhxyBb3PSIwznH5xN5pPAjgcM/pgK9cM2OM9XrJGj6Pr0H76tPZt46dpT3gJVvrAufzrfraFqlL7BewuTl9Dg84z1zufrGfRga1Xa/t2lXpB7mfPGkPIgHDF4lk+h6LUB7b2tJcXAcbS+xgL9oDbHnsoArSHnaNT9As/sLyP/S80n3W86z/Ap0vea5Rm/XcebZR+0pcQWOU6lhEeZfGcRX7sIVX/IVh5AGua+IpHqIz/pfBS/eavOljDP4LdeZYmEt87g+JQEoYrFZ6eVcbPSvNE6jvNONEauG1yDZ0HTiEAHzZNmbMGnI/XZ6GQYXkPu+YkVAbxmk2YKSEHWYZN+pXCKznT8mTE6El1r3zy5y+SaVOHD/dI/YUlISclr3BONXF5auROHR+XP/qVSLlnankEVpj41WDbZ5B+4ppDQ/+9qLAQ2RazUbOoscH4DRWL0WLIja9oXbYtNQ1v+JTWOlvka7gOcHGdlFC1PqGyLE9pfN9Z/WQB8MkzsqtZf9SrUUKEfDQXvsHz9orludP9mC6y4HfzhWZznBhr8hQmvtePwxx9Uscf9Su9bSZsSKNroNcH7KCO3ulfnQBObLiTnG9J7192q2wgFuuTZslnexR7L4FaPPlJ7Pu7L6d7Oc53wsd7vrgae3wter6053va4s/JM69y4z3IXHnICXTGhgX4qCfarjyxo93BA60zAeGKa3nTjZe+sOYXSLdtQvRC6HwhsnB1wzqT84V+Mg6xK+jQOe+o5nqTr44cALtivgP033Y54w4WYq8zxosu6ryByGb5xin0qbPo+8Wpc0d5128R/kXSpXOIgznxFVsXXOvjpLFmgN7Ip/5KF0gf1T33MQcL0sOsHykbe5We1jbgFTnS9x32teQI3sSQyfVxmOlb7V3jy2m94shrA1/6ANBO9f76bceCeZT2OaTg4cib9vSJKUMcsD0s6yhhsZ+mgP7Zec2rfnq30Uy/wBXqQFdHTi8kR/rqcI2v4wMc66xtFyvXJdnW8JgH/KzdtQ5Q2kLrFDv+5Re7yNwl3brls+a1HcZlHRug9EDLQ5OxjGMsPSj0a2i1th51USwf4FhGnRXWdhu/VOdYD9ja8UNn5Fxlorx6W3GFtQ36ywOGv7choD7O87ruVEbbH6rDYe6nhEu7HZPWWcs8zwgFXCXcP5WHnULTLnOH734Rar41D8BnKN/mMf+g8T4uvj4Qclu7/vywAL/hVYSuWFjLwTWvcF5vX/f2vMCx3iU4ljd9bO8IL9UDjmXApTzg30J7CV5F9edKoz6+CIv9eX4+quPO77PQp7GEIu7dNXfWiiQu1AiThyHXyPzRvBbmN2+1GKjsWo6IneTvDzJSTpe/n260brzV3u03CYjvtZATsV8+vj/9+umDnRaM+tvDkzZyGZ9fuSQJ5PnGmdYiLfnY5JG1zjWTwBNBMndhP+/f+cQECNanbDYhJhjOmRcyTTqg9AEm7myawjOenJZbR/tE6+lAoWWlA7sgEFdkjwvMV2A9y3G7kYzoiy/YKUt0Mx6uutc9R06ac9oc3PvzI23wEh/zZ5+WHHaaFN/LI0dk0vhJHtZDRYPYi20m2BNHv39TBuHTR2xCjhyYNxTwsIUTcCUH4DonwR8/GnGe6zjTnk8sqKcKpMcY7BzQbh8sZETK5q69bIfrQvdfTl8f7vQMx9s4HuVr64FOyKvkeJvJB9nCn3/9dPqf/tOfT3/5059PH99/kHxxTKojAxML26MJosw9FYG1AbB2AVCXU4V+uRC7ByXuxre0qx2AK5RnEYDCTrPk5IEUuX/ljSLcd5YTTTnqABOXBoU9eUm+xmlkYjUpEFfPPU6bPFaKbFtjyNizbvjkEIdPTt71jRxoruMI3yreTWnfoMaex078i3bXQV7dtJ884XjstulKyKDsDUcmyhvX/8F9zMojdJLhldYeIU6qHeoLsOq4IbDmA1oSckrH4QUK4eF/1omVruCxmDgPfF2XAKLVvvuC3nCcR397H4PpU+rhSPO+7DwEfvBP3LNenYPWMM0LnGCQ9r2u4VA8sd6Cj0a/xYYrPli4xrhOAbbdtbBO9NpXwur6CKXJ/PlRN5eg/SxQy07LtF1ZViS/uKbXeGGNA5W9ba7pY36AMMi9T42S5jVzm/nEq0Q1D4S8wYR7rDdvbrQv6uGSPNv6ztOAPQrb7/apJ8aM6BlKfPClPhHnAAknzzjr1dEyjnpouvIVz21v3/9WBLwiM4dFm6sOOy3zpeD+ac74DVYK17ZqJ66DLbJuTXrPVz3lK6E5rTVWa0hP/71uacKxVrDuMvd82sy6J96sv0Wg/NYHkvYX3Ghou2M0laPTlMHDdEp/pUAbZOunv8pivRANcpRef2xJrOfVgemn3DSCVUegH0rJd2mgtIXs06E41s/3EXYcUdQuPMr5JUxbxVVW8CX4o3JgpWl8xULsIuhRmPCnqLXv9f/q//gf/gofHEs6q7WNIcwAgyKVeSh8NY4z1zaEGKxy2TYJo4soo8ZixU5tPvrH8clr0/ZXbb3pCfMVjoqc5yvumQqvn10mEoc3inx89+70y4dPp3fa5PUYd3rmRfu/38qx0UIu59mnzvJ+MSi+oOJrEnaa1Sel3SeMjQ67n8tkk3wMXPrH6YjoJDz99nt6tTEA/PgBG5Gd57n/6tPT9l29OJso4slizUTifdGKimhoVAeaTLQYua+hWCazGPvyiDiJPAlVV4ZqAxU/pXxNo18EfCf5uIuLE+2rDsq/Qe+SXVmm5XDUocrilLBYJMRxBfoFhR0jn2lNt5eZvmH7KGiZQ/5Pml6klaaBxmdxmPYth/7ZIRAiB0A7/rKEFlrLo7jLp54yHXYsiqQNIxN/CGwTTkU29AJp5odswJu/7OP50Q+O/sIFCyxyqF2uOCBHf4HTtgZfja+dBexOeeQ6VMYqGxC9OmrZ3f9mDGzyC16Kw2d9r+8K1o2Aj/2gw3HmlXR/+fOf/NDBfLNduP1YHTwqr+1EumHDoe9sNgGVuXMsRtDVTiIP5R4PK1l/oFE+beXUJ+1ir+iz78Fl3Mn3l0mRSXVcboc58bQTuzPNxJ3eaDJOyZtyNsvJo18tN43SykyoeUQZaGdfIZqx8489KhSRQ9ZF58vJjkFJP8iEJhtKT8hFegPrDrWgZ4xFZVqoyeSd2pmXxBOy8RO1ztnUtZZwfeaKcdfY8ukM64ttl7VCadskKNbEuRvJWkkf+iuavO/58Z4rdNqAXUdVxkbhR33KmHceS8Nuy7Y3/aeebVvr6pPmBJ9WPmju+BdbWfPgs3S/41aUgpwfKx6xrS/Kpry0gLMz352cfNLNA5o/tbay0h3TjR/BYyQoP+xn4018wqaZL7UhUJm2M9s2Nje0APTkm8+CQHXc9jeY6qXtmqLEBOd8bEaESiYv85MvfDJXms8ouN6UQ8nYsT4Am44mLqot9BirIJLwOUZpsZWxx8Lw29f9kVd5JhtayJCFv0w7zdSZr3F0WWijn7FHtWo+pklNJGL9g4YWov/O/bTftr3vKVQRqfyjYVLwm3Z4zd2zbBu+9JAf2EIcy6a0UfTYAUr1FRzFfdCkfOooYn0DlGEDfHLkT9s0WQj9o0RaC7UIWQ4fFoiWfL7oy4M9ivGnCPAUdO9OO5Hbv68xsOavcYA5Sh+B5ilmfcGX/hVKB2y0W53LsFQxoClgk6WGusHIsrR7Cdr+LvMC4pn8nffWx6X9S0Du6//l/+Hf/5VB97dwMSRPStjF+GRyUZyEjHHECcDo5Rr4FG/aoaUsCBpU6iRbz5Ci8UfvOGoKuUaQtx+w6cqDf8U3/UX36vn0VvE3199UplBO8+vXpE++rsGbIz7evPcJ1+Pd3enrl/vT/e8P/mGUKxZ/yfRdISfPhDjOKMGL9GCcZ9GqjygmhoewGBpXNGZzkMwYrLqa6x/8iIXKbZzqIwZNfzy51csumv1o2z1Hr8hBKOf9SXw9Nhi5MItH2ss3oDGZMcQxFmhYIPsLiEweQN0YmROySUoUOz2cNnMXmF8U5Itu3GP1wwon0ZzcMg70QSGT03eOZxLT9LZgCfcFNP0SReiIQ6N4+xtgkUqs+eGFoSpOhmWecuxnMkyHAKYP3zjGoXMaOYV+mb/67LciSH74suCGX/STUznp2WOOfUvHGgfSaVOl8HJ7SoCi45/Llbk7VeglGwplLEmSyGOaqvxje8AZJCfgMqeziTAxZgjVFPNLddw/ZGaupI/uCzyHdl07bCcj4rrxpB9TYSB93cvoi213kJOsj+8/nj59+HD65dMvcpw/2IlFi6ZHtIgnmHmjmE/+xQtZuK9c5xm9UJ56tKdQuElJvgqRg36if374hIfQOs6gx2VkNR+WFbVDnutSpkzuleaeMGPDWDJWGaetDeporcFOHDciC+VsQpoLos/bU1oejMypp0KHtnnFyXdvVZd202nJ4LI99HhTLnrbNSuY4uHNOmACI6XOdiCteXzjduQTGWLkDTKvFHoTxBaF/ghX64nfAMM/HuK+8uAnWiFj5gkywCFBzDD64HRdVd006w126bcTCeCXtxIQUkeV6ZP7Rh34s85BD0Ga8n4h2fi+jH9dlUMK0YkSqun18FtCSsxzp8jfGQPnQ2vdn9s/9TqGxFfeG5Uaj8w7rtD0Mb8AS/Mb9Fq1wJpqOTJ5jhPXv9oya035lJ4yUsapC1TW0KKjlJsSUQeZ//QWh4vyIDxKO/1yMnkEeWMK7adN11A6bw9BptTTlNrAMk3ImK+h4y6N82w6/y2nQB1SS017k7ZkSruOEsRak9B7EfJKbnSJjGpSGFulzjZ3RZcHUoH2BIxftdOe+ai3TFrVo7/U9R/quf3ohBT10DF+E29r4o1KPrDD/kWQ/SNtR6Dsj7SF3D7dlszZZ0GYMp9D47d+zHqorLTIuqI+okecZosKN3jJcb7WAzChG5a+qecxgzf1EzGwHpylJx5Z9nyPGfIPpEw0WPDodKVvunmRYUkvvApr3j7+w5thWOoXWPN/BpfqFLA12qyNtH3XmfAloOQV93Cev2vQ7cBpQeMUQiE25acWGDIDqKCBohcMlhdcw95wBZXpGuWubDTcWWba8ME5w+lhRegTr1oCH/XE+Cjjf9JG+vX0TmP/RiFf4PKEwOnDiBCbE+YnyfkkJ1vCyNfG3iIn1zeUT9lXxfvxxu6kaoMRHXIyMPCrsgpsxixu3BcErBeeJsXHH5t7QmRQKVv7n1OoDkpPfaRjoWWwGUkd02DpQAOTeiY2NOT7SoyyQNLwMf2MC2F5tMwhuqaPlhWdY+oKNYzKskH6S2BG5C5NEJ0WtzzTHdCbesIjlKb6WoG0hlXIgodMbCRxWPO2EMYg446DT9oODqGdIXSCYtI+C7lP2eX88cRPXX+JTX3GGkHi0GGflqv9QnT0CaoOIfbKa+/6Azx8SZBrRXZQ1C7OMqf5yPbq25Mcc76d/dUyfPrw7vSXP/1y4hrHP/36y+nXD+9PH9/ysaseYtTH16LL1RDalFXgnHBa4fYpGxR4nnhMZYND5/Fn7vmhSzZNknlm2OkBjyu6lZzokqst77XA8qaQv/z519M//eWX0//kL386/fLxnT+Z8GvP4Ak/n1jy09o49mMHyzDyq3Yddt+pVzljQzvFdb5Ejvnk5k2+u+AfyPF47fTF2kwehOhLFktC4zii3TzXdnaMrRULxEizLa3lKxZY70hPV61fX7M4wD4Xhn7GUDWkux8h8xW7EmrsM66B9tVatyzhsMqVublCUt88WKzXksWbrR4SUARjIaSMzZarLlwH8CuvRJv17JvvvP/5z3/O+73Fy1d1tJ7ASsPrdrF3EdsG0GGuecX21n74+xXUQRbHkW3R70Jb2OqPTqobbJJ6Xickf7qYdSv8d74bf8FatmKhMq/4Uv6KK/yMZ9MNGfeu1SsWsGc7zsMT7JzgwIAHTX7tjpA1cbP7ob0E5bOC2/1hzFglVYaN1J5Uj/I+rGM7DbuXMaZAP95vGuhUaRuEmMsqT+MNq59LwNxjhaJUVN4jzRObQBdFeI2t7Rie1EafPCwCNEWbzAHeldy93Wsya+HM5e0BlLj4MS/wD554wYEfDB832XPPv+tywKftS98aAsQRb1taJHv9AGDrg2ThmhRtc1joNrVP+eBQcmdfgVdGsGs0dQvO63qqGaxCxwurXNCSPsORC/0DpM3/MP6bffwE4NPwiIVV9mPZCpfqrHWJN72vz+ew0hwhlq+l9H/+3/y3f+VVcZwK+F26LFIqsH0xQTzumiDSAEoiycnDkzZU3rjhawP6n+sGMlwbLzU0HGqc+8w4RtcwZAFmoVV+nCC+jCSH+epB9e5U9lnM/y66z+L7u1q6k598J+acmsQAebPG98dnnzg/fr4/Xd09n6453X2Q8/KIAyMpMU7yFOdEnS/7ce2Cn8XGiZWg2uC1CMmRcUfpp4CTST5O5O7UmJzfy3x/z9Mk75vOotVvO3ujhFId9sktqGrU5qNQf4QjvXqiqB30Rhv+QQ8Z1vYDMRIJGtMt/3xPjTzGAgtEsWoR5C+qzwmlQmV4qVM7OHMfOHVWO1zboJv+OW7lc1WG175xdQZ2nEhz6rY5rIrTJy3DbiUnvxlXZEZVfkrGeXU/aD1yE5IukueTBMnkLvBXSecjsMAn9aRBFcOOdh2OLNSlVjYU5WGLtgf4IYOQ8YBnlKV62WSxOfrJaURO33EWpBP6TZ9ViIgWkzaoDW+x4TQB94wydMQ4ozfuxNmGRRR5oMPGVSYa4tTza9kUcn+UTwS45vMO51l6wzGXUaku/YK/6lkGofiRD2+Mw31BNxLOdqc0unDfSCufxa0f4atbooGT5FICO7UcsolPHz+efv0F/MV3w//8i5z6D5w+35zevefUEb0yR2NLlk/8LRftwl8J7AJ7QYfejCQzdH4XtPJyQqX6yvTpsvItq/4RxhY7HtLbjAl9ptseV+ikt20zVB6nyrbJV3L2sFHZAm3l+gZtxznPpyqiUzvUF6Xl5pQnb/jIFyVtByD5ritaxpQ+jxyuj2zCV6+5RsLVjJFJPJiaPtlRXZwJluNvU+7lkX7DkDzTkh7+NIGuidDukm/AFpBFfKxTKBkDa1L10DtrBHZCXLmeh/BRh/nFNCpTH1n49C3vTE8HmSmskZwI2zFSG+R95wE+O6b7782KdlivhP45fbVnHeufP3lQm9B5HZGdU4481gGoCOsr73rmepx5Ko2NQeBuM/42AEB5irKWsq57P/EYoFsVCL3mMm6K054/PVWIMOhZKfczeqEKawhjSpOsW8rXf1FNmH9QdxM+hl5XJkxbidtOVNRTREKvnTQmYH1nDsX+sGHCPDTmYX9snbqiRNbMGXcVASwj4ysC6Vk6R8e0p3+WHD2KxmunaZNGctqHAfzpOXuLS5R2+fTPbZAn3rZvJf1pDnNjaYe6BNFWzrSIoxLKocA/IBxhWM68J/rBU7rhE1lsExrkglX3QXI323OqfwTQKo6t+eTXmeLl+cuap34qLm7eR/1+csbDZh99YTd8R4o4PPgtBsarX6Lm9bkWyXXC364iHSRPiD/A/EXGOM1ag0XM2k8VJKBN6031sNOcjIsbtq9yr/f6l3WxD0PMJ+bRG68fxOkjc1osFNF/24poZUNem+gfD8M3b09v6APlblnouOqwWHlChglrGeOOFhgSLMLFlEkGFWnuqdeMk9qyrkDJA61p0DV1YYmGHDY94dIHo5KefSTEr1DazCHpjUUboqlvNCTusZy82CTZe74/lVaxLWSqg84RfeJ7nT7o0ybjxSd60+NBFVpB2lP/q//mX3xtAw/cH8elOKRmHqV+JVQa59PvPBay6CrLiDYy0QmzuLMRx8nAOJCHtMpkHNncmBx3KnuQ8d6qEZznL+J1q/Zv1dadasqZZUFk1kmQq6fvp4cvcmh/+3J6/O32dPWgp68nbQZajLNrSW6FDDby2nlWfX+hQGn6lQUXY8O0EUz0M6mfNIE2h1bUdrr9AxdPNkaucniBQ3ZVpB+k40SIEW0Itx/3YLMSH08u9MsYSkGojI94viHv1LEo6BBdK5786Jf0EeiNr3Foo8PnoTvIgzPy/m2cRX6tD2fa70lWyGksE1hkNhTGIxtKxg+gfWln8hOyUnh8bdRLGOtXuMsOJm8P2z9gzc9pFZ1UvWQqJG/kIU0B7btNxox+W0NDT/6CKom8cMldcH8syjh5rDRy6nj5td7Wf6Fqe3zhE37hJSo1yzgGGRw2f8rQJWNCOWnav2Ehq8MuG/GJUeMKWXx4ZzTXkvjVQk6m60jjxhDaaWC8kCOW4TZsGErb+ZiQNhmzzK/YAlek+IIt76X+9OH96Rd+blvhJznNdmBtK6FPX2ITRf5x2ki8dpIFHt3RtnSjsLontHwCaIKqN3E7rcin0A8lordDRP2i9EIIPUDam6LzFMIHPGmz4Ut8I38+AoVX2sZcUqfpysAmhfMS2dKf4U37QnrmTYwy6Sn1s1kQpxE2Eei41uY8ymlUvJWB5Kfv9itJox94u0f8URDbWe3/bK5QZhpK0SnlWuDcKJ+ExR5qg5oYIsE2lA29izVfxgGFtw88hPRR2U5nD1A+64kqEwVw8qwLl4lmaCFApusrvqiZdTDOtuxQ/aSv1JGmTCsFyYnR3sHBxxPO87S3gDdOAe0V+OIc9e2EKt9jQ+ccLrSQCVOadZ913HQgIlieQOYv7UfOH1D11/SmH9dd5Y4eQcafrm8yAQttyx0a0ds4z5r7/vRF9uN5ODzKu3GPrUC901/taTg1jIn+5Z7ttI3cDiLfLkX4TWnkE8+KSe2tTSHz3XU0jB5Lsk0FB2KpONUN1tfkSLSECVTGwxr2E/512PmbNlO/6RWB2gCAnUlTioUHD+nWndcSsrGD7MPQVOfmN/3J8qWHXOkRe6Faxwe6hqwbBhE4PesMPXN/8TFUnzj53mclj9c25FRoGVROfa0GouXBR3xME36g5Zrm4AG9/owcCf0wD1/Zz/aDY6xnOM9v352u3+A86yFfVe3cztjNny2El0TyAwZjwk+WU0QN2mRK1/apgbqsMhKUqz3LN3Jlumr8yBOQBiz75BWcZ2Y7xCxCu+lj0iC8V6D8JXAdyXWsU6B8erNB7blgCvozWEOm7uv/6n83zjPrsQowZqPiOH3eDMTiq7g8ayY8ycg4NQBxEOtAs8jRkA1BEd/lUb/Y/LvBQug1VgQ58VH+1aP436kxTp7vRfOgvAcZIj/dynUOZbHos0gg44MW4Nv7052c56c7Od12nlUup9cnI/RBOC1aTr6xSh4W2QHZBkUhSuEUOF8M3E+DmeScPPsXB/WU6BM0LXCeFBIsJ17KY8FT3P1Xy8iBTuGD094fR4khpU3K4Es7HhTqLnLZ0V8Q5qUD3B3R+eNs6VdTzBvYW3k5nG5y55mTzg9y1vzmDRZnleMk2OlAfqEdNe/r4xygEyHf5F7lQXcucz3FFZLeFiPHF70KC00f8wBVd7xP136SNo+2W76ziFjLGV/ScbIUtxyUVr7YGTmk7VzNImN+5KsCJxIeyyLth5H5IdckHQIJWQQpV3racr4MkAmIfu0c284VSu+EnLQyFj6FfpefFv/E2y0+fZRD++H0/j0/+w3ys9j8QuQ7Ob3v/EuW4Ds9DN3werxB3lpDmB+QwUEWv4/vTx8+UO/m9KdfPjr9yyfuNAt5nZ7486uTyOA3siAjNq0O0AX0auedkDR9dShnSp21/aAn5bhMC27LC+q++Vg39F2LrMdBjNFFvxAYu9MYehw7zowfcZDFmXTGsWhHWYjzYT7iSbp26V8h08pP3Pk4ydBRV2FP/4hnPiNfbUwAD2HuRO917UyPLGxKrH9qSLTaqMTPVy3ovOiz4SpumZQPz9ESfUokQXYRzXUnEgddQzRbvtcDFsKEHECEDlZTf8qxRUnhNSkLo8q94NCcKSU/H/2yXsHPBcJdThw7RCVdB4EftvKDI7zVT+YAY+oHieHh3inKfKIlf3Kpth+1zvILqzjPpD02W720Cb/tmo7/UjR0inttVBt+oGJ8GBfGx+MZh8HfcxF/6AHvaamtvwrhIdzGQWAZGE8Xp7xY8JU/wkH+IFfRa8cKU792h2mQhtbO8uI8E77GjsTUTUoHWVfC06HtBAgPZKW0+wUZeTBwlP9TLzxKY4Kpg4UUpjTlgtRK9awPyidMYDta5Qv/4UGoCHmbM6U++Y0r2cGW8qk/Nfm78m1Y/TbP+61tMYB+PU8phoa2sHnRZQyYw7Kl6dlGpjnDJ8X+VEZpr3G2aUmiNGbCWBD3mGh9IbTswmf5ByDAOHd9U6H5W3OSBXnTDyhHd1NOfEfl6Y/7grwg+apI2qfX4u83DMnuWZeMavfNzTufPPtXCEXrPYwxdpv+s4U5NZe9EHZuCDzWtD/j47mkkGoeG3Qg3l4fR84VIAUsu8pXcD+Kk95g8luv4UpjOQZeKms+cl6C1lltByg5fECGv3Hz3pvOtQ0XKOEJSKi/vTLAFwKfFffdaC0cGIhfVcfJsx3W0EtMC0RnMbq8vUEoYdR9/YsR4VRQ7s3rtZ70XslZxnkex/mVHGfevCG3V8jHJho4Oc44z/yWyvdHObRf7k9Pn+V4PsgpFUpQlytQnM4qBLRh5VlS7EeZyLcOKCHXT/i52LtH7izJcXb/WYC10D/mx1EwHiZDP9Lh4wAmGE6HHYnhh0LQZxxw6UybhZ1/2gKZUKJlE+MUprJWtsrlxV40qcWYhZBysF1kMULHlkMycdLoE2c5UrkmwEeCvH1DzjPOo+pa/x6jvH0jfYlzU/7+OFZpwHmT7iSus4JkG82CR2jeWu44oRNtu5NweKiNtItjwgJEn6MN83GdlV/S3lAtK/1cnaTwKT3Kg65IVjdqp2kLfoNeVFSncvpkRnnb5BKUF+35gU555ccG2V8MY3xwmrkf/QHnmF8tfMdbUuQAy8nllYxFHF+cYPKP+MtHlQ/+6ZdPpz9zx/rXT67zp0+fVP+jy3j7CvaQqyeMcU4W0+/Rg/THJxKWVX2kT2jLYfs/aCduTsIKLaNO4tlMsKeMwYzH6Ad+bt86nTj1kEUoLskfezsi/Hw1A14K06ZkVdXEsXeV4TxvdXCc54s4G6/YBag/Dn3CLJqeMiETJ8wtdyNsSuJt+4SGPM2l3gm1s43jjEaoZ80QnXLacax2PbwFDm08/Mm6gmPMgi9XVHmifi203ZkwcRw8aBTl/jpxTlJzl11tuFwo/lljlO0ieDgVdpYl40EGNDjQONrksYbkY3nS0LFuyiaoqfJuTO61+FHCdT/e5MGammsD0xQhKhLP9tvykKeyygEta6PtkKtjGkvGgYdUPhWM88zhQ+rD0+Hgpm3FA3CfthxZ4hcgsqCXqeex2fP20QyEKuW2IZWjc2wP5/ntmxuHdqSxR+xpAey74D7UDtQuPF/TQUFWmaGhnLHCBviHHYu2DrbLF9hkFxaIQUd9xRz6oIFxcLpU/A2/1jd/Rd3W0DDSUDHk3tssA7KoNnQhK8vhGKhs0d/eDuD1OcbrdA6FZA+ei6KjLTWK3jLPf+xn6XzYJSTtwwTRuwdKg15HZu2IrWXNoI7teepmXONUwpcgLUp/IHIo0/kN+UdkoNG2AVIPRo0zrqxR2avjKPuFBtrrr/FTrt8gvXQbvYVp22gYvXk00OWkKw810Z+xtF1n1V6dZ9Bl8BDCgbD5hTXtemG555M36D5OPEXhucJLZVu9YXtJFuDoPCvHtEXkO0sv/Xr9v/jf/5//SgtkcNJsp1Fx+cWJix3XHnCc/cYIKdFvhlCaiQCg4C5ujK83J016Jr44C+kMr2XByctHyXHaNLlf3Uq6W/GS8+wvDT6LB/eLWWD4OAX3V3zVFlc2vt3JUL/Iyb1/8qnzFV8KxGGWwAwwe7nEj1TatDwpCTFbCRE5cQpCRxee9TDwKOf5Xs4zfeQfiy/8eMsGkwLwIvdWfVNHPJHE543Qp862gjCtoqn/9MS1kzxn2/gxCCEPHtyjziISqLEAbCzwYGxqBGeDP3H6pfnjyYhDxMfr3G/GSTJqU8F59nUAxsR0OE9xZAhdf3EeQF5VRIjccWTS58Tpw8hFnwda9wjNO5Y7PXGl8leBScwf7lPHxdFrcoWSaSsXmB/1hJIyOvFDWjbWyD1tTEjfveBKF067XaWhkT6jYfShFg9jzKiKWjaKQ6CHOexE+X5AnLZcf9oAkWfFXOFgHII3si++QJdrHDz8JGwe40g86Ws5xDjF7+0Yg7w1gzSn1VwDYZ5xZYe6/XUyPm14KySOrdPLIm6eF3Z1k9FHz733RT+M+kPaIMLoX7SUKRYa5r9sy+mJK89vtWiZQutdeY4LVapQdqbyrikZD9VhkxB9aU0PzRZHHtF3bMmbu/ltD+HiaMcm/KVD8U29tBfeOGGpRxlfIt4YgwI/kCMnD57eRKAVWj/SkPtFHvXE27qgRKH+xWGIjkebjtvGqEPaH6lPnjBNZyyid2wOHs7WcDBjWXvGybatKs/epIo4WYOf1hdXcXlosGhXd0H+QBqd0GDySPMLofTZJ7y0ozS9iMOG7k0sOaf/dpJoj6Y5jBGt1trcUZ6+MD5ogDiZTmWOx9kYB3BkkEFYBozMD/eaS7Ydtc1cdbMRWuzoCwLEEfBDLWmri/yg8xagHZATuHDawfnKJL/jilhAlwpsCZ70DBoyqccrLd/dvDu9f/8xztZrfp0Umw8D88Ye6YPlirz7pw7QqLziSp/0ibSdUx5yPC5q1+uYkEpCt7C0s6LpBLAVR5EPX5elLu2idA+x+aVPoQlQF7DZIY/j8JuTZ8exF5Nheak/LMguzzNMscFp8Uil1Ecm9MZe5/k+elOR013fQYCDLcal4wS43LrHZpPnNQO+4zT3/emogoNE/AfsCt/g5h3X4fIFXDFw29Masz78kY98CslLwnTNo+1tnUQe8pFnuux5YjlZzyKPw+s4z8ShMR0VJOx0R0BkZBGif/sp0hfghyTqaYDwfzxnXKJakjV9R67YrGkX2Nv5Ec7op98g62HLLuEl+Fl+cDIER1rSkZNwFj4vyknbbrZ+YPPilwRK4OT5/+STZ+7j5k0bE1fek0IjTrOMrNcPqFhGXhAsZDYaHDIMDOO9ZjEQjaJebO0gvOFkVErn/c5ykk+nLxqYzzLiR/HAeX5SGY5zvsxGS2+0OfFM/u1RTvzd0+np7vn0VY7z6VEG9qhOKurNwpfmkEtGwl1iG8SV+8DHqxgAQB9sKGMs/jnSZ6HvcdM91VVIfzmRdj3kt/O8n1jRGo4ILaIGYIKtDU6eW9/GhmwqZ9F4lvPcsenAZkBVV0iYhUr8/Hena7qb1XYnVSF6xll6X8dLesSRVmDHJV/0us4DDPX0xwsxMg4ip8OZvDxhZnIyYVSmOoRIstYrFl4qa6hOOmg/t/wJxT15TYucNG0jO1CnZ8XN2R9aFg7ihZ2u/Vl5RCds/HaCpS/nCfnChb+EJUPhCyU8RD7xa5t6SHI+8tKc+4OTI/6uHx6Ux7FQ2rqDRvaOvLJ5f+FQISdKakljid41F7xAElKuzVeJa5xonG+ubGix5sGuYe5OZvJT3z+wIpHoj6agxp9xRSYWdPURiUa3eWSK/fmNBqObbjI+2bU+GR3VUR68bB/KzzoQu7FNNi7syVD40P6eNo4D0fFYy8xH9rfyY5wdVse+qsHakvp8cW2nhS7hNofX/k0I7neYRxbiqqvCKc8Yvn791hsh5bZkykyj9co6wvkTaDwdqg71SXPCTx56pt4KlDjL84OFnDVE2JPd4fb9+5NpqQE4HxIWGNYdhXb81B5pf+Fa65rXpJl7gNdCIVmWZ4pYVzs3k4n8mQukTEuMPvszXvrP/EkdToSxK8B6QU8qoi0OCPhOyRRLX7Dxn7FIt+YQO6KMdZEs09kW9NAinoS5B6r2ZsyQATUgo/uGYpThwxDLrQAVud+x9xVow+0QPy/a86saQfOAyt28ys88YR/BceaNJje8epX5IjsBKgO0rrs1HPnUk53G2clvHwjJo59Q1aZJWHcC0okFXH4RYivupAYVKv5CzjzXIEk81gBsNfKWV/nnkC1jHfnWgyFE3eldV/8pa/rIFz0WiGLXDsnWH68HiudBRFlIxx7JXEReD1jk9SdrkoX4pqcL0HKP02D3RXhhT7ymDnjL91c0rqzbLvf+jDUzTrTFeq8c1hKVIyvNtm3kJT7JTS5CsHoTmeuD/s4Hm4bT6jfz4o2cZxZ81c2nYGmo1YG0EySbcdqd5ymb8bN9tY7nXXRgvQ7tCi/lNVzjhWP5is1v/9e8hse40/q/6Uyw0p1D5pE7aZh2/BeYespOqLX/f/a//Ze/Mvh2jrn3K2X5moaItlCK46QgEwhlaSPGOKU8mPopRVxRuD+eFeIEZOAxZG3YGkjuZ7LZM6b5VuO9+P52+vZVzrOvbTyKO1c3nmR8nNJdnd7JGbjhm/HfXp0ebx9PD789nL7eP52+yXnGgf6G88xaKAefPZ/OMiFZKHD6uWPHVQxfNfGmIWNQmSeoqvjkgzrOZ+HRgqscn7LLKXrkDR70Uh1hw82rgVjs6Df9ZQLoCVHxXdFjiEJ/UXExPCR0+zVKCgTrAAPH1Hk6CyF1aNWyaRbiQPNWk3dynri28VH4/ibXNjh19KvKJPt2Gqs6yM2DDXecGaeiJ6H6xkLv/irsgkF73qAI1WbC4FZ+wDV/hUxbeASzwUIzdNjW1HPu0HXSulz5XpAGPSZspCxQox8G220p9IIlS7Pd0lX0ICQf7ClxNuCOMXUiK6c/nFjgWPhtKsJMvCzEWTBFrXIvePZmyObb1SqXhZlOIaUisXPLnWzmTRxatSc+fAufbnhcNH6WjXEUnT9JUDqfKCArD3P0e2QWb0Kf9rqcvkOLLtIf61Fhnryjo7xpI+W0Qxw9IJP1aPkg4GQEGZjfsh+1zcmLHVzlWYYNhwdjpAT9x66YbxnLYsbL8kKrcYTeNmibBSkbVFt1iM2XNozUER/N17bnPGxfstZ5tp2rPmOdjkomxSlLPaVHLpcrjuNcOTl1dp0TX4tGg7ID02mem4ZRYOzRJ+UD0h3gv4yHIug7+RmHlHaeE00LQMpJYVOMBzKq6ck3rdCitD5l2Clrjx78WEN4UGLse+eZeGxBIFl80mlImUZDPNUidbBf9Gbh0QUWHdvxfNI/xpE1zlc99K8f83K/lC+e8x2Tkdh16YEZCd2nFLnNRCSH/jnJ+Hi81BZjqPFmHN0PFdPOY9+AoLVWBaPe6BE7wXlq3wiL6BG9eh0grvZWpI/UV2DZwPxTuf51f6BNl5Mn2fLlXU6c55dP+dRCfcVOViAVvgmJ0B+NnPuHtpCTcdzegKJ+0h40kWLqCtnb3FcpIHKLzsoIbxMLqwGSBqpMsUuQQegqILIo4h66D1AKlY0Ge2rpV7Uim/ZmnGfi5qi0x8v8LFXyhaQzB9N34+QDBOiVMGuHs5UITXnSZ2oiXuqy57GeaO5KL+Z7wMKWJzn2NUFpCjFsyY7usV3WFsYUrPNMjwy1OcSBD/9Yt5SLXIxT2/EaBt3kwWe7RkJfWqZ/PvlVW/5hFOaCmPkBgu+CyNaUkGzWEpVoDWkM5U1ImcdK/XG+x1LgfQ6kQngz53zNc+ZyMXZZOG+nuOlvkDqEhcZXmrPyQeBi+cQz1o6ewaU6kbvjNKHnhgL/pd7IPWmM65Ud53ECcj0j4aMWTbmo/oilVzb8vmFVhwlK8OtYFmFWNLBgSgY7aBp8n35pgVNVcWHR5NVy9xqfOw0OIVck8tOvLNribiN8J0N4wy93PUgeXht3j+P81T+9nYnJBM0E5Cc9fdqjBH3jS3l8QeXRp4O5l2RnVkraHFDJF2frDau+0/S7xlSas74N+PRtKVvLW88H4gN9HyUI2KynTvNbBhzjR6SunaFpm3Hp2OBsELcjonZAO/nQMc+mXutsDsrgmlcakDqFNa/hyvNnWD6t8xKuQJq6q0xH+da8Yxlp0J8iyNG7VLfIA5zfQiGaOlxxXKmDXUse2Sky5WfQ2bj7papc9/Hri3zvnfvtjGUcDurHqdWiq3FxvooZE38pT8wtm9JeWO340gZ1qK+4qpnXUr7TpUzmvOUjpx1j8qnLgq80bfuLUJKdpbY6pp8FbMcni3ONgAcCpGZeVzfbg9YFhB98i8f0EQvEoS39z0L9H2w8ZeVTuspTbNkRUfC2qaPsQ3nXmc7FriscELtNqYuHLDYgnAzKWRNtBxPmmkUAnpJmUuvchzYPaEd06VSxo+71L7IFUUQ2UX8zX6Ey88Aw/TjqoXFCP2R4rYg9+tONmxsjV4r8KQdjL4Oy3UnWbU2Uvdgp5RMZ0HMlb7+xHYuW/oLuy9KnVQ6g+QDtAOjk6enBn+DZefRByazzT/kCF3nbuCCTqra/xeQHC2veitBfsulLdYC1PyD16mBZt4f2i5Wtddtm23U+NjTOzZnepM+sEeHtaetS9V2xrY1RaesSNl6ADgMj3+arP0U+3ZUIF8FtLPx7grk/jP0xuN7I2vQa0itmz04TvSAna+92cDUTxBanuuVbHZd/+ax5pS+279gWSDtA18COD0i8PAPsD5LZMl3W9REv0eyQMrQQXYen/RbNN0LSvIc97RGe6///y9qfLVu2LOl52My+2+dUoRFl0mtIRtON7qgLEdQFKQEomJEESBiqCq0ImkzX+yH0QnoJPQElEwCicJq9d+ZqMlPf9//hY8ScufLUgZl8LZ8R4eHh4eHR+Ygx5phTz0D5Tt32+A5PlXsKhmf4b8v9MfA92d+DvY4/pqy8T7Vz13Nk7nJf/B//4T//Mc+gxTnuSbNXli5rFAFdkF1wGBRu6izILl5OTgUxDDpQ4Ak3veg+0xOwF3SivxDoc7cssC+t3E2Xxe7R17/9ln3lN9T9c9LPv/oT3ffZUDxF9bECnWbfpnH/+7vLL7/5+XL/811OnR/BBx/d+IxMFDw2p6W/v4il0/zLp7vLPaHP5kX/NaAzCSyjM4veuRrGDvN4hxcLGXwrbZvnLQk5KVjtzrPDsc3ZAS1fJ8oT/QPg6Wl937bRwR2Vj04RImfFhdF1Oje8iz93cukFdcozs9j6HXr+8O7N5T0b3AdPnumcPDKDvnnjQzY7Jjjlvc1fv6ATfia9V5U6Q15U5Gp49bfM11fh1adx+7e46zp4C5Fxk9+6TFtWgrKbn5C2hB6gDmj9whhjUkcXRyHlk10d9nKLlLj197bdSvORTR26J6o5QRVDIy888FKv6GfGAjQ6iY819imzo7xz8jBlLdL2WzfphBAXJB+Cdqxt2v+Ttmzm1wPzSfEpfwpwvARW6OZ1Zesjv+1PHnW0fVN/GHK65UmhfMfbNtSdsaG9DoRh0DbpODnOar+WmfpnvHj6k/G25e3oxbOndRmHi7bz2+fpX3STbrqbmHRGOPSxVb+kTB7zdcYwEcoq23DTIePI/NF15oECJ18DQUNmeFKnzqZuoXZjo5IlHRRRsY3AcGxfhqG2nrGRP9cl0Ha4yo4DZL59l9UZwhefWYMWR8g+BS1nldJNW0756Zfkgzl5Ptc82W2ffST4CFLeG26NyqUt1h19EGaezomCzc/pLvE8X6tc1z3XZf6yNq0+8U6fv9h6d8/6rwPC+HVttqx6ehBiecsIkYDe2VfaiOqf8eW04wNW9yfHfNZ95d99unwSP31qPzA/netpC5DxGwNiY2TO/Ha+ZryZkA+e4d2R//Yn9YYPPfuoVNuBMglN5U0zpqhbG/jKyLeszZkT/J13A60nTQTa3mM8hoTu2EaH+TMXCI/romHatusXPvil99TZPm7bDUJTnmN+0QxTk9UsO3mIJEfbbGib1VNqL4Qidg3IroeRmNB9NPuseoSRPP/tX4TpTMrn+lV9Kl9ZI2PAuKmEg6QdArZX6Lyxpa3NR9vU1H4R+lYw9CRtPf7QjHPFsaiOrhNC9vylR9q7cJxk69b+naOrD7O2LHsC6pGLOtsFX/VVK+0EYjvHvX2Qx9X0I0jLB0WurGdta2VaPH1h3KKUi+0sQdkcANoHyPKVdVnTbJN8KVO++HPoWmdaa2k3bdb6la/erivawiZ0P6Rc5od1VLenofTqXryFocc+C27597R17rQ9vmPpzdsh4+KmLn2wlrMtYK1kbtLOm4zVBZprRLz4z//hP/tRx1HH2TBv2bBOekQeHdEA6U5MO5pOssLQOyXlrhIIxcBze7WPBBDaYW4C/uAJ6GMaX774LuffIeOXldeTr69f/KU2Oo4rW4bq5eGXu8vH3368/PTb31/ufn64fL6nBe4Z5OdZPhVIB6sTEoj7uMVHFs584Q+G6L06ezfi3fqS4OHjxlDIcIFCjoPM9nhS4KvAMnishYHk6e6YNSZbcq3/kYl1xwKXzSkTGh6N84yLARLjPE+1QvInBCctVNvmiZPuxYwXKz7m0lfUfdBp9g0O6uwz5ug6z8rmtJNwJrnOTetbEwN60IWA9OnMrpDyo0Pteeo0KDwVf5J2m4/MAdPtj6RWeoXLAN721ABH+dUj4Wms8ZXex0EQ9mnzQVu8Ew7MmJkwdnesZ1HRyXMT9HZZ0zqQhjZJ+8GWeUGXobf95pyZedO6ZgxNvAuXtAmvsTsHvEvV0ICjHKGy52JXmnnab+rtxnimhdKWUOeP44a29tS99oqzMAvp4j+xdo3jsVD6Hhd9VddOt47Ug9wZjwmx7S1P0pbFsOW3LdCw78Hr2Fjx4iq3yj973tPYxJdOogNDGokjncGqNQxjTzda5XfDdRMOf/60Gv1/5FUOGq50gvLZF4ahNG6+W1pK24+rX4dLnn480ub2V3WV3X6m/134w9ZNMGVnHOnsSmEsOB5ciwRp55iTT3mWm/oF1y+dMtdr1kqYbFkuTHQsUKivIOy4ix0pj9SWwzGvs8IaCKpnDhKQ7FqpFseGlaqrt/Y7tLC59HdOFc1mDfdnv+/vHrKmP/h6UdKH07jpnzGz+lxH2UOCcYqOcQVa38yD72Etds6XkASqM60tDadOL+B616t17ifEt2C7m7fS7mTacU4VtWUcuK4hgmHsZXyhQO3NIy6GzgcaJ33ClDiBkqG2HZ1bXb9Mm2tm6Xtp9Yie9IEOdN4lDEfuxDpGw1R9Dx2WgEmPbQ6EdpsWlGa6Ama/t9Ue/jWdi5VDXtuVCyf6fPa12/qEq/Vm5acfHP8b/8DEM4/WXJIUvqVnxkvqdp+o1pXT8BhPaxo0r/oNaCO/P2Ark8d4cp10g8kPp/jcM/LzzLNrFTyuCPJaavQSzjvtssETjYg7f+wfK4MeW7Hept2r7YI819B6Jn9CofWe6YFb3qd4bkGeHYem+obVvbp9q2Nhp09/JU6oxJEb+oxX8MV//o/+5Y/SPH1w+coJJ7zSKBUjWtRBqJBeoROCueo2lM/+GToJnQrTlqMkcZ1jF4NHNgbfTPCJDvvl8vnxN+T6ZUHy2Qi+PvoTkw896Xj8cnnJ6Pj4+18uP//m57yi7vEjC+49C6+nHugY7YzmiiBDI4Pg493d5edPH+PAyuIgRflsSnUeMBIJ12qb6qCxvNoqxd+n96rx00efwX6ed+n6rFqcJeRl4WDwGHr8mz+EiX771lfc+ahI3gMrKD8T1NP4L2weDtbyC9NBx+RY6dlE5iTx6Mh82iRb3D7wHc/vmEDv3vp+Z/TFcX7HlbdvLclbFmi/zrJhFz+dOHvH9tAuaWuR8Bmq+UZxJorhmjTJX3Q1GZ2EPS6YFqfcpAfTIQlJJ18bmFdeB5Zhr5ZtJ+NqtdfFJ/0ROjqBRIN5Ngz1pEdHPsMXPZSvdjo3lqGOyJzQz4ahLf7QDUlnIWZM5SQfO/WuRMPcyk6eFyvaqXrkmWMlOw8IbXttaPOj0Ddh7dv0nqczpIyxKxUk3HlEx5p09Q10oFeG9JxsKMsy4IR+BOT1Vyt1NBwDlANzwuvzzZZd6GRyeTY+G9UxflZ9o9fg8QVB4+S7pKSfrYM6BzNmF6pH+pK4ZbS1j+A4dlufMshDx+b3ZChrEunIzFi3vtN5rx7qA504kfBnDhLvnOv6kD/yYjHzjaVMSYsZaJ42YbWp/RO6SGsvQYnmrjxx5XUsukaUZt9lXJJGQsvzEU2sX3CtUP7q6/R3+hwe0yu0zXVuWIeiT+XN5iB4iBC7WGzJbxpeGtUNVx5smvGBvcJlefeDxvysTA9oXPdK/ezJs49YHI81aVfb7Bbgm5d6q32sb0baoe3lMx+y755++NzTWMM66W0TH5EnOJbPAx2QdW53ZnNBuLDzvWPjFmJvMBelxoeXeOy+aPa380DZHsDkrTfU5c/SG3bNqSzZZwzUFu0j40XaY7uwi/uTPyGt82y59AclbKuoBZWtuOifCpTOXzoTHmhZH6x30crYPEMPWyLfJJD5jbzO766DZlrf/AXUE17l5+QZ0VzfBMZ5ll6LJZk2TvHFSt2LsOA6taVpa9b8JKqjRV0bZp/IO+GJW48Xs168dU9A66FHgI4+c434rD9dK8aOIO3SzhnvsWXbIUx/ZW45d5fcjI/IB1bacZE6k9f88qFTsOzueo41GWoTrQtosrTd9dKLV3+0SF+H8WuccUwDG6ae6pmfWzfiXKQtvfNemak3zAAdl3ZYj33uGqot0u/VJf0GTFi9W0/jS9YTkBKTT2i7n4JbGZMe+TsWCBHunBGmT3bY9RXCow02XnNOmfCkO5v/4u/8o3/xo4M5TnP+WiBGptA8puEiludooc+jCso8TnLoVO0p72yY+aY+0lxAHXf+KIrvdr58daH7mUXTn+H+CTkskrru3irEeXbiebPlhV8m+vzscve7j5dffv8p73R+9vn55Ys/ioKY5152EabzmZnqjRZpi2/J+IQD7clvBv3SSZ42vpP6QScXB3ve58y6lMVcWk4uMEhPnecXoNpBaR9x24rE6FA9Psdp9uTb8mrU5yWdZG4E1Xd+mrsW19TXnZ9+uEqr88lrzHQcAuKZXBjaN2y8900boPr5zmAffxHzvC62qPMAP23oxY5oPsgG+Ax0oTmdEReOhuHZ4mo2eorhBW9pe1ocMLrTTp6Wqd3OctJHnvrXuTn5D3yCXt0ct61L+018YHivUAsvtmmfqO2dH/0S2pwo4cjpOLvAQNPJjL6ZTgppHya0/sYOMF0+wwQtv3Sxn2dhrR6rL6xgjc1bnPykLT/yLEJcWFUFzCvoFDl1PFG/PpXb4+LUcxvufKlz4dB25zm4dNrLKOPJ+kToL7lI7Kkh5cWUoW7XK3m3cjOOY7dnrDLWL491B5c9Vnounuwj64MYNK/xblzEAhMKna+Lsvo6knRS4i2YvsmH5rpUcOFvvGtW446BOD+W8bmtdn10ijTYwss600faVn5COVgTw4g2rLW786wes5aZ9nVyguWmfsHi0vyujHHrGRtrF1lXVakrjhyJr171kRGHA9L9HWsta+Uja/+URVL08KQycWDaZyTtNIRuPHuX+rLWpwSC/TscokgoryvW6Nlx5UVuMWnGhfHJT10Ld5iU42gg+tvwBalvyXEPee9rJN+/y/PirhXStM8u+6m6PNbS0cszq7RTp9kLC/uIxreMf4TTR9frZMe8kD7VVvKYXi1JPNGzbstmf4n8liVa2ygb++bwRdrUN3zqgW5+UdC09VmrvoYp66282q8amVeYMHXvuOgDk24+OkCY0L7t+5ZHX0Lo6hln2vXZcQStF4CtQ/t4R0S+tAnahAegYPgZzy3Xi5xk2V7Q/b2thRfzx0ZLhKIs535xtDZyhq+6ZNIC9l50YF2T3jtLFlHw0tPxy7jKFwjjQDOODVce3OGv3I4HhURX2pzxtPL9SzuOi1DExHdgPLi3IdPGRJZiVptPaN7gwM6307/HO3CbdxsXv+kjQOtf63XClBsI37LHwNEPgHRtPvHnDBn+apSijybgBBD3KjxvvdDpojw2oz/cmFTUwdlNNUgnyR+Hgsws8JF73haNwYFeMd+vd+M+0kHr+S2cVjtKuf3lpVd5ROP+E4vFJ/locB7VqBwbZSPauYTQptnmWd8shOZ6m8XBmOfyAMtZb+rGmZ2BIurAe8viNe3KRQPtUb8HX10HrwtDDIhs60KDPK/n6+7ihDNxdI1zlQ1EV+Iu9MdVHvE/BOZPx+0g/basfOo4i3XQSWjvSvMUdKVDX3o7OCxnesfkETpBZpIMPXWNrKnrCZwNaZe7y5j49/JFT/XPBUo0rt3b5lv65NnWfEHVuM04ZJ98WbJvbHktcy0g5rtJEaTNyB4b+pq4Ps/vXCjWkfb1cT5v7htmzvhgXknHhOrpIzrXzN3cqS9vB2AM9oTZuzILbd9CR11OTrayYk7WFlqXYfL52E9wbYtt8jsGu+1OXGNpm/Pibj9nltPJC7UgxpZ35/8eKiOyd7S+4FneeqZOsc/pOdt9ptp2Lj3F9A1yVv+kDStufyou+badMDTWE0omjL1tmpNVXNAT6Y5ly+/jZr6Io5MjrWtI15rYljz7zgXMPnsOLV8UBVlMWJC5Yrf8ivsFnyL5rkOrfL6cumRYdOqPvvbElb7oaKcvbHMMtStWoP+116tXb+gzf/jJddpbvD5DmZUkOLIOUCfnwpLj+2x1Ar3b0j5jbEln3fT7FH5BXLrjwoscXz/qu8r9RUxPYX3MzO/COEbTLlA7Kl+a9rHNtzB2dp31MYaxRdYyZakfJMfGYPocnrRGfnG155jf6J4+XuNp2nmcVIM5PFpoXVlDoUc2cWHWCZ1k+bTHu9f+Qqivp8PmrE3WSdPRi4ptu+MFpc0Sr76gu9praB3TOxnbbVHybJMp1we6OPZHtaNdlh0dBe1t3aLj0nHWsan+lIWj8pd+q/zIbLp2GlBtVVmWDrSMs6/xp8K/DsYOA023rqHHOWe86ygjuHc5jnFiO7EJa7FvO/nVr37VCxiBvtCW4y+ok/2WrFV+x0OPNXZmTRodn0R1Q24utpfN9Acc8U/yg9pSFEzPWmDffAOOYfUx6ljx7vkaM+KA9dY8J23gWMvgt6wmE4/yWWNOvJX9HwNPlc2FMOEtfXjHHtNOYXiHZwfbeju+rtK0JyN847vlv5XbOKWG6ICJsxyHg4XBgQTNMEg8PMQVPgPMcDCLyeqUGRxpKOjYsjM91f3sc8Y4zm4UMzDseDtLta0rOvD3+Z4O9Fuz3trDkY6Ti8460SmWDj4H96SdQD5/99IvBLBg74aZuPzC0KZNu7F0hKXPZPv1r399+eGHHy4f/GllJ56PbGw6yH+vQ86k3WF+cUy58n4Ppu6n8BakaU8EEj83mOmzaY8TLe1zQV7xpMnf8dgQVlqeve6ndPgeWFbYZT5V917fTvteucEC46VmPei3cob2vXpuy4ycWxz+CV1kvWDUeTC+XyjMXBne4XehFudtBW6mg/4CZJwNZa2T1ISi89KLOLDyurBPfOqfC9kjvTbu4/RotUOcdGy45Y3ckWH9I2dvk6Ew42NkDA5Mepc95Q2Hd/h2nPqmrj1PvSVP/mzseaRm5G9zgM+t7Amzf9yO7WlX6KxNxzq1weTNc4HGiSSdxd0QPusQaW0wtNh92U5enGQv3keGaJ5fCDQcHH0Dyg/rmR9cTZw1+BZ1pi/kGc44EY1Pn2g306d9K3TqmDVPfsdnysqj/sCUU66PMjlP8g7y1IczCRq+e/vy8v6tjzDYZ5T3RPXxIe0WrGvCqXPis+aPHaohoTosPdRvxsO03/Jj82PNvr8PGn9cByrHIQg49Y4+O4zcaXNsQjt32459Y6dlY2VOmR1H1vDRGOqtU4PipL3ILU/zz36Z+DGmhk7a0HngHm4opK4lQzA9qPwpv9MGnV/flKGq1LfBVT7ldpD2FOxlnoK9jtHxut7TjhnvwD5m5DV/xsfUM2VGT/ks51iY8TBj4Va3qX+XNXAbH7TMLSI94VMwPMLomP19sZuXvjeOpISrzF5W2PVQlqEgj20cfKrMwOTtPAPSBie9w3+MrFteIXxbmafKCVP2trww5W7LD/9TMifvxf/hv/nnPxKTtJBP+BOTgZhpx59dNSddEskhMpPBwbT4HHwszgmtm0mPGqQ9Ubgn75FN+QuOxNfL+/ddQD0h07lzIY5D4sKP0/z4Cwsa+OhPceuA+21G18vPNvZyeVyLXZ4Bc1JAz2Bfg/xQSiA+t/s+s0D7zWwf2/C02Mc7Olg6ybSA+r979/7yt//23778L/+T/8XlT/7kT+LoxIl5WQP65RRPnKMDdfqMtZOs3wJ3gVz1roWmaxr1EGqa6QhxwA7LFdjquHSsf4TDN/mebLn4eZLI/hOH/sNb37ShY/cMfd2w3CRZJNCnt9dcNLpA5G0I0F7ivLnA57GN1X+xlRj9ym+8/bt0nlkLjG7lL8p7C3seAXXYrmv5oYtrccuzttGlPIcMyyXees7ylSckzbga+cMj5gd4yIujJd1+l8dyfA49DvEWinwggzqt13DpnI2t2Ynn1uDSP18m9BQOOx+IEHlO7KbfE2KcDHjynK99JZKv7vLm8ZrUVZ2CEKZeT0C1gjwMGOIOPC9Snb8gcmIPxs4hf9NxNpdxRG1vx04E8m9dp13nr/2ijsU8M7jxTVzrlVaHQFJ0t88ti92knW1X9tgHfKWDJ40yqc92I9s6U4dtVIb6EPIXfWiwY4KS7bRbgP8MyYeHpjoLF90rUclaVFsCKmbKOSEz6Zm7Lckftm8aCnnub0viVRi95WShGL3tPyHtsqj9GG/F/gSSXR59rDQrZSpL9SJTHuS6ufr2gYt38hQjmfHi+mfR9s+qTykygNLTrsjWtkq1rN/3oH3Ilt9+8TCmt3mh+G+oyQmV++qZz5wzvhhr/sCE9u73RMIc2e3H1qn1ohf/gprJLaE6NGUdqcr6laE9TZNtUS9eagHXfdtczL4Gg/H+GJKbjou47W14onI7TtRR7BjshYcXyu/9MRQulD1xzsWzzvPSSfD3D9IclE2o4hF91pN9KYdGdfoyhrSzj3MQOg7mOeu0D7RM9kNovdMJd/pLifxZPUll+Hmsq85nwo45ZKkTODRfyTl3pZ2D5Rk7WB5d7CfqFPrssEI8L7XmVT+8nn95Fzn8aRe5qW/6tPEd1WHA9MGoRNJtYk+RHXOuYfaLa2zy/SVifYfV394hnAua1k8d8KZhgBbc3+XveMuaBn/7vPw56Q6cuoY//SrPWtNW3jw2EsDm02Ikku9n20exo7yhnWsYpA+sL885G7dP2MOfsSc8s01esOGv5Mv/5HnibT9UzpJhnWlv9T36wX/D+FnVzTnq4yDz6IjKTd4OydvCp+CpvL2csYS3CN06jTuGDXcYfU76t/oJR/7KdkSuCJBajBx6dI086xde/Gf/9T/9cRULuxmHAvncwU51+KRrkz65UppUG/biGR1mRyXrM4MXh/nl58trnOY3b79c8EkvP/zq5eVPf+1r1V5Bw8mjM94wqPJmCOacvx549/tf8mMoXx+Q69pGnS4U+XU3nWuc1i9MiISWyULRVx6xrqANeqGPOh2ISi6MfsnER/qc6DY5er/s6eCH9x9y0vwnf/Knl7/9N//W5de//lXs8vNPP11+An/55ee8EukzbfP5qCxW6JFTZ2+XaGjaP3KN2wEOzug5NiZvD8f+p/N8Dmrh4F/oRO4P0HhL9OXlPYvBh/cu2n6BDXtC89addlWHOBfZzJgIxHMqiYx8mYKyWRCdTGAXBXXvYt/FohMndOKVdY3nwuL4eBoiYy0E+3Ovlpm4qFM/spK/eEfG8czhRiuWX9sZungQYUzCB+YWrHoup7YXC/Kic053Kk+w/IQTj1y6ZCbdOAO7rleoPEJyykvYDeqUV+hp1Ni1jt7IVL9yGRaVUDsfMggil9BFf3RIVsZ6dU//Kdd11/jqN8PB1ltdhdkEpCnH2/GxYez4bfmUVcbIWeEZn/ZZtrLzCJjIRZ/1Ql7yxg6mz01v5FXmknvUg86GXWm7Ji0e5dp4crVWsB+GlTfh0d+EWpnSqYOP2FmEEl5PfuBOmokbnLJJJ6zDow4+H9o3Bem0Wq51GLe/0kf85dVxyM9Gapp1Bw4FqHEgKpu0joQhH3ZUL/NZJf0gpf7Uhy6sYHXGfFQCTusxT5m5IMi0iJADpv+0qe1zLUwt0O2blFdfilkVgpNm2GRO+sU556EO5pu3zHXKxUkFLdN+Qj72cQ203RBDU1hsCqqaTqROYmjU0bEi2mYrtrzlLKMk1wWtXZCv4+wc37E88cpqfHiVEylRSYeytvBkd+4CfXj//uJbmt7gRM975Qdhbd8qYMm1TRraT2V3P+tpvA6facfQl88P6Su/cGnfRVdQWcbdj/y9BuNxnrWQjq2S7cv8S7Oi1iZk/Ut43e7MIdD18+iTjW4YoK7YH0iobmRZb/uIWkGzUrVtDNvqN9VT1sjVSPIt+auWgLQ9PfXKlYts13xoFu2vHTuGsAT780h6/+7N5d27t1lLvNhwbHqI5NzOni7qPFPG+vb1uH1YHaNJ1EffTanMVctRf3ixW2iUcY1rofZD2qsk9qHWUdtpgdSR/anyTKceys2Bl05tvzDI+PJRLPwY37hhuvPAMqs8hSN7paVrP8eUMmNK4pmKsSFlXH+xk2FffrA1dMFJa2h6cIenygpD38ul7UPPZ/MzpaUvvqEPNN5xNbiD+cd6kf+GhUaUUDmVK1U+ary8+N/9vX/84z2Dw28n9ye4HdwwOMEspIayxvg+nUUauuFXrxoTKg4ruziRnQGSM2s73g3iM4PnEefukYH6Baf02eVv/Mmry69/eH55D7558+zyloXlrQsOhd440HxU4+P95f7njzjP95fHe58FpA509bTZxxXi9PrUwkMXEa8onRY6rjEK7EIaqkyHIcTHnBL3dqjvt/aLXa88FcDhfP/mQxznHz78cPnw7ofU5Teaf/fb31z+w1/9Fc7z73GSfUbRhchBzgSgPk9L/CVDf242px+xl3ZywPp6uqwjPRnXY+c/GHMuG+5olsZUe0MFBJd9Q3NSPcszt75/Om8EwY5vSL8n/gOYXxeMY70WbIq5qHhV2teq6aggzyvKTEImhxOE0D7PF6zmi1WkM2AzkZuX0zsw5V2sMtNpT1S3/bTbT/XNooHajJN8M3rJifdmRuRbtogSaXvtoAjjZe1CVJ1CNz88DbWPbe0ian7LOgbCj0pzQZITHf9WqMZOWJ01x7XljrG95Ilx5rSPevKXTcwxmY52ZlBAcavvrDecCgqvdPXtn/2aU6noaFus2EEcIUe9IQeIO+3IE8kKGs/41JEhnPzQFl61h7xeTBRjM/Oo4UAItje2WwrYbul5pjq2qM0ikzF0jpHyC9o97cTZ9jWD4bFux6R1EOpY5Z3kyPVZ0Tw3q11orM6vY9pNIifjII1LHdY74Can82JdNj3jIfXYmhTRyqH3sSZ5YM0Al0Ga653jQvtjJU2oHGR2fIFKUb5FYJA3sg0XKjf5yKIpWceaD53MVJfy9BVjov21yhixz1z7KOAc9iIqGoXBPj6dgZRduqUw/8bV1LjlBNfu9COEvKbKx0Mck84B5akL2REbNnQg6pB13c3QIu6GXcaO0xlrrUeGhiPLn6Lvc+BiuXxLjU6Mp7RvWJe0l2vuF9ZeXS7vDjpO/A6MJVxTfZ87Iuh/jeA+775FPYyTjku/8PwyBxlCrGxh1UQZHZfO797tFNufcKYS22HgvKutst9IJz5zwDnm2vsaJ8VnhU07nvI9CPAt7XnzhvXZfIZqDyxWX9h+eOc7MKIatb8U7p5mv7Q/8gNi2KTfFXJMaIk1vixA/e49yqFk5HuBlb08gH5tXNBaOtxttaHjxnFFCNrEWQucj7kDht2cV/ZTDh9ia8tbn32KZG2mXNuhEFFd5MH+WWVVwcGUePvOUIpgWBtre+voWq+iLZVo5DZ11hed4DXL0Hn8kvGQPHmcQ/xpv9gXpXqn4E3GWfqFfMeIJ/y2LqoAKQ/2YBAex9+afx0nRC2fujsbtGUOqchzncrrPZVNvdrX55hjO/KzFysSW3nAF8dYo9r02Fnx5dd8lnFIU1nWBuU+Zz7FaWaO6ETHbo6UpY/+kfr6l0FpW+wX50rGIHRke8GQC3SScwe4+73yPKlX58qKvNhaNC6tUHsW0geUr61Wf0zehFtZ+YRDpkhbR+LBSx3GgtAiX7JzZPXV7X6b9BdC2jH79qlrpTkipSh9fJrZs178b//L/+ZHb0v4U6leYbmQhged07CUsIydaJUYewkWHDZUq5bEphpyEyWO8Z8//4Jjd8EpveCUPmOh9JGNBzrat2z02Wd6DqSjcEB1nPHkL4+fHvJ6Ol9N5y8K5kqbvAefm05HU0SnmUbT9oKOGJDx64eGBEtzkroI+ZgFi1B4QPKU4eMWn3DYP378ePnll484yr/QDk+5Fz8Lega8g9RBD3qy5+Lnq+fMf0CvdAJW6GSvPurXTUddR1mgql3BMUgS7+ARpmNnwJi2E13U4jwzKd+yYL/jIuCHPLYhnYWDCTlfcsljAvB5uzu35snzkYI6IzgzaVsXq4bXX/js4wcrjh6DAxMd2vAZduNv3tCc1JP+Qyjc0uwDoQvr0EbX0oTkZUmQx7Dggl+nSz3GtlNP43KVXr69jsgHEy6ep+IHrP6zKvtux5AJHRsJs0Ayig4RJ282R8ZdxhHzU5pwW7c6avPBPT3PYEK6yp+yg7u8ie+hmyqmhjBlxy7fyop8/gyzQTM3jrdfwJ9NRn2I14mXhij7gAUl89i08uA16QVgNpVVxy3uMOuAn0Fsl43AxVMT+qE91dF5C38WWMuF3nK1duNZUVO2OOueGEeCfkq/6eyALBbNR26dx5Y3bioJy66oFqszO7S4IFkrWUyStuycrKtq2h3ZkQ43dD7nC4W5aFwsPs5gG+NkSTAUye9FBbPEYlnTltgKXWk/U3X68RhHWSeqT8KVdqwkrVZk5keNEOEzzh5o9NnSu9jN/lI82kWnPp5gXa3cdrguW4lOhnepdIgde1pJhzq6kK/K0dMPyyJPx9o7JuZPO4TwL5pzzPjQlZf1U3SNXDQvBsKLGOeWj/f5rPe7PM/trwkyx+BDSGyU5ytQpAcAp/zwuC5Rdxyk9Idjh4sJbJK+hsN6w+s4srD89qN/lMnFhOuENousYmxIOID26evENz1u43EWDakz/bzCkTU6GabMCvUt5LCvqFl14zyT4HP0KD06HpTCvrYXmjO8uZN4A1O/4HhRRWtH47bDbiBPW3Qs1SY+vum6KijD9vm4TdZK9ss8drPWTS8g8n0U5VE2awmibGN1qwZ1tJAln7M5Q6DtkeNFbrG3TUIfLzKnYe42pnzLmK9e7QP4EKj8HC5kL2eceeoMPteBxpmWR6dX5zl/Sbv2S1v1UGP3E1AgMG1bUh9ylO0FrIckcaJpj3oK1bX4x4K8yr+FXdYtDkz8lrbzGSp/0rd1pZ8gBe258K7MA6bMdYa2fPG/wXnOrYllKIXk6giDVRKFiWZthh5RkukA43k4fZVrRSjAp2bVafbb8G/yqIa3SL5e3oI6zs+ef4LzjgXhHkfYn+lGgifI91xV4xw/4Djf48De/fQxzrOPZsTx1EnVmcZpdjNw0GSjo2NzCgLNTvcVOXmN0jLgeXVfp0NnOe326ooBkzT8ZC8jdqB7OmY6C1LkaRZl1maPOMzWEyQ+9dR2mknPwoGoDPLgsyw5kXPTJwfEtpFRPnUQjJc+evZq1ccz8u11TzviSOswQ+cq1NM2H+nIZGcSOPm9+nWjyUlIHGodqE6oTs7lUCHHDSbPwWbSdOIO9laSiqHfMfFHd8Pmi9k0F10wXtrkle8pvOVriA7ZfJq+RvUrj/XYl2J0XjJTP22CBJ6LdPVqOfuK4MBbPjfB5CGj7V+81reF6VFtRMhIiFxDaukQsC8JdOhnxZc9Doz5cA/fjnn7zPpzgXY+FO3rxhtOXum9rdyFMONBHvt7tTttAyZde555Q8ut6uUEh37wN72XiYwJ40xZzjGnbsr3hKZ6RmfQcdl8bXmOw+rexbx2Q571mNIujYWm6WsvQ/6dn6STTL5rmX0dsoX4AB0/HhZg1+q82gZVlKt9VURCMH+kXVfIoEfb38ccgTZj05SVpt+TannD4VXFKJbbu8hC/ziThOU/y1Z3UgSOsJYV/TCQpn5lHWdM5y98ZU5/5EIarJCu93UC5OCTsqez4RJ8jiHrF7IWNgaqq8XaRnUQElievvbRjfcf3l9+/ae/vvzNv/0380Xtt2/fpB5PXFtEXdWRqPrHlq3L90VHJxnVgdA1N04obUxTFl09HIcDo2vGK/nmzKlV5C1aStiG1YD4wazv0v3i7w8+8vdDX0un46XT5RyLXHTO+rTq2MdN+g/M2Fn7zeO9j2es7/XYDuKjTNpCVD3yVgnC7F80Y/bz40R3MFoWOy8Z16aJmy+UXsyXCwnlyfpCvHMVCnGdeqUd8zrlIyaQ93fnz15TnzrPjtnMiZROa1a4YAk51u8a69BxYC7wbiFc8vKffqUuHee8DenFKxRGNvl9U4v+Qu0dQN60z7KxOzzWTW2hZy11LUJm+ss5Ff1an3HV6v7i+mWF2/iCv799AYHysVtypSt/6cBEyhgkU7r8o1sw/KTXXH3mXWJ8gJcZcx58OX91kp2TlpEXOZmnrjp1jjXv2Ml29vCm/RP9Gb+WiY/gOrjW9/KcIG2Hvb/28fU9ONr1HRyeCdMnW3rHgYnLu/M3vcKsT6FelTVd2GmFF//p3/3v8sxzJrNGAo9NIrjidgKg8QtLAWaDlWt9B6Ody5jKpupt1xc40C+e+8iGD+d/xoG7R/4dZXCev9whgIHJwsBsz2nDZ5zmh0+f8qzzp59+vnz6GT7HNM7zsy/P6zw/UKf9TLUvn3lbgkqpTz10sF1odGYziKU5AUDDOsozQL5efv75l0xwTyEefX807XGwuOgFGYDCON1jwpyS6PQjw7riiBP6hRkBbaNX3rcI6DzLm5MswLzoPQIXhNbIyfMdaN7XLAjeJvTE+d2bV/mhlDd0wjjPPkue2+LQximpk1PHO070mkwhopR6ZzNczsvgOEcnnjpPKNzmiylPqB1uaU/hbd6kz1Dhjt0bHZNXWsueeTlpch1zXI/ju3gannWNIzByGjZeYDysfOG2/J6e/IHh6bNwO++5OFbujJdT/lW+iyth+uoGpU/exG9545De5E89U8ctDn94LK9BCUNb9N3+ezibbIvUSW68p87kIH/qqC1avjzGHZN55hmeFF5gHQOOMUHazHchc3Dy8uf3EMxwG3INm7ZX1/xZb2hNy66eKea6pSw+LC8YV5PIS5nqnrz113QKZeNU3sifMpESkXWwQjFQYVCHNyfHJOWPExmmVZrQKbKIlaHsheZZr4tp90DtBN2+zLg0ns7J+iVrT5yUFKGU0yFVXpKJC3HkyBOTXuvn0As+M9/1UV06JzseXXt9I817HFB/Qjlf8GZd926abryvOtW++XEcVFTmODlpm+OGNqipuk6/Tz8aymOuMPnn2CjIu+dJDw9onTrOrq3q62MnHz70uzK/+tUPcfxti22MHYG00w/glK09xoaVa1vymAbtjt1En1FceoTTOEUTrnJm+aanxntAFN7FvypJ3UH701CGlSdM/mkv5+CZTjx2xQa0bRzqjutC6qcdDKnU70yZvnAcCPZ509OOQtWxntYrZeoVJm7yrPEalBG7Rxhx+4K1xXUje4fIuESj5EeebXFdsfzSf8aVYF3KzCGUj4+hnxXYRsFmWW70O/dPlVh1YGxDO8/XA6b/bbuFVztdAy2nWNMzFzN+IqNomTz6AT8M5cVn8fWTnjz7Csr+zkT7Oe1Uztrf7ZPIsmZ1mHm60ALm6zznMThtp27OQgrl9b8LIn8LB9qua9h593zTYtq+8ey40yy754m38BTtqHN13FwEfMs6un0r48V/+n/5Rz8acRG2w46TSZS3mLQYXCYHyfrM4PffRRyaA9A+spPnlqu3JDxZfv78gcXFN2zc0wk+rnFPAfArcZXH4TX0GbfHT3eXexzmu5/qPD/esWDgMPc1dz7/hkzT1K1R8kt9xGeQ+0jHI4vsTM59IMRgS+cs5qS7KdDWL/NrWaYZLGtRoeTFX6yaV+TFFlrYQe8ftDjOyIkOhOVr58/JswVbP7jSkcP/QNIrlCthirTMhAPm+25dH8nwR1zev31z+fDWW4Z9fGMwp8vw1FHuZK6Tc1mPc0CHrzQn7ZqohjqbNtdFwojPLK6oK646DA407ibm+KkdK2/ZJOhFSoQkPeUGh3fK7emdb/QlWr2yhpCOXKWq415m6rmtr7S0eWEXsEmPw6kNh05oWeogeYU9oSFvT8u74l5cavup+6xvsLocdglP86YPg5duztIMJz48e3wvO+FtH4pHnTc4MvY0MRXlf+QZijoMtq95E9oky/oFHhPRg7zc/tQ2yMh4lV89oo1nVS2X6qx7Tq7lYs6pSZA8y9CslnXOOMcXSpdm2NuYqz2uQ5FPPEpCR37WjdSNvilbkWRkPkbOCqOfoTVLg806/RNMh0aeTqeyrcrCmfHZRJk30lNeuYbQCBWesI1Y8ibeVMbJkQJph5HhrQ2Jxd7wUVf04S+OJ3yB1afaIVTskz581tvA/UJ0ubX57QlUzdl8wyNf9f2LfPp68ZhvGQyWtVmnxo1c2d1PnuFIv738jV//+vLhvW886nPFmTPwpCgbuc5M9i7a5HpsvvVbXowCoNFUPfqk/KTbptKwzMLIkRf5+VKgeyWCPrx7e/k1zrL44cP7fAHNZ5x1NhjeR13aWBnKHZSaW/HIi1OlAtoC3X1cJ7YwXz7rjtKOPdEzJ3WjVLtxPU9chCNjrLW0RoeOcgiqC+RBBZjjvFPnq/Vr0SaP/4YUrOMMr2iOdVNvdFAXRYPqQ/KgmTAtOD3lryLlFzJ+EyZIfYNdfyyzGK4w/+mrlQzmMQXCyXf8KSupDtqO++g63zGYfP5j79Zpe3Pxn2w/ZDltm/GN85y4xdPe3g23H7KXQvMiODIBW5s1kHbvJ86Os4xJ+S26MOuF6yBYW1GGMf+Sizmd6Fc40f1yHyOowpy+0U39tXv0Q+v4RPowjj0PBbJ2TTvW60ptr41ZLbVPhbRpwz8Ef4jXdPp1y7vlm7So3fa0eAtDHxsPNL340yHCNc+Z/lbui//0v/pvf3TRUfhcQfuqOA3lSVAWzK0galgrnx1EXlCZ75VVXvjOuKtzIC+LH7Jfv36WZ57fvIYHx9kT5y+Pn7iqvru8oHy+/Wpn+YW7Xz7Fab7zRPjjQ96oIX6++3L5hGP94CMbricOLKa0X3S0JnWx0+eX++a21RhsTDA0vxWe55Mz4KCvtT0nWix6fU6t38DNQkA92sgBl86w/fz5eIj5njgbjtPeAa0RupBLzkJGaPpYFEYeuINSpI2+4kDLd5A5oUTfpuEbNt5xNZxnn9MGvzyo88RGgzMzt8A7GVz4nWRrA3JiJK9hb/lkAFQ37Z1wtW/Rw7PSe2gLhkeYuNi2MHYoe9jhCb7q03onvYeNr8VpoyUdJ25kD548tTC0J2W23rO89JNveJvdduw4jqk4ZYaWeaXtwdJO3hNncdvqtI8IR0514sJJWS/6HJ55g3v5pzDA4j2j6qABO9/I+K6sxX/kH+059Wx64UrHydGmOjesHa7Hjkc37FxYkU558iIDVFc3lJw8KysXdtFAtcuf9AmOtcxLcOZRx5+lkJttozL8Q8CK6SSShjXt0kGBy/XO8pZSzBohWfOkp3bFtIpsQC1fXjFrBJhTW3lWPAJncxZZP12YjMkXmWBkGRIRW29qLqj3BooKRXsnMdyUO3TQPg27tgK2yTwS9msc3uRJlwPUuaPgnCwfYB1Lj4ZKarz92vxwLAegF5TrUSLWq/z6GrLl98T5BxzTH37VRyJ++PCO8APjXweBTQcZ+XL3rP2sx/liXXTq2q0aGVdRhw9voxNSNf1ij3oK6VjTrlDUSz73R/5eoMuMGJ/VziMA6Oahxa9++HWc+zev/PVAx6eHEdV97DAw44RRGfvl9I5+zzu9fTTRXxD0DRvoPuPWPh9n2nTpFHO8KGbxObZSDh1NH9iqD13Sr9BHPzHO2eLp6SxtXRhnzrh8psGUSf6iWXrVP/Uah1FydaJ9eQ47jpl6VB+SLbPqNxQsV/0mLP8RHpxPgOqselK7cerWRpbTkfbCzPEwus4J87RJFI72ML4MBcdInGNrWLqtrMQtm4tZRKhtvruw8rLGyWt92oOCKbPKGQqHHiSbH3Ligu3JhSHtyFAl7vPM7t/uCc/x52BWEPmGyqNv8XMiw/lM6LqgDvGd9Hn0x6ShufXHXwCzX1pvagcsu+HY63swfN+DybsNhSk7OLCn9/wddzCdtoGkSjxbdANDv5YhvPjf/9k//tEFUfSVZ29xwPIN4RirndirntidhYM4BY07gXSSdZrz62JsZnakNAerJybGdZ7Fly8dwHc4uOADzrPPS32hU3FiXcc+3/sFwY/rDRsshDjKOtV+SdBfGvRHUnLnyqPmLBrtXBumITL4odV5Xou5hlKdBRpOuu+Bfnz0Z7hB5fvoCKDz7AWEJ/AOBHljZAbp3hG+os48F+oJM+jglWecUdRZui391qBU58jTkE9AOJau8qfIBqnDgWp9pN1cfNb5nd/sJv7mFTbH+HmPM/3i+1brbLhg6nT5WEod5/1LgC76htKq22pz+rRKRO+F0SE082y7qZPvW3Bx2vNb5nt4m9/FxLobrw5N7/lpi22TjoqhOc6P/Gu+5i8kbjnHt4uTNNOQj3ocValbXLLi0N2G5LsRWceEmTduvGuM9KKmC6Dh2FW9wx96cRzjCR2nPo5j3x7lKTforqu+t3RpQuSuvs5Cv2QcOPWD3QhO3qQRFhm+mjIOgzzSqt9gT1JWeW2y8mlG8ppu2fz6ouXQ3bAyVVZ94YtOhJRDGhm0EYQt7bLPZpj1+WDRhChdfiDMlCR0I0w6FQnK9tM3brQWyxoWLUOdCXWyIph/6rJEwuuTZcXLkzhoTT11Ul8VBldcB820p689naps+UU+Ul55/rVt1pFKkJ+s5gUatiWeOLWu1GPZZSfDXlCaA692WWNNuycNzDrn2woEHRFrGIxzb8hnLMm/Mka/ZAJe/Ek77IPcqub62jaqF0M048fMrnV+Ia+PdviaO8eJeY4hf73Qt0H4hT0lW65rLuMpdVWW+5OhzYrjR7pvO9Euzfcz/Uy7Pe22HvnzZUC/W0LdOvV5vIT1NHfy0GGcspxMaiuktw9Xf3nYIp0NLc+XZs/qfpcvB3r3lFC65XJxspxn+y5OIHZRU4d2734uGpharM96aePMxyNtu8jW+Y8NNrSfPVnPeiUtbd4w+YtXRFb7uGNK3TKm0UHd4tDz53PF6t8vMZqrjprEWPuoGgPI7VhpaLShtMaFjDuiBypnoXVLsRIpqQWeY/0iV7/FCzfHtXpWb8eq9qLvZAJsd8YMqB11TvUT0l7rWJD2Yn8hvIq2HGlla3MPGoc2GseG0PQ/rFe6cvL7F+SNrZEWlCPlkdlHKaS4X1knfeQjG+4ryPuKvBwSoje5CVOHA9n6EaQs69OHeczYmzbAzrjvgQ/2iE3UeIH2I73jLdzmDyYPXU7rqU35A4TJm3BB8qf8Fg+s9EGfODAyJsz8qxWBUuW9xqFhuys6ffCf/bf/7EedZDcsv0n6jitnnzF7g9HjDGPsmVzENH3jGM1NL6+Ush9mQtk3KDIbyrOvD3GgX/qt0guLAwtEnGZ4Ig+dnXNZvMh+/HiXV9N5Cu1I9C0bOYB5WIPyC5OC4DMOtM8o+6o56QeSdhJqGMFgX0QE0/lhE+TbQjLWwPXkvSfOPrYhzK8KZWMBlJFJzqBNfcQz4FwMSVtTNok1yOYxjnHqz0HZzohTQjhyByYWmanvWn/jcYgJXaztrw953RMLuk50NhDaQZFX4XHgq5t9R7+lnXXmFDs6zCLr4iKMnqPPyXfqLapxw8LQd77Gm2dcnLaIU27CPX5b36S7wJ10obJP+tTlItALiF2W/N/KmPiUvY2X79R98JZfcFyNs3uLdZyXzZcMwb66lTdyRpYhJY78CVN+hXu9EzdvMI73yn8K9/LilBMMT+e5NuRj5S/5Uz42Z84vGY7bOZnLWkLoeuMaMifR8gWtbMbJkps/mOLkOTmsEbpgei5Wpc0cmryJVyewK1F15y//YWHcd7omTckrWVnD7GKSCaSbZZi1JaJCeuY6teUnT30XTflx3EAhssn3BHVVkTLKTfkQhheA5p8pxUozdVw0QMhaq8zUScPceEcW7ZovM8e+KcYH60P6zIbaKZC0gevvlKsdiQMpKzZ5pG3E9L1oUcGyY9PjjU6we/KsgxKd+MudQMcScR1U746qvxePrzwwePs6juyHd+8vP/zwq8uv3n+4vHv/PgcInprlooM/m5C7G2pAnbZfB9KxGedWdxQFvGTS7miX0LGZL9liDx1nvwzoIxp/Sl0//OCvzfpWBm2FjmwdR+jjPmxwER3nUvvjFGdceRLpqfYakxANGSlEx0KquWiGCwVbMa9ldW/J/rJsOaWP+cdfL0LbB4KBcWnOv+kb258yi1aHWUe6tDxStfIrh3I6hDZh6TaQt36ovW1DN+/UGtp8tRx2SrcsspounGv1qmflC41f1wf10MHQvk4K1lyks952f1dn2iBtxjjyWtSx2LpMx6FeMrWvKFh9VNj4O93KG9qyueOq9M6v1Efa8tGQ/7GpOP5FnjMOrfIHSSaUr4cyLxXQemmPzzyLz5gn0WbZMQUjr6fIyk42aH0eIt76O8p3LmYeOaib0YDykWuccOK3MHk77x5+D3a+wYGnyu58kz/x6Zcd7NpC81aRo+zQoazwhBd/57//lz96Bf+OBcE3MtQZ7mMA3vZ3ouTqk7KYKQtNbq/J60Cko2DLYOzVkdPAqgjX4OiPeMBE+rNf9PCkGWn+kMpr5OdniYl7unz/y93l4eN9HtnwGednj18vD3eP4ANrD8K+vsijGfd55MJB2M7UMHa+k3NOnUsbo7Tx1hweNiWv1NWjg4uFG1lOsPBalW0gKwPZeCaZVMu70fTLgoLVZPEizGDHfukwJKiLesjvZDV/9HFy7Z166Jky7Vnzh2XntT9c6N699SeemSzI8ouCP7Cw6zw/p7x3ELS/F0b9NaU+mtNTZycFiyttnyveTtTqb74/rKMRrh3OEGhbQZ3Ml7F84tmWkdmyxq3nlDV5J881TvnJF8682XDLp85Ny9Xxt2PqDZIG41Af+n6Lvdg4ddjrSn20mWHR8b8h/8Gn6BN2YTWuLPOrR2nUE9n0g3XJE1z8YJ/Lt2xxt8vouOu6pw/62ji+h7flbzEn39h8Xp5/5m1jCUz7HW/om4tyeE373KhtimMkD/mOLB09PMeUc8YJHZN2mg3VucG1YR5jstjK0EVfxyNp5GajluYYlQ9aQp2YjA83KscwSIY1Ode7PnA1L/Pii7OITlnXoLWPKteJr2wFOdflUWbuNFG/ZdN3cLdc64o8EsrpSm7ZOmzyGKb9yAimbsZQZFROdSIGW+QA5mhPZRpYf9BDjcgTPyMf6T4i8KBDp65d16Ir/aYtYjPisaeSkadM+2bWKCtP+43ZcPW0HJgx0IwUzBxVgCSK+30X/9IBRzOpi0j1kK4m3qJmnESu+4pfiOpdNJ8x9rGJX//QZ4/nNFgn2tPpeWZUiEywe1fHplWI0kKPk+V+oHzGKePbk+U+ovHhrOPt2/CnjY7JhNq/jdM+WKm2sHGh2+emfabWerGL5PWohvlkpf2wBbVd3gzFeIodQcdZfh3XsUoo9rEO64xFw5eTZNuz5lhkkhVceuXCAT2iEzzZJ2y/ZdMm937Xo9qqMtS/89X/Xpypn3OnemQuuR8j33GRRwcE5pNCdK4FaxaGzzxtaTQ2tdIFkWNGU6sN6nHNI7h2ChnXZGfsKM8xSFlzowP6ZP0iv0WVNWO4bZx1RH1mDy1P9cweb1FAHss6Pqtv+772X3ouOrV2rKV/qm9sCuiTTfuVY9mko7k61f9Q/zymsfYEn1HOWzcIfV2dzvJXdaIOf+PBfDvSMtGPts3FV53n1m998vgO7DxHjazoP20gPHRS/tAXmL6lCbVJURi+nde8sYdgenimrp3/Fqb81CHsccFx08i3eojTb3Lewov/4r/7Fz/iW7GpYVRCf93P21NZQChcxxmUmQrCC08mGPiCGRN0QyTPTd1K5Vct3/MsbxxrpxK6qMaL9f7g1y6GUHz13Keff7p8+v3Pl4dfPuUdzz62kV8R9B3PeTUdjceBzsK6Gj3Ok50uHifAy0hOxt0YmmJ45cjAj13W4Aythgr/kjflaUr4Rr6fxq0nciGkwzOhpK98JxZhJQurDgUCh7wV5pTqCs6SgnVYjZP9Nbb3UQ3vGOg0v/eWohc+9iFYZ0VciyGTIVffLiDpr5F3TgAXmICZjZS+4fAeZa7Qoi17m1c427fTdz7xKdm7nrvz/BQO73UZ83bdbd2ePsudOu3xka3darudLg7c5g1EvunQtIV45ss7OoyM23hlfstTemXt9D1v4lY5tB1veSe908U4M9Ac70Mrz14GPczLWrHL6+aGiMwr1xdndm+Tn3oxKVpemYtGaTaCrgUH34LOoaaNz5zaecxXVmakC4D6S12h6XYJYaBlz8W0kFz4UkdQGcmqvEaro+HCyDZwUyd8vjbe54hPFh/KDC95ru3T7uKSsxb9kSe0ndbX8rFVKDiftLUXJnywXl0eHrzqZ51mPYxjxma+yeraWF2CsHRNpb+UiEOnfrZDsO5D7wXVZ/VD5p6aFfyNl8LYWT39QOuUM23YdvuXUFG2L+PPcaho1zqd3nUwAL5/08cpPDx4+9bXyL3NM9Pir0EfvfCwIfhhYZzuRZM/z1dTxrx3b+NA+1ajvPljjdU8H02oprgftVVumfrfdE+e06Tq7m4kPfuij21o3HE03Xd0sruPjGMT21KRcfl9hFFJqS+yBmq7zDX4e+exdpPrsKW6U0f5yqsTmVNm46L8hBmDlkn4LQZgUo/Zv7L/GeEje6RRwvkOgSXVa9oQIwLNE5pe5AOOsWEDDFf5wQGzU58tJk6rMl46BkHGfOhZk/SBljyI2l6ntvHKEeSto2v/a53VZvpDHB4x/ZdWK5fyWWsqZ9VU+1LvWab1GfauSFqXcHjsj0MeZT388i6iflEeQ0M/3/Xsu89JWAFoSHuWM+0ebzsEx8O0YZxn68s8cj7hbOcxkLQnNResa8MBZY29hD1P2POeguHfy+20sdNTIH3nHdjrPOKzwK0WDftZrnaA0iQwZZ/9P/6f/y9iLKpdCtctmT6Llg61M2DeMaaOwDXBmU2YGSqCnf9OajGJR2ThlHOh85Kd4dnlgUXNn+vGEX/55fL2xafLq8s9zvLHy+9/81eXX/7Df8B5/vny+eOny1efewbviOtA9zTiOZ379XK33vPss5bWd//4cLm/vw9moVmN9nlpDZ3nftA9j3o89o0c+UEYBpav9pnFSSt0YrSN85YN4xm0SiadNhL6c9zG/XXG1rs6btXnbTXpj+ghXxYg8p1UAYKRN5D0CvlfYXXY4zk1Qf67Ny8uv86C//byp+/fJPwbH3wmz+efsT3tya8P0gmv3vTnx+fdo9NWw8SdILZztT+vuQGqM3FP6FdcdNINNP9sh6CuQvICtdvAHpdn0hOqh/FJn3Kuy+5xYcrsMneY/MnL2LpK34Te9VgwNGX3hPHwAI68GR/qLxgXp5+nHcPf/FOHg77qnfTAaYdrm+04ED03HFB0NuwN9vzb+KS/Ry903NxiTpSZ884vNM24CT3jjDTqzq3fONFR/9yMwutC4gkKIkxrW1asxAfG7tpSMD608C26kLGlXtDza1yMf29z6pB9dcMBjvwNd/AAYcb8afET5J8qb8vnRpr6qZsE8twUIwcDmD/jJ+VWebG6K4O2jRwZs0GmYMsQ174wkFnHWHp+PSy/WPcJh30cYCToQBuHv/IVet4JmxMq+XQ8fvntz5cH1twH1u+sf1nrWFt9P7Fl1vrpLxgmPfLWmvv13r6pM5g2rLC3vFp/0ts4D/hubmWxBg41ay8jzBM2190HHy2hrT6ed3f/ePwQWOpYcv2lWiG2AqaOw07wamvRdJ0WzVva8MfEZtkW/kq2fnnsGftB2qoH2/kMs6+jU3PrySmy/UI59zh1tU7Dh/v1WEaLlwZv+OBXj7FdEEbDnBqDjm0ibjfYHuXgFZS/o6DzlTsbK03LEzp3w9cmF27We3W33jyekbDxPGaJHR6Ix4l2qMFrP2m3z9pNPvIsZ2hdjo3q1vQt7pB2Lxyw/fZD2oCuuZOeva5rzwvqdB/0u17eoTDP8q4synfPnHoiG621p6ew8ZEW3XaP/eV3H00d9j9lzNM66pH+SHs6GnyVbE+y/a5V8x1FQi4M0clHNA3z66qE1pGfbUeuTXz16s3lpU7Wc51l9Hv77vLy/Q+Xd7/6k8uz1+8gv7l81ZH28SfyXkHzF4WVqyz1eGTe3n385XJ3d7fkesLuF2DRa8nXX1Izx0jszPxLeRuzIHZa+MfAlLe+gZG3yx2eHW/ruC034a7T9FPKuo5I88t05byps/Jv92bxxd/5R3/5owuCkyVvy7CzxGwaTD7C+eJO+BJ2QhFF6kPTa3Dz0YUE4T5PVlnyk7UGsX/5gpH5DCyvth9xkj/+7KnzHQvaA4uqC/tD6P486+dHFGZBaOcprY1GUkIXdzvfRUUck5IVI6ts+JaTa5zCyR9eAVL4x4A+A2T8QLhTdsHD1MkiEdBe1hVJlIduZ1lv9e0AcFEt3ylvl2vM+oY0+uyh/aE9nXx59CZf9vRZdR+FeZYTl95FcIJ6BQmav5xmwfdAqkuuXJ0I6KRehw2QbXhi6ckDiG15YnUbDM+WXqQjHZsQTp1T74SzmE2ZnWfnG/pt/h9C+Qa+adfGU3nXdYbGDpuRmPyd96/X5yka/+B1uXmWWNzpk97Dp+Laz/Ap3vTtTVsn3Plu854KTzzps8gTJW7oWrDywPp5lsGOtp3N1bVCmFvgs9BFTnidx/DKRHqNjHwK8rZM45ab8RMgav4BR371d/6GDGOm9G15YOpw85rFVZC+8x7pyDnTBw9hiq+8aUX0GL7FI4aVvOFrfh0v+eQ4nI2Uke4Fu84uax5rEMyXZ6xZ+VKa6+zjHTRsDSrXcnEcI639Y5g6V932y+wF3hm07jl5Dv/Se28TqbbLjhaUBSIJeecYD08ZGj9oZ36RcQbVOvyzPjFjxL/UHY7sZT6CkC9Sr++C9Mt+fjH+RU6RdZI8SfbtRB5K+Jjha8I+67zu4KH7nDSzKkW2a29181OaY8u2ohUYHbzAMQvIOCfsl/4cRzrPC0iP7fzuzv74YbpSemSPjVMIgZ2vg5nz6J1H8eA1Lfaxjc49ZWiXPgYz83HJ0IY2CKiVbe91OrA5ztFHWNm3J88mc5GYtO1cdAvwb5h2plTzEk7koBRmHFhmwh1Hfz/Dm1Dtm58aUw5vgnBOow8b2teE+UGVVXdk0wPDl7uzVV/h4RGS715KfT7WluLMy+Tl01Diqp/Y1Dt6bOIqT1Qf93D2b2lTXgE+ToHSUNwvyXJOPXevf03VLLT0fQ6+CD0gyGMdxPto0GlL31ijH2XaevxuVMaP/LQn/aRSfOROhjYAqs+y0YZ/Hcgz9Q9M/JZ2i7ew0yb+FN+ul9Gmq6/s13JWhHYPTPkX/8U//MsfJftFnUw4jEEfNO1CQaF++a/Fi6vyPLvluzjpqwxMCsrnjHFBp5yDkGtnsItKHHEna/jtb788yAbw8OVy7xXPva+xI313f3kg/fCJRT6LvhXKuTSgCrXLcCZxOs7+cIlLzAIiHeh1wrIowZf9BjmeTBv6J2/fMsEgTh3KpkYnEtkaUrmRTZ75x4+xQIrRaVeyw1JnvRvt6hzo6pMFjnAW0UFBOY2lmgOuO1WdtLi3dvxlK1/Sj/PM5PLRG39h0I0gV6oo7xdsMvGcCLHHyLLlnVS9WvaOg2Enc5/zBrnYyeJjXHqcOulLDFD9bjCbueWab1x6aImfk+cptK6BSRsOTPoWb/lu83daeU0Xu4BNvP3kBAgt6jPywlP7OzinzHXZkzY4eWLbPulpx9Pp3Ykunu27pp9tNxy85RH5uErv5Xb6LV7laxpFpU/NO1F6492cHVPdpJ33pWdztzzjvHKMd0NTXk5DVxvll1GnRE4/nVF900P/svQ4l1xT3FiyRpTPMtKK8ii342ulkLXk8qHcrmuVLddg3sOrw5n2w6G8FLJPl+7Ex4loseYXrc1+bf02yZoGdf7ibJi5+IXap6hOPped5xNdX5IXiyCjEKcYGxqysF6eLwf6qw70w73HTZTxcY6WyfPH6k88dRuSRtHVLtunrpL4dB1Vv+knMLYwbZ2TjnaAhRNWrj8SJGmwDV02RLzlmreNueQ5HizQ9vaZXW2nZtBtjyTyPH30QEHn2LtwOtI+S+r3QV68rHPcizvrdy7bNg+O2AezJzbd3cex6aEQNLCHTJRVlegJxlaW6X5qGeHoF+ztxYan9OI8J1yUS3PWho+ejEugnmN8mUZu5g+YuSQpdaqT9bbuPmK55t2iZ98A5xnmsSX/B8amyHRunulT/yjFP6UJuXCKUtLII84MS1pqh4FWSOSgTeg4T5pQmmCY9loDuvKfcGDi6mNscMpPfuiWP0LaYQhBWtuvbUYSfcsY8QurfZ5bXm1ve4RVnjKG8kaYOasNynEfzXPMLnaHVrWh5VqfaYCPWe9sULmxBbKUn7GvnuiT1yAiN04r7FqszzJ3LMy+HOcZHXK3Dv75qe5nL17Hac6X/9j355lpe8e4B5X6Uo6b/BT5cp7dB8uoz9I28NHBsUH6MDYoTDz8G+w8wuTfhjtIu8WBPyYu3NbrfFuRfN6wA9Meeo5wyhu++Dv/6J/+2F+e6wKSiWaIlCq4KjMEnRaWz2Bi0neTtMZifvQEUHgnnO96btwH3OKUUyYOGn3s4xtOUE9FHnCYP38CWdQfcZx9XKPP1FHH+uZaJ5kTrouJqDNsh4sOgDQwg9MSSz8HG3CePCPH1iBwBl6BBcJBOCkYJz0dkRB6nGLC6LHqSUvNA4XvnzyXf3eed7hOFaZM5BBmEUSei6CnKXk0g7CvcnKTYAK8Js3g9xZTJnMmI/qLmalLl9UnPbFwsiw9l66H83bovkL+1Nb4ruPgQaOqsfE1j3Kat9tlcMD48Ox8t2X2fENh0nt8wrGH6cHr9LIXsIfDo+NxxFc4OPwT/x4KY8+T9ywTmj198J58k77F9uGpy/CLU4aPhHv+zvcU7nyi3V/atYwd1WUuxpzzSSePsmssu3in7NqkjAv7vChfaS2RkXfMlc6jCYfa+TKhOKd5gv0bOvFcdFOBMr9Ql/TZNJrf8inb4og9x37ogO0UTFvX5BsOz0B4JS0eoTw6KrbxlE8GqVMHl2S/JDZ5yrFMxInaEnps6jg1tO040RfKffUXUj09dw2kUA4Sa4CUDyiX+pM2XBnhh7Ff4iaB3ADx6PYZGnDYhr+09RDQQOtKcvwI8hdLi2MT7Hg2r+mG1jL2UIL2cpOwqdUrHOQ1Xyeboo3z4Zs7PHzogY48zh3v1HkHz7t3OA/kp07zCY8xTCRODX/KVOeE8rteRl/p0x40SRd0D/LOhRc06qjeoWE3L4ZUO/sL2DWqbRcSxgadW5XfPGHS2kj9a69rnDtAQctu6V3eOHX5S7jqXzD+gf17gHY3WNFc3NonKW1zG7fN/ZJd2xtYsmf/PNfBJAN7/VPXgKkr/W7C9lPlScvFhG1udujaNIdMHiRNRiQ3v+WLPtIgTJ9m7EPPqW1OaxUg2uLaWlLFjkUIj/avevJZXZQ3471+2jkX/Fnw5pung8zgJd3voqA/+nl32eefUQoDiJZFbypxzbO8A1P/KXf5aYftt205cQ5/61Pj6GYZ0PjeA7Z/D3dIPcBt3rRlcGDie97gwMRvwwHTT+l0xF3vDLJgJHYl46RXzo4v/k//+J/9qLPcX5pzU8P4TP4ISEeChB1ExMkLrE6T1iv8/k1d3drAr49rwNpJFrOcabl9Z6cLF5OHK+y7T79cPuM093GNuzjT3hb0Km2uDJ1kiCCsER20drrPOhseV1LTIfylc9Ym6OJEkUxa0TxPXEeW7TFOiRhoTlpsqRCZoI+J5AsbKgPAFbqpyDn4amjrEpRTGTWkC8chY4WCMdMbKeUE6cadiL4B0C8MepWY25FviocTTZiTFq8iCWegzm2lweOW3Vot6K3YWktEh3aikfBn0PW/aWJ7OGhLItfNZJU9kOzWOZvDid0sS5/4TjvptfPg0b6bcOLfovrvWPqUUf8EK2zdp1zng2NN+3gRFtyEZm5u8aDi5JcPI1decepvXPt0bJK7+Ea/VX/En/Qzv7SU3fiucPW58b3cjre04Tvp7cN8mSQ2IMw6svgYm9J7US69Mo5NyzHmHONP0MlRbheSDv4Z701pMmPyu4IMV2HmS2QAx9oHdD45F0u0/uPUeoRgV5VSo6b9MHOhAkHZbNvoFv2WEOUKyVvpbJrSklP9BgOWjXg/wEWfcnEKhcUnagdP+NRWWJII/XMGl5Y1V+QC3i9wswhevvp2DdJ59ESR5kW25RrGVqzbkY8g6akj8owom7auctP+tNsi6D62SHnbRL83ffZ/vPYU9YOysCg24xMba2uJDYtxWu0/6u0BBHSAEqjinc5W1WeLyafPszfIaP9HZ3+R0FLl12ba2zrzmBth79TpZOmcnOn2C2sbf/63IUt34u1z9QQNV9vs31zwLF36hgx0e/zcW+brkGWxp51xoNBHmDVQ4bEvnr/yZTYk1bpBdfaOpHrsmLnnHwV6aNL4U3g4av6RpnhgHu05CDfppT6gVYmx8KFh2ibdYS49wz1sGtGw9UiT91j/kNuwMoSMs8SaJ9zqP3SYE0QLaWu8wkW665Ggn2Gb+52vsW3USrmjb5OnPdZjEraP0JUl8tba6tqX8tZLaC9CXXKRlYjzuHaRL7JtN6HjzbB87T/zj36BYLnn+XEhxiYOv1JiNxzlr6CnzS9evYEJh1l5kQkfMkc/7aHT7BjULo6d3XmmQNprGfNjzRRt/QPTN8IeF46+2CA2jB5L/gaTN/HhucXJn/jA93S5imcpME2bCBVxLad0qAl3fO6pRCYCiGr8uYgqkAUFhqcUzBd7Eidk9Ee4IRPfBSlI2lJ0U8tvJ8UuFrlKWwvF1zzPTL0+QgFNh9By6qVOc5WsnOeRg8wMU/VUXh/ZePh8ny+i6KAIh74phyzQ2xHRR6MoY3MghNER7RLmW6krbwdpw+vAN33LdzsghlfMj6xYPzA8E0qVd2CPfwM5LlrgSgTkFMUJsnRygqvLro99bPyYhMStJxPIK1Am0bzjescs9Bse8qxn4Q47fXQ48NksUCfP8N2mo+fSFeJB8zbV8D8VyjNo+pZ2q6N4S9vTI2Pk7GlxLzf8hgPa+DZvx13OxHc8eWOG1Y7Jvy4zvIJhf6bVQhvPDe8tDt8fg2PTg6bjgwzHY/Kd04aTzoJ82qNfojltNSBNu5046Wu6q0UgDh2yqXHGafO/nUt7+UFh1guuflOejKxRu6xd173sDrZTvgktEb7Fu8sbXUOjXlqXTdMy6uKzy30kzpNjdMIBK93C0usYe6p84gNOM+US4ihLe/QNG9RhyJobGjJ9DjprctL0BXplnVC/yC/O2uFaGj8Oc6fvX3Y9ySMQXEz5BaOMh3XRfjU2HAu2ENlpv4crNCY2UnbGSL+rEZmmV5kTvWu55FFm5EpDheahbL78lf1s2S8rbNfN+/tPmAgHVluQF5nIcFwqz71F/SatTurn/lj6GifA9FX3LvdV64WOzHxRTblLj37JuH1vf+9rrvHJz6sc0z4dGu/A9/Qxd3Ctf8m3rf7QkHcZRR9JMXRtCGbud6wE+WibzvhO035H6DgkbnjyKewcuwKppJmWBefhCoc2X0AfmP6euP0nrJJXMHxC6lk4sMsamLRs5UUXwnxRkTBf0nTOwSavHF6QZf/nE8NDb3tF+2Jk+ml/WV5ax7570rPLA/Pwzjs7cNl2LJgyX+gnoV8EX3H0iE7qQZXV87q9wsEDDk++O+Y+6phbuo0N1d+7+I7tXFAypsauX5ffMHWMbMORLTh37NnxMxyXjRWG/7bcHv9DkPpv2jkwMuQZPScUJn9q+o8Ov6PjU3RpO7qOvPgv//t/9mN+lpvJZsf3WecOGDtBVfemJR7ZSwjx8mSrirFfuHCQr2siveWV6QIyA0bn+YEJjgyc3vuff395/PTT5TWd/JUF7eHnn/t8XjYRNGEEmvTnuV3/HCgO8gcGx+cvD33bhhOBerNYe+VIO7wSyymYmrGJ+Fy1ZdA+p2XvPry/vGKR98sZ4qvXXKFR7oEFNad7lvV2B3V6iqxM253T8eVM2kBI+Taxrc0D/dhUvvwEuPwZgPw7GRc6NN2Qkw/2dtYJtsUyKReKuU7kNe3Q5+Ur+oxNy8XSL7788Or15T3tefPqeU6kj3eUvuXqU738o11emebLDKQ9vTi+RJiZLprTk/PUDq13ACIhoekO7Or1FEamYHtVnP8r9CN2dmNl4dnCYOqgtWCe7dJmCS089iIFrzwT9sTKUDnD/y1EdvJsh3YpzoTdsXmOqYaQsiE6fzrGapdKK8ZOxLqRlzf8pqHX+d9R2Sdah6iwOMe0a07jooP2jQdlnIAyWiWWST4ywNhfMyosupunLOsxbdkz/T3M2F36iP1FSvRGIXLSRmPjOHfz96JVukX4U13jjPfIZKTnkQLBvDIaJd/3kBJ3TEK0Lm9Deicj+w91pK0+2uWKk8cIKkfZgp/OMefqvGGn7ytlTXAdsoLI3pwMy7AetF2A8zQR84uWo8bkiaqdx92qcMqlKablWXQzLKfejhtprmURD23GEAsk4SnH9BxQZCZjSLbSrGupX+dTPXV+vz5evKGs06yT/IU11e+TPHqHjtC3Ybj++txzfs1Ohy06RiKh69EX+q1jUHrr6GlY9AZc77/4mB1ruPbuM57QbJN/2tC+96TLlqQK6SB6uz74HRfp/jS3snv6vmQRt/r08uqP7FXUr518VZt9QY/CUbvWZta+xsBan7zFnRiOQJ57R54tyOveVMFqReJdA1n/PNCJzqVFskISOqYoS9gLDXPJoU5l+2Vz26jdckLu/gR+tj8Ia5v12JBlaYfqWpk1ORYPO0MfNG+c6bwKlnydc3+jYfLtM9cpv0hu2AsdxxV/MDnPpVMZZeyfhcRTFn73R3U3bZ6+AdHI9y/zIPrVxTInCL2/aNc1zYVJ2+53a7WHp7hL4dSLhaCPFPXpfBQ9WZUqT+64KMO/FT/2TurKvrH6j5LV3w84yhcLRX/vxoYhlcrYtp/rnHoQRE/XK+3mqm/f9/EGQ+8YCLGHtvVOL3vxI/W55lSOuqz1mTH36LxjLpOJfqs/4NNWXiDl5NcycOTlC/Bkj3L9gti5Ruj3kaJR5cQS8qc+10vWYPd6dEXByxfK5V3Pr51Hrq+dCx2DjiVsvuRkfipPYH3Jxc+yhc3K2v/V2ff9PwQE+8vQFkXbNZeyX6Nn2mS/Ua/2UM/20QotQzyITOt27p3lq5eBxe1rQ9vgX2ih86H+ubCz/uFbEBsoR4o2NxMJrhH0cddI8qj7xX/13/2zHzNRRPj4D9i0W1DowMTpBtuZL5zE4XayWTZ1R20j4XfICdbjiYKPbLx6xsC7/3i5/+X3eWTj6wOO86dfLo+/EN59YpF3wemkcyHzEei0C3luhvePbAQsUI8uSgyAGJKBZ2dgbzq2fC7Q3pK4B+V7SeVv3767vH3/PrJ87MOrSBIZRJbJIkPjRHsrg8vBQHvi9BIb59lnJIUOgFrPPH/QRagdAPnA8iBPJYEjf8EiH3CTTNqlxAnpr2i9ZaLmy4IMdn8o5Z2PbaznnZ2UYhejhnlFjWlvy8AzzrN5V3hDU+8daWXsEp2SbnjmL/pG2/HIX+HEB4bmpLX+DHzBUJ02nimbMINEFjmAzcC3/AM7/Y9FF8+xy4Q73NKm3EAXhG/lNu+ar+E138wwWdtW0+K1DMdTyoyujIeR8RTetuk270Dnx4rv/CM/Gx80537yUC356DgX6My2pa15W0cBDi3H1xpi8FKShCc4cahpshsiPdF8T7nCa0HnYOefRB0maVmwOnJWuvNavYR8whpBy+6B1IO+o6zgOtAKA4eMFe55A1O8bX+aR3dEvqwzwXUaTAnLjaPmumj7c2ChutrUOLlxaWh/HtWI0+ZayibJmhQH7uHx8niH84wT3Wdt18YgEGZsVcHUFztP4+XTuafMo3Itu+hZb60X1vwoBsgIaf6Ctll6IWPlai4RX7bPxgi7NUcSaeM62dlAFQUlF6SONeSIOiC9zQ5/NllDWQmVCfj7AgORalWrDe4rt31javKDOgSLNnfm7KfB/Ow29hmcC530g5i/6nI7ZmoT28ueyUeedyUcNO0zzXlkj/XbXwruet/HMPMoZmQ6JnTKDM8am5OBrkmCuctLGJuRk7LWRyyiFnUgdoVWjQELA5QCle4oXPbSbqttfjqUEobS+jRbUlTmnzIENdYu1bcgTy60Ftj3yhFGy4ynjLKTz3Lh9V/nEp1tow3MWDNcdfvcsocM3TftjzVGkRN9qL9jgfiq9Cv84YFXWQ46Dwdsg/OobWl7/bVJdcuYlg+iZatTw4yD5JcWVCzpr5+rs62LVsRNaOZj72Z8+Go6f7Ibjz56PXvl/l/Hs0MAvdSRdijP9noolwso7SSfsp1AzKl6ebWTn7cwYzg2Wjig3sL0f+UuPNnCN7zWMum9/KnXKtisQ8wmLnCkU4Zw07PgXLCOpspC3urcVLNYX/yf//G/+LEdojwFigz5CLDAObkanoYyfzpXI2p8c9MJUQajsYgqqx3bkxTmPBPe1wJ5Zf/L5dMvv2MR/8RAYDHHcb73naGf7nF2XdhdxDrx0gYaob4OxUcWowcWP/Pz4yhplItutmqrjz555EDnGf573w8N7fWbt5cffvWry5t37+LgfvrkifTDarNgybYvHZRJwsKXOliI0LU6QaCMVqo9qNs0ZOtTtjzaXrrSlRcxwPT5pIXw+6dsIPa1LDhgrLbUefbZ5r52Ka+tI/S1df6MrI51FkIKdENxkQWdOBB9FU1PIdaGk0V4c6SRZXgsGkuHCe3rHYbnG96Ntud/L50rXELxcPi2cPA4vdgx5egz0P5bSoANc6qwcAy/173jrtde70FboTgw8eRvvIM7xEm44RH2dPGse+fn44gPveUXD32btt7wTDjOzS3mBOUmfArHeXZS9xlq2pSweC7+5BN6YqbRqUWxsX/DLloHrLHv3Bb6Fgz+SHY+kZaH+sIZp5kYE80wX+SUzsZmfsoQWkf/qns3461eILyKMkRfx7glDoj8ohtn+aNF5W/tiDP1ByCPmVE2ju+GVJL8Q5ZyIKmzFN9L+ogD7J2htmnpoCwZ1ElnDac7z9PCqwydtj5fizNHvNJrkZVIzcqKsxUbFbKG2b+Rn46oDXQCtVHK1/6iejG6+UuB4BwuCOFb9kkbFnZsdrwMnqDcVL1glUnsRJki/yhKAZn2ELR+5R246H2OWt1a35lfnPYLlon92R9ygieu8qG5r3m3k7i265xocSUYj2MGGsoz6fwqLPMpJ5GsxX1jUtM5FHH9QIAHUimrHghWn8ghzwsqogBtNS/pNU4IDYY3MoJr3Sd3DlzaD7VPymVsLFoGR3ME9z80SX4Ovhx36Q/5y4d12njTq2DlCSefMP0xzveMi3GeJ32Mm1BLb5gAUO/y1tbE03iywrQYDajPCxP5crfQvTM2tw51duzrOKMbNk1rtQl5qTd1ZLDF7kJTZjF+KNO5M2XVp2Vn3bQ+w+poP69+QJBl1FE52QeDTnP8FHnds/2yIHv8y9dv8sYNBhHr9CuWSwREloIojxyfv9eeGXc42b6mTwecRiDOUOUs94KaqweflK+utxD7rPk9MHxtswT/bXckfSNnxl33a3nOfMuHP6SzX5epU8dA2pnQ/JRMOp2VuDZQRqhnCEZXiqQtm8wXf/ef/KvlPLfiHGMDp5IrPdLMWfG4qMQ7hYoKb2UtZ4WHItCYSrkifrPeBnH38feXh08/9/YTfDrPjx9xnn1lCs5sr+wspyapAXnPs+no7OZqnjqcVI4dK1M/O0NwsCX/s49QuGE42HSe31zevf9A/Pnl46dPl4/UKd+5SCx7RKTOshtQN5u0D31dFDKgAIdI6l2bg3mPy3kWqtppu1oHGhHlzaIgRL5/i5ZyqfmE6AWPJ586z/48d35lkMnmK+ryC1h+WRCjWuWcPOeWK+hi0C/kvIww88Z5PhxnbTHh0n1H6dOS4bnlFRLHTk/xCE/SV/gUXpen34/4qgs8ZJZ8wC1f/jbalBswvde3ozCb/w57/oQDe9q442Xit2WGVnxahxk11zax7Gr/6svJu+Yh/p22ibdtn/gVjXqSXrzdgFc86dYzJyetGX2J23cTDt1kxv0a+7M5bhwrcBFHHhWEI4tgw5Z3s+3iPSeq5fOfD9jRtPENMvdSd+WcuZv+E25g3i1M/ULKPsWjfpJXvYPzOIllEm6amPYVda4xWBg7Y0+byJqUNVZ0fWL9YQGKs5zvhfhsr06MOmFXbTt6iemLFdqfOgl1FBqmb4dHdSJjOQ9LVzITF0z7KrqB1tN1+eARQzd2xmdeCJMnnPGGedWda8tWPrLzr90SrVz+0rYVJ8J62PXuto7bde9qTC/sOlkHt+u+NrB97nmW7cXCpCmSwwpPiP3ZZJ3hKtfHLrzo9C0fhq91erKe48DkRLlh7hiypvcXgZ/nxz18XENH59UrQsqrV77wSHlbhSb8WRH6ONjQyx/XapuhP9HG6g/NsitfmLD9p32X5CYDBk7b2J963KszRsyc8jeoEZQZiYtHmH2xn8DS5dDjZgyP3iPhpDc94y7t9IQ49R1qycCHtpDYixTbcKxjjjXKqpFpnWdDK0zYSPTO/LQevQPEpj7D2HjppPOb1i29or991jp8rCLpofOR9pDdca4ehMmfEQ/Iy9jOFwkZa35hMM4z+3u++8L4QHPGSn90Khd5az479nuR5tyiIttshc616AVQyAshH9kQotNCYew865+w5wfgyVgTb8oP7PTgal/kG7VjgM671lmQ3nRltvzAUm8rck0YeZECc2xjIf9X4Rd/7y/+5Y8jswquytaV0cg8K264fGzo7TynkOevCSPctCfLvm1D4zs5jHsrxOd5wBcMsHscZxzqOH6UuvcnukFvJ+ZZPQZnTp5VHk7rVxWfQbnLyXQnmJPVPAfCGMuOYQjADB0+T6e9AlaMr27xGeBP1PPzTz9d7u/8sRf4oc3CrZHaWU6SOumKVn5/Bpx8bJzHLJc9KByTqbM/7OLjJIK3k5XTTlFIOyMmjv4joOn8mU9dwehRkF6bXi5vGPxvmOBvmSA6zZ5A96X/niC7mOosM0mIZ7Gnfu2Sq0onkvJA64i9siGUJ3bMJL/GPd/2aK/BLl4nTpu7GTX/oIE1C2nyDQenrqTDcqYPOpgxoUyLZ1Eohg+ZubVvPbYy/K1PzEIUXb7FAds5cJsn2H8Jb/Im/g3/4jvztcM17x7e8u24Mo700Wchrz5a+g/PN/hE/tm3fz3CmTCDEdCmCZdcOiD5c2JibsoZNxH7MZ6T0/h8dh4AYVz59GfqU551WE2Y7Gvk5NlnwM16bQY6onmMgHx5DaI588KaK5t4K1vxJKKXeNzOlmhYIWxudVCC4SFGXnRfMibPcAdz5dnprIjR1wVN3T8/9sRy5B35gOXchHNhIsH6+I8OlmENss05HXP90okmHodD+RTx4r4bgwIAZTl2DJHtJjqOs5Wc9VhmOc3Kg2ReyilmxXNiJcBjheZWRnlymuomLQ3QTq3PfHtnjQzrWX8t6wc0GI3P/Iizb3no1h9nQFmhrfXNNhHmLpxlwMiRD0zZhQgILXXtea6pOrueDLPuelLnFyZTx3xxkjDO+Qpf6tyy5iY0jR6xEYPKVlCEPdEfpli6uWYzvq7W8ayhyxbqlX2Ivna82x+Ody+Qcoro7yzUfrXR2jfYvKdeTyx1COMU2r4Dm265dEBQOwfS/2vcGK58NTOWZ8rX+HjM+JVWLkE6uUmXRrnkp7IDjhIokTlke6pQwFz7Tn2Tf7POCO33KYdE6kmcthNJHQ5Pkc/ImsOm2qA2sUz7H3lxJJtWlDJ8CUDsv9puH1gu9SFDPbsOtn7LmWEfxDam06C22s9cAGHyOq+Usf6MGxhkhUd5UV0nPRmk4M/BCZif437d/T6DjDQZak+gc06ZY9z4HD7jWj/I8vApK++Pju3tf2noEiVtx4m3YNsHdp4J2xY0UV9pNyKmjDqljPngSI1eq0z7Xv2wR+otc+uSvgqD+cLmMrj5zh2h9SUKyNMxfDrPrdn4i7//F/9XnOdyV7k1sJYCI2d4FLgLyQMUDBpfwh/+FRb7zC/trkKkWQdYGPpQOjOfTcgvDT6LA+gvXn366XeXT7/3y4N3sLNJ0MC0C37MSwe2E63ek5S82seOz6ClzqWmRsw3nHPl1itEHVn1ymu1GDSW+/jLx8tPP/8cZ9cH9L3qT/uAhPynPBcBpl3UnDDWl0WB9rStKQJoH+tzPFpnNzotOTY0tI+TWuUMpl5hYuEVy33wdMD5bJsXIf6iIM4zDvN7ri51nMUuil04srgTRhLlPKFw4MZpVxZ8g8Loetqz5SY+vEPfcXgmDDrpn+C3Wbe0wYGJ34YD5b+Wc9S18seija8wfPKc5Y68BTtt5xlwMXyyXTdwm3fGb9Pfxhu2DuvaYR8no0fT1ct8aUMfnoQupMDk7zh830sf9GU7BmPT4l4HGhgfO8F28PHfBrjmTENWi/a5UFjtyiJoZI1T+HWxrhc356Brgpu29IZW2Gd26zD4Jba5E/XXgTqLiU86VV33xw7ftqG0wWpyQuldxOfEXY69bl2OHdwCKZS1Un3yRTKl+m/719roIcajaxjrcb74QpmUQ8b0l+B6IH90QYeePrWtpZEHX9Z54soYGBkD1XvJXmzd3ArSc/q6gbTotuLym278tIOhG+7pTJ10dcpeMHLWH5lrDK7xSGhb80U66HWYdBhGnjJSrG2OCHmWnMWXNSRxRiKhciqrFx9BnOzQFj2O1HKOs04jt88qy+f6vJzlRTeM8xu9vCiqhv4yYh4lYH33UMoT7bm7qGNvuxFP2erZ+dkQkdHDPXXGQG0pNLT8QPPbf2Pb7B/ClCPEau0DQuelI3bYpl+C0gdXvrOiskde6w3F+tV36gKqU7VsfLWj2ZE1trCNra10rLDSq3LAmqwj4wA59k36irjl7cPcnV32qkyvYepfZB2i8ki1jQthDXRFdp6qqzHzzzm9WrLyvOhyvKiLaecqutAe6UnPWzDih1GPYxle2eVLv4L5wiVjA+Xhgab/A1Oca21GWdcH+8e2zav60j51lS9Oc1sg1s7Vo7avknu404Vbnta/8Z2sgT0v+QuOtLqjQ+bUotEEYOzeMrOOCAmzDyS1QtN7vJDRDL9d1HIrBF78g7/8H/ILgwPUEbBDwxQFJThYQBf1FFYZJWZqOCv4xFH06iWLthtWncd0YoQQ56rX9TJXS5/vLy/Z2Hx/pqfMdz/9dLn7+XeXu19+yZdZ6vz57Wv1av01ltX0sY37PLvH5sDgzURNu1iEsvh4IvCacjqzfWzDK5XXr9+y2LzMwvnLx4+Xu4/3jkLor9POnM7YJITFHlTYSfE1X9CwrFeZnmLb6hg3ZmlogfCTGH2o2EgHM/GeANu2GfyynAMkxYDh96/ym+MAdwLml4AwqCfOOs9v0U3HOT8z66KdhdWTDifSmijahrxODCdWbWV+QR2K15tT9SsuvSAPTZhwYPJGzkzIoTuOOgErv8/ErTjYek6ksEIP7OK/ypBvGeNYqvkHX9s6cTGbb/imyk3elMHeo+tT2EWweAs7bXjE6/af9JN28p/xs8yOfGw8jQdsn4vkog9O3ck/4uR9g+QRRsaKf5MXecXQSc+m0tMVRbdOL5qPTVtERfM1v56AG22jHd8DM+adTwJuwyrY+eAieGzSzCWdCqpazl1PUvLdCe9iMWdhYt5aTt1esG4YR2cIalUtrKJ6znwzntDkICT566SvdXDh99KGg0/lEympLkdv0xvzi0XwGFfbjFt4bauO8Wec4pRTtmswqAy/CJ1fXc2ps2uzdddWhl5A723taf3oUedZ+rIycfRKmnzbb0DZOHfUKDa/f3E+0oDkpLzpGTeODXWxjPHyVD9BZwXKUcYpbCcYzndbUlMrDsa+9Im26JonR3VTjbLCt9qgnVwLrKrrKrpQJs/n2y72LE8a69Tq3MJHuie45Mvnv4dI/MnX9b2HLcPfE+Q6x3Wauy7rXPuF71c+yugajLw4a9aX+j1saojI5GsGzAG0vUZHb9tt/4jWG/60S3tar+1EfyI5yV59YdGUU1hMs+KEPu6hpXuXA7r2I+5QGftaQa2qTlrVfpTPTPIgziMccaKhdqgZC9PaL4WmswYDO9n6El1hwGj0KE3+keqh2Ks33hnwYoI61tgX0AQm6sBGEYGyio0UePKWEtB2a7vcsc2Yqt4jJ58Qc3HkYkc87XQcmrv4ICTImAE6nxRGvRTTxqkftF738PZdNOqY0bH1EE8+ZeNA+xiXbXC+RZBy0rfMX8vC/8xy2MILraSVqxz5qD/vH0dP7eRF2JTPvqtmS7FYaunzhQGZ563LchXf04aDOvgHj/k7xpLG+d+wvNf82YfQreNPyxmHB4hdgXOMNDxPnAeMW6cwtj9pPWzp2E06n+XJybMJs6KESgYW86pc9RoWlNVJq5JOpi7MvY3k4tUB6uSx83PVbMcgIGOLUl9wnp99ebi8IvHw6ePll9/3+efPLPjsBrn60QbZ9GiEAx3xke8r4O587dxj69N5DqhX6qhD+Ob1m7RBh9g3bThQ3rzdnee7bDA6kE4y9a1TbPvUvS12Q7HsWxxs5XpbRj6d6ORbLyp0Ckpo6GJg/cqLfcFMhoW78zwQmy8xU2bsP53oJHKi+Aqw4+QZh/kNuuXtGzjQ3v7rj9/Ie9Yp2gYEJ9SRNky9C456KXvEn0DVIUh8yu1w8KKn9Rrfw+PkYuC6eHiEQ+43+ZU/cMYrd+oa+lUIOoZnYZK284vTP8JOHzhO8RZM3s4jTLlb+eMU7rDnn+nrcgO7/XZ6FsaFe7lBSyW++jdlVt5e5nvlRT6yZB1x65tw+hu5hnlV3UqnfEJrrf3GhrvzLN84xZLDs+xgdNpObvj6+MDSh7hv1fnkF5DvP+X7E64Bvl0hX57DgbYcM4CpqsyIil5o0wRg3UJkGt7E45De6LyHO0w7p607DM2wZRcP7fCQ4FEHmLzatvqGF5ZHnWedZU+haHPSrKtZJx/6NqJxnIW9rvnC4g7WnzXDNcK0tbhhpb7a156Mntp769dTlpTSAvCZN/mto47B6DVrUPv7bOtA273qNc1mknZvdU2Zwbymi5BMNQ4PqpSfEeB4dW1CwdKIyjMnjM6UHi7UHgFIcnwAAP/0SURBVBPO+J4TTS/blZtXvbKe+hyydskdVnjjL1Aub8NArmu267dOdl4lqoPHem1rZ02qE67OijBEl2jpOFdf9lPkJJ+6wq8u0a3IgLD6tI7tK/UZxhYxCx8wYPny8NGw6byqkNASyt7t74Ynz+nAQLI8Hwzb9GN+JCxlutb3kKvliq1H+Rkfq7Y0D9AZrbxFWFV/D6rFCV7Uua+/9rEF9Fdw9nfrEq1R/TSs7TLumDaHKl+zr9aWOJTo0kMomVs+znHyyXMs5A5D7+i2nrV+5NOwLbRPrHd+IdS4F4PShV58ubf3jvHQx3m2DnX33fjWkTeNma9+8iov/WVnQ6MdPqr63Gef3e/jHDsGdaLhib7Ou/6iZS/6Ov8d1x0n8tGCyE9W40BsuPCptLYa2PN2ujD8RI54eGnUkQc0znzwNX2LNzTXqUD7RyjvKrsUTt+DTfnZcWAYymJ39F/paJmV+eLv/pN/Ged58VK0nS2lk6KozAjRc09eFzoXoPxKkhsSkMkH3yzWdKHc8KqInctEzdiD0ef5Pvvu0U95Vygr/eXh48+X+19+Ic/3kH4hzysqGoBaDhZ/GcdB0eep2AN924Z18ic9CL+nyO/evSOtVmxAvooOh9svbLzFeXbT8EuCP/30SwcLA8OW2Xr1FgWfZ0ucyuSzE536PVlHH2nYx0Wij4Wobm1k/nSPGaGOjlUszpl8LirhX2ibhydg+cgt1HlmIoFZiJHulwM/vHlzef/2dU+eQa+YX+FIO7Ffsoh4MZFJQZMyebydQ1kvDPKlE58Fx8YOsry+ijz7sI+/qE/7whCmpaP92zYLGRfwmperZMIpSxHKaz8XHkdb29syYHgbv2o/IG1VcYB9jxjURc7KDl9jmo20cqhr2bb57Wc3MFhkSmhO7D8h9Dj+q4y0GR+it79QlLKOC2tBjrzqvuhHHPrwIJR/v7RBHS4M9GHavlANok/Kln90FCc+C6kLorRB27zbMDpJJ+0m3j5ZbQeM72j+8Ozp1LXluTklPvmLzn/ARVgYp1hy7Loutl2sx96CI86UqG1mw/W0uHV0QZ/2KcO5jFaR47iS7imgP+/vK9nu7j5d/v2/+58v//bf/X8T/k//0//78u/+7b/BqX7Efq8v7z/8gJxuPm60vonC+m3P9LdrUU8Z27A6M9rUthVhvsLQZTZuGT4tZ2h6yuUCbNWh85sJ5qAGfV42J9vhQRfXVTdl28nfI46yOno6aphTaPK9QNBxHv21Q97OYR3WvdqROuwzouqQoUZcPXXqomewbRCF3IEUHJbJW+OM+iaMPuhS6BjKKSA4faf+yTVtmSaSHt2j/9pPhjf7jPoyvkgiW/k9TMhpt5KwozLNr3rQCG2jaJ6AWjnh8wQ4jgqZouVE5QWt1zThpK1H0aHzoYNF9Kgjd/6oYGQMXcxp9OQjRec4XwR0jyRN63sH9SV2c00mv/ur73amboT4GwXVmfLtgmt7vPFZV/LVi/K1MHYcHTKf4YVgn1fHtk275ITZv4SZkZRvPKWyb5LKpgDdyvnPM7/8xVmWbvkMePWAASbpllej1RVSGlkw++L0lTUnXOkZEwORBc78dH1K3dGv5aPTGk/aLF+gi1PV/jSmbSw/Fyk6zf257dbpfu/BWS+8asf0BXOm+YxNDQhkvKqLtk41frQldZJn3IFkGc7jPpmD0KIXkd6p6JovPT8pTyHXdPOt2/bmTgn66jjTUkJksve/9O566AqlfZSrHmhkn7m2WP658xReDVSLhF99DfMdLmyWk2TlLLyFc/5b7ORJn6KrMPSxl6BOwuSN83yLOs/XYF+3zwR5WlfpyVoweStFHH3WOCGr8qHvfKRKR9cXf+/P/1WcZ0GidjIcPCBladxaNCPLjnKKeMuAtOxObo0ynegr4irLRUIeGNw4fV754RPMnjI/EODcfvo5Xxb85DPI93d0ZN+2YXs64JFJ3FrtFH/I5NOne+rwEYpueAMOsFmk1eNRJ5tNyEHnLQl/WUjn+eOnj9FNY8hr8+SfwW6b0pa0u20RdJ4ZZuFNO1d7Z1M3DJ+4eALJO207zvPwCcnPLDtBfQbky+JAnHU2zvNrNhFPm3WefXzDTaRXytjdxXO1b5ybnkAYX2nog6l/IYxXafHkMay+3wN5BVv2JB/y9zpt1NhLnDJH2QkO/tGrNCRd5Q9WgxY/aWc6cemJnTC8e85BC1b3geu8U+5VGze45fsu2jLC4dvDwPAdePblbf4VbPThN9z13bFFGsIRqyQPfmGkyyJ9NrHmNj/lZ5Fa/TJjf/pJkJZHslzQyw5teJXReRMHSUnJRC+JxB+5OP/p97+9/P53v7389re/uXz8/c+Xn8Hf/NVfXX77H357+d3vfs9a8Dpv3nG6Wcw5r/LOk0pvfeo9MLqmGufv4vvrwHI7zuYx6cJZp+iJc/iIZ/Nd68Ksryn3rPGsjK6XbpesydK0tfbLmzcAT2L3dVFMmwdi1uqQfjpg9IO+ovobs5mePTy6t7yYsbTG77XM8uzj7QjBrtXrZHfDyFnl/SEKabUN+eQNhA/HJGWW3fI5PCrJYAnfQuEqfUOb+gdmfD+F8qYP4DMt7KFRLR/VQN3JlFsOSfZLMqULeSwDmT7maKijm76aDll87JbtLWSq3+Ra39RbWLqlb+BFno6cso3nj4zYdK1zgwX0gScOc1LVoF+WA6FYQ/xSQv+X+xDewVw0EcmYlt/EhKsqKQHFrPoMY99DH+HUecLKq4Q4iNYjWgxbytdnyomrge03bRl4PADw4krH2AsbycpU1t2dj0XhRNNZb1hHspZQ3sdVvWOkHcPrHAYiP3ppb8YHBkl6OdDWlYs40tJz8u9arm6W4WPGuqpkjBCOczmQw7B14GU8p8vOJe+ce4BGHV+l2U7CucjgI3Lm5Nl6IlddVxjlaUlG2Rqrg/8xMPx/KJw4kQTtywH7qOvOwadOV+HA5E84fXjyGXUq6dOWz4uQc10T0Kgh9b34B3/+r3/EvJtMI0xXMjFL0KsyBfd5kVbiCXScZqeIpyUOAvjEbHg4qzm5lEaxGALuXt089iQYB/nZVzYHNrnPONKfcWb9ZcGHj7/0B1OQm5e7WwvylesYdIo5YP3hk08ffXTD02d0WAa0wz1tff2GhdV2UO4xtzLdKBhQNDdv2bAeHPAO5A5W63TaK8rBnKZSqc8U0RqtwWcXBkHjx7FHtvFxWrRhOmfCGK3WnZOec2LHrIHYycpl2NKdPKesKf+Cgj6m4WMbh/P8yonjJKsDnVfkWCf8TorE+XMxGH33iZL6iIuY/4A9b+KOtoQ3MPkH36LdwrGpDY8to01HuOoaiB2aK9OWL63tsk0nkmMZ4uHJeJSveRhTSeERkpI/gbwLI/fEsUFk3tB2FMaWt/Q9PnCbP2H1/bas/TM22Os4xjNI5KrMoJCLKOKOyT0culx+lmZsi0++4eiQ8VBa261F2WRrZuhMYHim/OSt7IDj2/klbeaVDQ195lnWt0VLfuepmzaaQGfOeur8yy+XX7ggf2C+e9GeH0rKL+31RPpP//RvXv7m3/pbl1/98EPmQOpNPawZbn7QWn9US3shhBa6yZVpum36FoZfzOa9wqxm6BophtDFvJ/ZtYj29MK9srVbL7g9IaotU6/FbL/oWpgLjp4ku966Pls2t52Xjn7O6Zlt0Omxjuk77aF+1i3sbUt88Rkmy753LxE63TIucqfDnR6aHJnzK6/5hkM3dNyschOnrI7InAxHPtgvf1tGeYrVTvIuxxv+OiOVHwdRBtcAQulZK4kTjNiDV3kpMyhPiweVNQ5wTqSXzEnTIYfMKbvH5SHQKq0LoaGrv+s2+ZlT/NGUg55+JOzJ3yq/+GIrYwgyb+S1vPJbDyypedqmbXMnKXVan05XZciqHOmNWz61WRnACEKue2Ee1QCdSxopI8jxGS73c2MKxVeQj8wOe+PK2sDKEjaSMbJgH4+C5S2Q8SvSVsdS5DOXzHfOJGwRBcJfm7ec6dXOiMdnYBzlta+E6i/kzrdS1DlzrifNnvZqN7O0jnexjGtfx2P2Yzso61ntaD2pWx76dZxnx66mnXEqX/V61u9CkNn5bL8R8pc7sAj2TrFzIEyg+0AeT0MHf0X5hSfQ0tCj/a4c044ndVH+rAEqUVuaF0VsfcYb+aEXp75B+zN9vsLYb+dxA5MmEu9qYxuXvJWHRvmUp2FzlKFO/aVA8IA9Ttbik+7InH3ky6OKqZc1m33KkT++Wso1PfZP3p/9+TzzDMNWedoEyNTNiQ6gwlSP49yBKDKIGDzqqgpRKCcdnn5o19MA/kpW3jcaR/Yhj2a8fIaD7OJOPD/zevcL+DEn05HdZzK4kvM5Z8shlH9v1epMe+tVQyAcAzp4GQQ4kz628cYv92E0B7en1G4U6vdA+uPHT5ef2VjtCAeIgwcp4U1PM1iju+2HllunlM3Jua2BLmib5g/d9gJ2iHmqRjgoTFkh9Rlu+YHFMx01JUbOODk+U/eGia3z7M9yvwPzyAYLa51nriAzEdvOTLaUBZk0czJj3q6X8bTfVWXB0A6dxNXcHaRPGBlNrOCUJ3QhLRwyF1p2s8g3ZU3NBY6gXa45BPusfSEgOaGgONO72KlD2wqjS/lO2hmu/A3PvMJO30Ha2HPSA2O3Q+81+QdLy4y7op+45H5DP3FkWNfg93i+h9opuh7p6n7mR8SxtJgOfdnNXyQV9j4M+mfbVwbcCZ1nmTPSKS+6Frgm5NEGLqjjXBL3MYV7HOQ77y7B4N2Z/hR0v8iVLw4+e3l5++7d5S0XndYi1HHqnBi9jKjPak50F5K/iEP762D6tNB22qa2d+JNx7Yb36Dp5BlnXYuj/bVrJgtsecB5xCMXKMj1gsCDCw8ldAaEuUAQbUP6Bdlu9pEHTNsmP2g/u4ZseVYrGJhWjjg85g/9ulwLGg/6t+KlfyvPcB5DGZDbvPygBfqPAyDGydAxMa2Ts9bI5C2Zg3w0BPb6Bs2H2scnFu8uY/hu0zvd8Nyc259Gq0/1Mt0yo+fIcm1fIek606z7yoCeR/nYB10hUmat9xlNCPVxhMhW/8hVFsg+WH0EB40SGp22NJ8w0v3sOp4TZ+bXo/tsaLJ1fZZPqt088sIDwb4/nBmIIz+wAnlDX2mhfIUZPzJI350c83LAt+CgiYoMf+2cfdU9MfTOvT6T7o+JrbZaV+bFszjV1btzx/ZOvaKHfJVr/5AXv4CyiJBuvylHVI75gno4VstX/arP6jc+SreeyrI+7exiq/M8X/qzTz0M5TI5zz6/fvf28vLVG1w6L2zs87Z5bCLAGXnOISvvz61HiTzmkkrDWBvtbVaXoY3MkSvsvEtKIHw2eMEV38KBidu+47dJDr4zfcLihxZ/jbW/4Vp3V72La5q1Tv7P+vO34i/+7J/86x819lEUoqFXKu2spjPKYGrnE3Wwk9PFua9JUrAzZt6BjG7h8QqlhaThxPoIhbcRKffqhackd6z/LPh+K96f5PbXBnF2/elXH/uwqDJ97Z2LpYPPoVsDOJipm6r7IHyfE3Kwv/F5L5rQTdRnnnXcv1w+PdzlkY1Pd3cZ1Fmk4MupcyYFC45OpwP7mW1xc5JuPbRSobnSoe60s+1tJ3TAqFOGgqHpnMJbns6wIP9CBkz4LXvCpKwvYT5PcHK5ePoFFF9X9M72MpHnx1I8ncitJvkM4XUi9BeT0CHtpo3QTM/kGzjqpVxC272hoN6ZZFmSpZ/xLkBOfnjFlDv5DNvKTPcrjOO66pDlzPPvTDdyTVOngeq5kD4q5wnp81SgDmee5SJlyU4UvJU98ifedPP2cGAvPzYXnpZ7K+fbOkRLTnyw+e3PjNWkn+LpQrfT9/TwfC8tjvMcRyrpa7mmhUwX0mqccDV5noUeC+TkxBC66LwKPdh55HzDeg6U8MwFdU5eWSPiPCf+EPkPrCs6FeriaXO+MIjAR9aDn3/x0a1+oVCi3w2YE6bMSXWN3raHOrWrC7b1Z1yf4zcb2c2f9dzizlfFadnS+ThR7gKSeWu+KLf5rkcnyLvKrtNmPhLmp7Npl7a2rF+w/s1vfnP53W9/m4uLvL4Su4Qh8l33UkvqUI8Zmzk/3dqf0LTqhUMR9pBShgKNtmpDsfa0DDxWYygTeYZZKlZodso5cCiSpB0ILRc3hpFZPuMZL9EBsAyY6uCPE4EtXdN9bCXfAaGfKRZa+nhHxS6c9WjPDw2we6wjCKl1nTTTOdkD4+xg3+CK97skpmEGjnnjeF1x9ROHZ/JDoxICmrpkku8p5ZyAOzYM1Bfr0NX0KX+6tFkjsIsOwllGSViQ/9jSsQjWIvZu2796CokNzcmji7AzcqAhxTqVYz5hLnKhK/dzFoDGM25IZqxptEDrkUuYEPIVZByNOoGWm/ERGcgdSekfaELokG2xtnDPyl0D7aEMQm3nOHGfVLfMichqnnLl64/eMK6e47Ci1Pgr/VEcbGy7KJs75gxa9bP/PJR0yqmDfVV/6ktp6q9+FO0dCnQandMOdTBUV8dwWq9m7P99K1jHPfVA++rpsrq8fXd56V159n+Fx3m2fvTLHJV7jdF8sTCCUWLVJUdpoOVWunogKfTvw/CuRHuGZO1amPxv5iYs5hBLJG/uMJ18bNPkSk/8xNRiO9dY1XkOjxawicYtSzzj4KY9Zwzd/uzP/4cfJeUIftVgIUfGXqgWg8zAiPBFzLN1+StN4/tOZK9AVXAGi+Vzq0MH+PE+G9fl8z0q3+Mo6yw/4FTfxXHO88653dHJlqsiwpFTPe1uT5VdMKtLHMEsVF4xdZF0ILpp3H26v9yzifpz3v64imm/4PfKAbUGRiYxkjJplEUopc4xuqNPDOpgtBeBPkpSFBx7aTdKKS/6WbZKnjZdQeqUz4I7kC89OhAeFl98dqqo85xX1MV5fnF5T5s9degP0fSkOZPXLw8Sz5ceKNfFom1Jf45eN+DEM69lVt+Do4d0Ycrv4fCFttKTV1jtSvbQCrOo3tKv0i2aPht9bkH+yAnXliYcUQnJ3mVPfChnzi2c7drhKE94mz+0W7qw503+9NdOO+Ir/Dav/Utko33bj7e0nfc2vfNN/FhcFl07Jz3llt3harpZmT7ph9Vv2QQN/dv6sj/i4dwrv0tC+xPJq4ybct4OkHzR+eaF90P085WYcR7Idy3I2gN/LvLZvH7Bgfb2qnerfr1+st87Z34vIidDNo8WCG2Dtbdy9d1h2j5tiE4b7iDvLORtozwN0z5DxE25W34xKxT5eYQua46HDoQ6v+RDCN3T5p9+87vLv/+3/+7ym7/6D5cv930V6CN/s/a4Fnj40Hqudc16C3363dA9YpklIJ3PFa70jMOVnnE8NKH04iF/xeMQGm48omYPHw7AlHkKwmN+nIvGp51ZxxE05VPPjaxJzwn75E18nK297J5+Cq943H9uaBM3vKVf0VBfK6oRPZa5pH2F2Iu/5vvXfMd9tq7Yj4tF38Cgg3XIb3lZlevYkN6UZeRpPKBI/tzvLJRAOjzOT8egO6PyPvNhaL7ISG/ajyWf2q7qMGfC0La8wIpCbWSVvx0vDtXkGqetQudXM4Y+481+ldaLHsYOPJmjOreW80/HDcU8xNLBtpxNkc/fgND3yVhjjL5hX/bL+nn3tnXCqJzcFcocsT7K56COi+O4E3WyZbf+9NGySBxbZJu2TjnarvL3QmCN8QwUfCjr0MH34hHn+RkhmlPEepefooS0u2NC3XvS3PHhk7vRXwxMWPqOu33T1ioa+OvSIyNtXmHo+Wy+CbhM8N+6Qg9U1pmecOoyxMg0aOTLSow4NKqLvFXmgFPFy4t/8Bf/uj+SEuOA6UQLV2mvjKyotxMwqnmhixicP0waoU5OFcsjG+uktc6l6W6Cn3GSH3GSc1z++eHy7MHnjusws8ITfro8evKMDAeSr2qZkw4dUWWiQNLZAHXGlYUhssBF/9kI+sxRnOft5Fnn2XJaJj8WYsekOTaihswtFmlU5yTwC4m2e+QKtsd2zgVCO18nH7pROqIdRSKia7t0lAMSaJnWI8S2iTSYQSPDyBLrPD+7vGHSns7zy8u75Tx78uxFhK/a2U+eX3BFqu1mc8qrbFKZuq2FwnGgfaWtdBfYk/csw+dq11Nw255r3hnwbdvQYxPTxAfDtEF4myFrQjFkPgZpSWTJU/1r6eRhv9TVzmlOohFcHjDpFvsGaqvyC3tc+067BoU9fArbLzc8tmTFh55w8d7m5TbbDe0WBU+dMhZu0PG1h7e0g04YWTlabp8JI1+rpr5lv2VlJk/HMRZKcswLtWH6zAV90gmIrD4zjVzjnngxOkm6CbgWUNZwrTv5lb7I+nx5xImsg+06RTnmzd2nTxnnb96+ubz/8P7yDsx4Z94IzlVblipXPSZyOmskD2Cba8oNqOk6wjf4Tb6hZUvTTmND4eTxtJlM11PXLu0infbVSc7ZcNdgePoGJC4AaO+nn3+5/P53v7v8/rfg735Pe+9YIzxceI050WaeQ/fQwVdj0acqYd+6WdLR0HonTpvk9j9x+7Xr5DmeDu2hQ0z6GAvyUYdlktfsxLNuZ0yBjinlEuqYWG/GOTzmRw4ielAiHRFB8+swzLjMeh1dbU8+qv/Kp1hkHmN61We+YU6pXTdNp1LKyLcw+kGP3pFD2W/S1dtw/hqvTupGNnUTn7ZIk8ExseLibOw5GURCftY7alVe5hmRrNTQfawvdhEtT9owI9qyOUwxf+lnXrDx0V9h8uzrnVVVEmNoxrdZ8DhfMqIZj/EQYDY9/JYVs28a5yPzQKVXOiF/1mcy9bbqAyY/1Rou/WyzRHOmnDJCJt22kDjKFd1T0/+L7vhKG+IDsH54kRo+7YV9tEvGTN9aVV8B3Oa2crwL3C8UehKtwxrN4gd1bJkS1FLr8emchq4FDdvXS0/ilstalDIRmTz1MEzd9J/pvhyDOG0T8+zzqzf0C3muhdSV9Yy1JDay39XL0+kIrr3i9q1FSo1zd8H6CTuHxa7q6RvSE28YdY5049fhrAPWN/3Ep1nXAN1RlRGWuKC9VxTImHoS5EMqhplfKdSU38yBVf6QQzj9+uLP/vx//PG4mkjHwMBgiMLP+toVy7USpJOvAW2KSndRF2okeiEDLCeuDiC5GCCe8uZZZx3kbGaPDAY6C+f52f1Hj5goe5cTaF9hJ09mnGajXsZjb4UQyS/4KZd8n2X2NmwaZxMcS4AOroY3X+fZdzzLPzK8UraNDg47S1CmQixXQ2jiOs/aQX5v6WaAYA/ljeNsvrrGsBrU0PLqJaieNkV25ZcspMyKC/KZNkxcGf4Tth67yAHmFwf8aW6vbHGgCd9625n+07/3JN4rXheAfIGABdf2RoelCwGQ2g7dBgNLh/KeSp+0kfE0TBnHi4xwV2YbyIcRG7fihCU3nPJlb/wA2Q2hmxOdVnrAnOmDlm+/h5dJ4wK1pBS2qKCdBMliJPAxNdQhL+z1DN6mxeEzPOwM3PJd08o3dCH0zNmT/4D0yzVt+Hb+WehsZ0YwoQviHxPOmIisVdXUeMhfBg1fUtCzUDfMnGEw1I2uhT2hyh0sko6XXuBtMrQf/1ldjMMYp4l8ZcSZtDXQnSfyqY3SRRNIZ126cOH5jvXqS06FaJCV4Li9yq3n/CpX+qdtUV1j6nGe1BxSA8lDp0HBsOvoSd9RyKmhf9YPCs0rj49g1CnuWiRo/3wZkLZES8sqk/wcYLD2/fSb3+cxjd/hOPuoms62a9gPP/xw+fCr95cXr3Getrfx+MpOIm2nG6h/u+NMWU9t85x0nD35tZv9uMYHY1KIPqtNAejW0zF/2mnyd35RvjkBPGhb3sgZkK4To645CVRneLIZG1p2iwu7fOnzGJsyRk7avsqlftdT6iWo8zR54Mi6xmgH2p8TrvY2c+M9acPXMSCP9Xkhga6r3V4EzRcAKRnxnZvqByXh6eTHSVOYXSZfyhN3UVNuEiB1zmHD7Pt+mBVk/Ee7sLJ2MOZySo3gXJBZB3QvbP2TV5JzumVa3vEcVhOSyey47x4fmjpHJ2AFA6sY5Mko74FSUnaNNWJ7X+3jT5o2Sz5p6Tl5ZeIfb/SiQu0xX7z3y7ke8HmRZdoG9oK9L0XwzlUPDusnZS+GlrGFDA/38oVQ7R7ZlT/dYL8Si2z70D6RdJwqA9XJmG2Wv20NhXJa2uebZYpNifei0N+1cPUgH79N3SsG2fA8w//r4yoqU3ulPKHxWJc+bk2Sq+fYUx1ikxWfcMfhHYhcsPVPX5TnlteKXcfNPvOueaZe4bZ8bBW/tn1vaAvlS9yQv+qqLFqfpbfpF3//L/5vP2YD9kpWRY0b+v48wmxyMVyfn1GgE+Dxy0M2nT4/qFA3CK/MHDh+Qe9z3oIh9opGRDFvK6ogDvaLz/eX11/uL88ePhFnED5DDk7zx59/utx/+rQ6Ch2oU4c5t4YyORk0xOtIawWT4c7gjINLOU+kfV1MrqrIvIf/7t5fJXQg26m22TY1bj3ZtJFUA1In+ts2hTuQmTKwUi5HMs13XkwY40Zfy7ScaKC82hgZoPbM85qrLqG6nvUfAE2ZajqOi98Sf+ubNpDTE+j+0qCL+mvS+elW67J2ysSBdqIitpMYXdZph207aI4B0tbve5+zMLu42gjVdbHUSuiTX77SjvwZJg4tZa7iS4fGEgrl8bMLdY660k43LO1YnvwRV1JEgfz3A1KcBv6kByy44rWlicksqH+0SdaqQ103zJAjFOMopO1tl+n0s6BRU0/bZTx5k14QcYvPebaf/E8dXSAb5q5K8hb/zM/0neXbn5UhG7qZT/JpxLLKKXP4zZgwclZaJyGbW5mT7tgtX1q+nv0PP6jkiSc7lNqvZcjzj7GonLQt8npbUdum60TzKOdoMJ41RnuQmdMPqDqPcRRSn3PE+eOa4wh1neLT9mJnS1h3T8n6fPMjMuf1Um7SFzZCX3/m65ysMwcI6q7TEoqwwnwfIqMB+audfLa9na/aITzUGQ3VS5sS2mzXShvrYydRUK1tn3oTJm6bvZMX0kannQ6fx8c70siPPPJguf/l0+V//nf/7vJv/j//Js7zw91jHK23799f3oH+UNTLN6wHOMLKdG3IDzLQXqtQl7TfsUi5OIzY6+Vry73GcX5FfvvG9nYelF+HTGXiQKkUOKe98tH6ypaP8ZPb3/5jEG3SNcl8Qu1q/y10fZo5EMQArZO2gKUrh1Be/6w/ZXVYdAxWPaBmj9x1QTB84dVxRo7zhWTLLdSWypK/NHVpXpps07FInX0vbsy31aYbmifTMVeW7MgJ5XPakV8y9I/QUZhfPJSfYhlHdHj3jNanvtkjTGtb7W2nph5kWQ9x7ZQf0cJ+mAp6y6u8+q2SfBpxvC6ZIqTwG3PjUy50h07mnsMUPfM2DWkZT/I4v4nB4PBwzlmbhpCe9RYIPXljnyrYi0wZzGgQuIoUbXN/oa/2tE7HUy+I6iNYYeeaj190H/UCMg4xe5+VpD1euHr4R+hhmVrY9tev3lSflVZj+fK7F5bDNnM34xG6b/lxHcv4pF2ODSSz79eGFVWbKM2+CYk/6Xl/MzR1d23u1HF9kbsGcexpc+2bJqYedVa+d+m8SEYn63HuwORFtT6bLPETcKw9mbZE9qKXSnekaS+F+69Vrb+YMWXMevnLWEonk2mQQdC0+Y7Tjg5aC6uozWaM5eIvzEV5B01XvB/8r340jOy13gixs7rClwm/hfb11Bc7ygvm8eTwqIEVKIuYoWTCF3/2T//H/kiKhfkID9ClXmhHpXIKp6uxXk6SGRg6zxl7blgs8G5mOtDZ5ORfYZwbyvlLhG4kzwmff37Aeb67vMSRZouiUq7WcJr9drwbTBdCv7zT9yb6rubHOK3UR6U6njml0miE6TxGU67IbAu0Pnv09XKPc/uoUw/O1a7t9ZUt2jJaRkdThYkbeqWd4WkZRyRgnz7a5tTf+gaMVd7IWZ1im9RzdWxkkx7QVkPb6REISBk5Xon65cA3r5jEDPb8TDeLgr/YaJ7fBO5Eg3/Z5biyXjjPOI4jnYkDPX0eHdaAWFAaFfhvOS+yotV1O4SDN3FwtWHsmFLrI3xJCCvfuocESNttfJY3r5N36CEkaBimDU451/SByZ9w6jYVmdjRuqdNwtR1G+5wS/uufRdYZ/tjbHKN6t+wZRpvaLmJD8YZWvGo7gJFnI/Sp64/gm752exDM736Tgh9SxNZfeOi2VD9aUHThGsp9YO2My8NzZoQWNIKrC8y9lTIeWiy/aRD0U3KcbTJJOLCqH28bemrm17hTL5//+Hy/oc/ubzBuXTjsM3Pc/HoBtb+VvM0J3UoSdFnG6278c7jOhLwrTXqSKsI4BMTyhKSz7poOLxzkjz8qXPlm2K6k89aqn7Y4uHuoY9p/IffXP7q3//V5aff/T7rpnZ4/eYtF9SvcYDZGP254tesFcRdE5z3bmZpJ7Iz/23/bKS+3uqtr7h6lZ/4fcZFe+YARskFoDawZ2LvtkXYbSOs5RsYevmE8K5w0q5f9tNgHEND1zLXefMJ5xdlj7w4Te33OO7oZTp1SFvx5E981bnzTf2zGYtxwBc6/ife9NIvZUij4vA1r/xdj6nnpn2DcbgTVicPSlzfUj42dmz3sQz5GADNQ+axlueOwqpn9Yv2NpTuyefMZ9Ohr3jW0lWmtrAMss1faf61WOaZE9WhLOgI5suDMFFbZ4lj1qlqv8tkmrHjhVQlVZr5zjPTMzKsX1nR46AC8im6HyWp2ILyn+GMydPGSFtzy7j90h/LwYEmbtq88WssXhHayDFf58t54o/bqETmMzLl1y76P6l8QeSZjz+ik63ueQuYzh/5s5+kiGM2uut72KfoZN9YJwxi+sn8NY7SVspFALzmxZ7SrEH54Cv6XnnPnnMRTL71o1ba4kXoy+evc/GZeaNNMlbTzfAhk4nsX/pe8an3Gnew3YMD8tjqnVeZpjvG6BPS1Czz4iicZZBxyLRM8xzXO5zVnvTwpX5Tp17Cvq8fZTowgYYv/sFf/usfoyhXiRFAPI1ULGFObAjnEYw4zHFkfTm4j2LgPOsgx2HWUfXqbA0GNY4SyFEW0+hFXqfkl1v8Fvj95cXnu5w4uyn5qManX36++P5nB3UN1NM/n1F+oB47WLDTrCdf+vFUhr9MiiwePWWyfseufJ6AR0Ye8/BWpx3EYMTBtGW5vRR9o/AVtP3UgDrTqUImQYrYVhVLrYlXlGXUjETKJUDPdFnklFZ54U+stMGAAgFT0myjE+kN7dVpdjL4uMabDHwXRp1neTppXEB7UnKNfpFQeZ6wmfa2p5PPTTOTcMHokoPh6OxE7SaxOBY6Zm50D5i2zEousFU7720YkU+AtkoITvkdhz5QdtMtNwB3PgdPvmuc9u7x4E168m/L3eaf6WsY/QcmvoeDjncvdrP4kc7clk908dgxDg512l+LJ3JI7zJH7h4f3HlOXRINhL6wi3qIQVPm17x72tnXXpmeOeYb8QkFyyi3vHzKxzrimpMfQWKeu7ALzk0BTfhcEpyXWZek2zZtogP55vLu3Q+X97/64fLu/Q/5FS43EL9p7qMbVBldXVG98BfUxWjt1zq6DrSutIu4i7C8hw5A7VaMEMvCf5yYqzs4G3tkuiu7lhA3v/WYXs427fI28c8//9Qfhfmr3+SLgfd3/ZXB129ecnHwLr+umi8M+XgX64briBtNbAHUfNiY9vtcpBcPOs2v3727vLQstqFQ0VUbXeKAYQehWjkW0YnmzUHDrBtZZ+JoFMzWDjO+6hieafv7iBNO+kD7yTawvsUZIBR3Z7p8xKHPCXP6TUTeVX1baHkSKReH8ob/Fnd65ddx3XmSt8lo+xcSd6qKw5PH78JbWb11v9XD+LHslPNkchy64SmSmfFS2dI8fc37fUfmPL6z+A27ry39CO05Z2CQDvW7FUjNGGNUZr72sSv6PAU9raRmaHIIlalA9/YopLTmhZ4o8YL6OvZHh6FNvuFOF2hF/hK3PYsuZO9cY2N3nmMXbJDxs8aL+c43Hdz4QIu/+CUn98o57vBmfbEM/kYO7tblgbLD49QmP2vVZ+iUokwf/bR8bTTjPKev8KQ19pF50KVlcREyiIr2mZnNX6HluJjStl1Ple0c5so7/g/9QLVZdxwP5PWi2RASNuljUCRUT11X1QZjv+rV8BbkGZi4vNEmeqootEW3/cmHkH1tg/Au/k3sklE/cGUvGgBf62166Cv3gNEtn/BM/lP6v/izf+ovDGoRG0Gl0L3OSTY7s3wZPHR28TGPQnjinGeNY0gt7yEQV1txcD9XJKAR6LcaQ8kMQh1nBOXk+eXXh+U8f2Hx/3R58G0b3vKgYiemA+qR+GdWX/u2Hate0L0N8nhuJBqkt+/aZOneNnJjzcnzgyfPbrYZPgyKTiIvCGZDUkvl7JhBBRifxV1e0UHU+q9BUvObNyyWXZEVnLoKwy9dPAbiKq+gyXPCvmZivGag9zaizvRLnGkH+4ucRnehFWnrWhx37OmD/TMLCgtv5Ledt+hAvqIttQYgfQPynVD9BUOsfsSv+RbMAvEd+EafJeI01235M/1Uv93CrV7fpBExtJ0u7PQ9/4+hDU7ebTjYxxdC7eeWd4WO9xW33yfOxxH/Jg/Y07coOKefyqNU8gegNiRPmMXRnD/UJ0ea0L+JZ77yF4cZzBzHeewXiM/5PKfGLFTZ1OM8u2m5tjHGfd/pC/A1DuIbX+HkiTMOs6Ff7smGFERnBlv7Wx2iSBJtx9Jp6Utq1W9ey4xtdky7nkA+Uu6gzYIKJB+wuO929tyjPxj18fLTb393+d1vfkv4exzpn3Nx68bne6zfv3+fcE7VnOu+kccDEvm67jMnXSt85OvN22yur9+9v7ym7Avfhc264g3mrsn2vX3ZMYJG0TOxNO1rHDlh5umsLwMUTXpQe82YM9QOt/kT72nkybuHrtPGv4cj4zZ9S5uwTswfxltZTZ8ybjH5OCTGB8aWBw9ZU77ybnS7tc+s398pE4MDdSC9mNCBZoxYLnxLliOB0LlCJCNjG4ILoFHW4aiL6N7lfph55jiygHUSd6xkFMsQSA3hlce4YHbmKPGDUxnNJlgRoFq2fP5SV/nPeVcbOL4nP+mM/44v4ZhTMx4XrY4ta0e+x8WcVrejzJfMJdHDq1wUkG81xvu8d/m9YPM5Y+s96lqfc9EcUAYwfea4q23WWoJ+tCR1OKnaTutsO6M7pFmz0p6tvUrXZt4xfqavxMWxj8v1sTDlwbd4c4BG+ZzEux54x4na9e98+sD6x18ZfVu/OhUmbni0e6O5oF6lYTHc+29wIPEj/6yzuMrMOJYgtGp0aCgkj3T6eeEtaOuh3+a/+Ht//i9wnu2eyWhnJaVxZvDEce7VkqFfCsypQ8pQggIOGG8dZoKsivLWBzsc9Pe7xOc4zH4B5tmX+8sLH9t4hlwH24PfhO8gFRpWn66+bnYMQBZwB/EjzrMnym0UBqciO95bkGnDUkO+O5999pENBz9iNZynSjqZGeSrTsx9GnzBGC2dQUNURcGWcSCSCFrMzhTIhUVMMnlSJ93AMup5dp5/qWfDxZr8ESDdhdVnjt0AfWWdC+Bbb7ES13H2dXW9ZdfFMt+k10a0Ie+jRIB0J4STKc9XMXkyIJ2lsYVxdLQDo4/ySuvfLWw8wUVNWRNF8wzTw4u3eWf7hE7O9qXhyBvIsFiyp4xAKn/a8xpOWeW6zb+Wt+MtpD9ceMgahPEq/g0u/knPScHQsulJs3PlhbznH/El57Rb4ft6Nz4L3IQWHb7v4S1c511jnhMjzJy1X/0jnPQRwtfRjq2gDQ7PLQpZr4k7VV1iJOg426E6zY+5mG6IgdLPXhwK8/xaQmwXh5E8H9t6hVP45s27y6s4z36BrqfRr1+/zSZhO9f1eOpCRbSQwGdkNW59zvnYJvWlgB8rr/kZNwuuT7Kgm95onjjPoxzKfa5848jN9xeIexrpQcbPP/0Up/mX3/90+fTpF2zzmPe+e8rsifPbd29pE2uAd6RsY9YI2u/pOuncZaSh+Qnfd+8uzymjw/wK5/nle9LQdVids59Xm3Mqqo1JSkGhtt+04Yxhs5Kukxb+2G7RF864d+QIPTEGMXrG7IYdw50rcqf8CluHurW+3Zk2f+JuTsObelfe8IzTkRNJ6f6Rd+afcgenTMOzrqeQ4lYb1MGbww4fx9C2h67YdfIg5QSYokddZ5tWvk4QkXGMsy8ufXTIHDPuB2kve+DQ+ccWIONMyDiTbjx1GNcOIZhLyG7n0M3IoKg97vhdtpJqfu/umuXYlq/Oc0az5bf8NGKFyhi1jAuhGZ+8lT5wo9V+LSdIm9DaZ6+WPPwaIg4i4OFa/AbUsa0GiYLa1tfPuedKzQgh44t8FDgOw+wj7Gx/JB0an8kuTyDR9oX9ZRhKA8oYR2/lQwudD+duHgEi3TFgBpY1bt22yXKugfzp+2RMeCfJstBtWV7Ra57zlLUg9oAvj3pljdB57oWB8qePx24zFgcmb6cJB412CLFb/iCFUp4dnpbR+ua7P8bPebDxHyY2IjYvj9UAGXM3kPJP0Adwnv95nGeF+Rdj5MSZQW/nM2hirDjO65EM6BlwlJqh4JZX3rXQp855ET8DgfwXbAQ+8+zJ89fHO/aFB5xn0LOMlCHfqeagJZ0v++DUOaHUxVrmbRE5bcIZ9i0agnXa4b0FtQYLYLlPD4+X+7ueUiuyhoJHXhbFTFownbBklacGnPg+OOZ2zjE5LBs8640c7bnyCivcaFO/aIlbSP3+Ex5SKOuC8Ar02ebXDPicPDPA+yMpTGqdZycBPDllgOapvG2Q7kXGbP6JE0JI6N/UIzpRdxi6I+YpOPJXuUnfxi098cIpT/qtfc2/4kf/PwhPZJ+yWnzSO31gpz3FM+NhYMbKwF5m8JY+sNN23PMmPnCbPzh6icl3vG/0wLLdLf+Ot7DnWeaWlj/CgfSvuGhHXnit86RlMzjCjjmdJm2a+U96rNuQ8tpbfpg9/crykT5QkoFz1VkFzX/rTQXWzYUnTvNrnOb373/IybNfFPTUOSfSzBdnpPox84m5Pk2bDVfdo//S0fSqHVCX0sx3kx7InF/r6cx/Eit3wdpcBmxv5UinHBcKyrz7+Ony8aef82NQobEp5MSIeZ5Hut687ntm1wmSP5aUgwjbRjtpLBfIIGW0wQts8Uz+D+/7yMb7t3Gwv3owQeO+ZLN23WhYG2iPtXFJJz22CWiX2L38yfOf8Hb8kTrowad4HH9P5CcNjmOZ+Kp30hN3n9hpcTQ32pFHVSkD7nLiTG58O8rn3mf4FJZv6XFFA7e0YRzbyQPnYmDnGWy6tJod+sYzMlp3HTTra19AT9S+tDR9mL/2ZdjyYX4Skd0ZZgFCaI7JOJBSjjFLnCHeNT0Sy2u46DqpQj8B5VvPgolXF8uOXicKaQ8wNNOdM9Wn4czFo7aMmRk30Zk5OT6PsMS2HjAXOfD22Xhp+jhItO2WL3MeW0r0rCqAdpE5eqYs5RSlDofznHbarjq1qQrCkb/GQ+n2taEtWzrIIyajc8PHNjx5RogKB3OgaPu1A+tDxo1y9SmY/5Z1ncodg4BSK/cP4VMgPWsq4fTXwB8qsyIt5zqTcNIzzq9lQFmxgaa/5zxP2Sk1+Tvfiz/783/2o4I78A17qptBDGMmQU6bcT4/+4o50uskJOCCD8yiPpuB00kF8koXRsTz5w6qzzlt9v3OOs/PdZw/E2JAB4HP6tpqOyePhEQmmyIN9FllH73IRKO+fAkwj49Yn4MTKuVzmgTOYqF6H+8+XT59umuHp1nIWIOdsZDJYZ3yO9Tm+e7ISOtqzC44bpoz0TuxhMm3Am3UK1U17aA/F7OVjhNLfdHn3DzHWRRafoVgyi+acW02zrO3hF4zCfJt4VdumOM8W6+LQidMLjCYgHMbK882xRZtm2MhA4286mubTK9wYbIAtbFPki8xbLSLqIhQwsk3TomkyyNYT+ua5pm3ysRezSvfqUfiyJ90sfYR5Nf5CikyxBMq9+QfCH1wwXAdeQtmPAgdr+Wsrt/ibd7Abf7A0G9x8vg46fbfwsVA3LngHYXma4KceJAuC3QXz6O8ofktf4uTN3wxLeWOxY8wFjjKJHFFn7D6t27HkK6ptLyjmrihY9O8jDFdKtK5QyIvbFEn7aKvc4IGMs4jj77I237mbpj1OUANPLtzjrx5Gwf6TX6y9nU2DF/h5PPOfeUadRpEx2hO/AzNG/sXpJFeKdP7GJn8xNCvX0RSXmUe5dYzzgNzsoI2x3rlOuxzzp6MfcJ59v3Nlo+jSPgKW8iXteGNJ+meQnv3yTUS29J+jE7/uyGzUbKOPNcGHz5cXr57f3n+9s3l7a9+yCl0Tqiwr28e0RHouKJdrHWxjG3RcVi2sH77gGyZ/YC+7HCMIfW0P7TxClffipbP/CWcPpZHjBNhaDuUk/G40qttoprE3tYJhkZ+6l5lx1ky3PPEcVLraDZvZOeRB08TxVV+ZFln+anWepacwz4rfzZ9NXUO9U6ttDbVE2LTIzs/u205ZYJpt7yWj7ypY5lrITlwyKcZWpeUPENtvnx8SDtmm7IsA296xXx5oab81IWM8/ExxgI0595yIZI21z1RWojyWxZpDhFJ7rvJF8wDDR1biQsoUD2aPuYksPMpWRgdreCQAUTd6GGqUswfO4dKfp5bZg7lLnvKg3aMNRA1Zn+036yLduo/OC9IqKvE2EM58M8FWkAVlDNpDNB2LN0p7z6Z+W+77S9D0PTMm+PiMGFl2khq5U8fRZnKY6RljVw+0hqvMAf1B3JHgnWip9DYQnnwxC7ISDt0OqnEGqrrsscKU//KSyPlXHYRD1rsiB6OKsIMBmkdZd+g/OqQMqCqtw5DZS1cf3ax8gbMK1Sf0SOYMblw0Tpyb+grvnpsg9V5eXuGj1B8LX7G6R0nek6XiUyhI6zyVoIhU4GLK3FIL0xTTqfZV9b5y1/pCGguHl7ZvLZTlwHsyDipbBZ3D2B+7ORuPXPdU3BvVwjRZyAdCGJZF3rzHNDWJYwB65ivQQ3PlYwFO230EoZ/yg5M/g5TbkcH7DFhFozMkTs4NGGXcQtwrlhl7WW/h8P7Pbjlv8WBp2hPwVN638LIGDvdtnmP73Crwy7nKf7C2Qd/ndyB4bvl3XkGbnmeKifc1rHDlBFv7bHTByf9VChewcyVPxKFPb7L3XEgceqYeoYmZukiHJRmKO91SB0u8jopOHje/nxuqAOn02eetxVxEN/i6Okoymd514p71ixWiosvyYweOMZ5NAFH0W9buPlnU3DxZj2xntRx2K5rEoVXH3XMNC79hGlb+c9+Ffc5PXgLe/mRIexpZbn2uQaOXOOGWUNpm7oLCbPhEtJ2IfwpwxovabX5uSfNOM1v3n+4vPnhw+UVTrSnzwi8fEHuZ+zzGX6fif6iLPtn2dU35LmffmZN9aLH0HoIgtFdfgIPMabvpZ12PsNBeSY+jo0YfVcfTd5TfIN/DM+gNtzjXnzsqH39wYvBSRvufLdln5IlbXBP3+b9IXxK1k63Hd9rd+kdJ3458ZVOIBHRwyy/jO5vCLx63Tua/o6AXz61ra+heRGm4+jBTRxI8GWGnOOV0eFr9dz3Uwd9KY0+nbGc/l5ziKxtNV5jZoHj/Baeyr8Ndx7B9E7LGL2RbVo8LlIXz8436Uf8Cn+J9EFeZsM4yTP2c7Fl44GR50V5Lr5AYXTadVN2613zKHU3r3wtO/CtbqeOTszRScgbWpClvfMjS+iv39c3igGrj/TJvCCInPU4nG2YuvTpvIgZnW/he/QdosfGd1vmaMP/H+AP6TN5U99T9d6mX/zZX/jMMwWxq1d96Sz+crUVh9MvBdrphvM8MsaFzwqltXCfhfZ9xx439ErcCcUgCT98D/eXZ4938HwivL88p9P8siDzrVe2kcOiDp+/COgXgO4f/JETQ6+eGIjPfDCf8UBH2pnzhUGvfNUnJwabIXwbhz8O4PudU46PnLS4WdoWyuVUShukIx0+LtguLL3SogTCmnfQoSmvVy+F1D+4JoySCy4s5yI2m4an6jvIr957GwRToRsnL4sf5efk+S2b3Ls3ry5voPstet/zjCmyiHahXBuTSLnR5dSpJ9BzRdfJ2bYECFMe3tAItc2cAEirfPK3P3om+QO1mbHab+w9eNjzkNv8s1w+UlcgE361C7T0yG97TFtYCrj0b3k3cTUkbj1B47dIGcrJV4wg/rER4yLlloyxX2h/AA8+yiWursv+O1/nZFHeNQJOnmpDOemFtm/JOtK32LGcupWnmIWm/bMvrfeKZ+UZ9w6V6dCRKRodNO+YK34unsHMkRXfy6VsaPAsvvZb+8C/8LBwuCH3VHlsiOPAxm7cNSzvKU87nQOO8d56lA9CnXDmiLcr8x5jHGq8MoRT15VefPJPdQV3HgjZlBizczJlXdYT/tUGT9w8dOhcVoAIB2mdjB3kSDllhqDj0X62rpxqUaR5vWPXhGl4WE+U2DJGakOdu1fYRZvoMKujNfh2HR/V8Kd6X7x5e3mJ4+yjGi8+EPfE+e3bvHnD1TfPOWs77GbY9cg2t6pMBUP+ura8KoFy6pCZveKjn6rPKVp5Wz48rFk5KaYuy6Ws5VZc9FWDx9xZyMeZds8gbN8vWuSt8WQ/ImdOco9T5egPr4to6lK31i/OOjqQLlh8ORG0ZnktlzxxjduykYSLiGLibKaqFhgb5fE6dSLftPVO3mDkLBuWbyG6T/ncaZAn9Z0h/wltb9LmUb8tS13pi1UvMhqv/uEikTUqf8rqfP+sWfnLo5xQDB3+8sa/YJy6Nzsvz3wLKXyhsMLDLujZSG05DuFAunNpJ8yr9Q6gHlNjk+NxC8HxDO9R117OODj2F/LFY0Jp2i++zuqTPCO/+BKCnR8tH17HlvoaULf+k7+C7Gm3dA8pI1s92dOVYbr91L6wBuXNyfP0Y9tn32RHjN28o+b6lu8+EYc9F6DW1bt8HhJYlxeBb5LnXPdulX6E68Xj5wfWENey2p4g0JaeMOmDboEJQdvrhUbm4Or79P8IBEzbpiuctjsWDeGTfsyDJ3BkR/4C6cLQbvMF0/vYGXkDL/7+euZZp9lRbIP6hRWvpDx1vgPvwZ5A++iFHZITZAR5Os0nIhZmMOsQt5NzlaPj7NWNvyDoC/1xnJ89evr8QD5ykOkXYSyvU3x392mdMHu102ebvf1qV3QjxCBuAtaFHnaA8zhX3GyADhzNYL5fFPz06ROy1MuWtjyaJZVHONT/Bnbjxqip5+wQZRfV6+SfMHbcUN2nbGiwVc41XziXDOEYFPwJfprOBCXUzp4MvGFSeErwGlv4ijq/QOjcdJIqrovniV2QXTxm0N2EWVQQMEBfShcSTjyfJ1TGiTIoJ/Eb+IY3sAbwFW2Hlb/BXn6m80mrXYfGR+JC0zvvot3AU3kTf2py7fg92HV6Csdm8g1tYNKlNX/gpJc26cGRmzlDOHDLJwp7/Xv8Nl/Y83acvANu8gTl3PasD2k5PkOXV3bQudM084cN2NdIMRM6Zh3Xa2xbzpkdfteNLLieVhsHmS/+aIinc3lkwXeexmlGtOWtA70KhKTT3kkTO279JftsUw8eXEdX+fDtPMtuK3tgyq8gMPwDppWrI5J5TbY0dfbOnWtBLpppn5uxdB2pCJUfetZJNkgfX3vtlyVxmPOoBk52HtPwC4I4zjDmpCwnzdZLmHUh6wEBemkvey86GLoYs65HT3qg1FP3Ksy/MkoMymO6bVmY/BMX5QDH8Yzp6BVaeQzHqbjFo0wuwCpjx8MJWgjrFqfMkhFn08xV35m/wpV/0JeMeYyj6/I4Pdco/9CNp/wKn0L56jSdp+djnysZK518rN68NKGQuUhvONZtt2UIIyvtKtrN7XvL9EPnNReTjk8G6HzpziDbtfudafnSod6bLj17JnFVMX9pcYC6q1DCDfb0xIZ27m+rHAINxx4M/9KBY64u2NMTp1RC0/454qzDi586z5WditZn5o/clLF0bK/9Kor6q8PUkVB7gL7QoM5w/ZX2v7q3jCLSDhG5zR+ZZrYPXft8VMPHaPM62jY8faXc+EGk4xf4nY/XfWyja2XHS9qSTyPVN2skEF22+A7h29u2h0ePFa5TlXX0lXZdDFkbrGfJEUzf4tRzC7d63MLQb/UZMP/Fn/35P/3R0TtGYSsipkPI1cXFt198Iu6prV/M83gfZp/Ho2MzI2J8ryAnjVBqnM70lo0/fuIvCvrrgc8ecJ4/3+fRDZ1qfxE+5Snnldxnb7Pe3+XU2cGTd0rrQOeE1ltCdK5GcdOM48oAWAv1bBjGHRSW++Tptc8FeilsTc52ICdzTn7q9UrY0HI7TNo8S/dKvh0ZmmU357n8DDJNQaz5yb3KN32Gw7c2WkjDu+PqnpZEh9jWCUuezvK7129wnn11nb+wCGYid2J38sE/ND58qbubahdYJ58akWldqUj9qJYMTRYdBBmHBZp/JRRlG52LLjfrLzJXQxYM3wlLjrqk4lJPGDnXoRjz8WGN6qlcaRWy+IhlgeGvmjTevMVnuModdQxt5BGGeuh/xp/CQvl2XiH9voUDe/md/wqq3loMScizoYtM4kffDhaUaR+XF57hl05+pgs0w4nHtvIunilz5E98D+Xb0iU4H882jx4Hv/VsaVJJjzOYU8kZw54sMv/jOBuuMlmuUga6G4ePbMDDLhI+X8PmBuGpi2+aIBIdnfH9U4CVI6NK9CN2tz2sG+oTm6w6WXvyvZDF2jaCS05kxX5QycsGsuiH/UJDLkHBNU0pbsNJWjjtcj6nfczpvqrT03UYaEh/LdHHU/p6OQu6FD5gGB9Z8cuBr3/44fIO9BnnZ2+wjz+G4mvqkOPm+AVV1aftQHfHWdQnTfv9Ux9z/TTUPNKi/8LDIUam669v8Ikzhu61h6VWuDDrwMTlmxD+2D1tn9BKRP9XPdBVIvLNN+7YIS+bsmTLG49eQy/m57rhH6doz7eu2Q/2vOYTX+XikCz6oPvUmY+TQqi8o97FN/WQG/nGJy34K35JyOaFQPof53nVKbtjM72Tojd6hma+e3gkBo1KT/sof9idUNtFFnX4GwuWdSw6PBxV3XsZpw5YeJUmW74HJLeMSw8VN0/SzAXDOtLyNS1v+FfYsidkbirE+MaTtd4QuVMi6bTdX1i0PamV8raDfHlktN4VWl4cqHz5dGgNleN+u2TTHwO2ZS4oFJGxB9q+2LIx5FmIOHxedOj7xP72a+y19AIS5yP1O5Od+/Duj8XIk66nrPNYmmNtnGetlV9pZi1IH5D//Nmr3LnrKzz7SFwOHciTPzY2gqnaj1TwlXy0cL2JhoSmw6pJOzyCk58QDAlQQv6WntM/36QzFs9ykeLYX2VP0JZbPSqxoP2gnZMAl+6bXhPPW0g2/QfNzxcGicFn5YTWiWW+4jA/e3ZPHIeX8NkzHGDQxfs5kyDqI9XNI6/UMYnT/Tw62pk4aMjChOR9vjz7THmcZtH3O4vesElZHNC8us5T7TjLvovZZ2vo3EdqxD/1KlXj5L3EhHa4He+AW9tJDJzbG0Cdbn+KW+f5IR0trz64xpPXUp9x4nVca5GC8iOLgSPIP2X6ZaWTdtsp/EdeH3tx0qzMBZ0giRz1jKydLjZpx69JbFpc5Zx4rwg9ec6zaLS9zvOL0H0GrT+E0AU8yOAzfImzYPlsDvC2TtrQaoBV/8pL3ND/lRbOWCEsfOw8V7CRd76n+EO7Ie98T5U5WkCe+bf8V0WIm3xaTuG2/MDEb8NbSN+R931cjBs8zVe8zU8bQr/m2WHyn4J8+WuV+175GR+C4Z4+x851uaEd43qDjHfYnbeuG33udqvfBTKrfumqfkhJXp2LhM53Qh+/yG1G44TqlZnJWPcX8vItcjYFN4TcqpRXPm9fhqdOR5266p2+sx71QpQ6Z/ZGz7ZRx8S6/OLVtLd4rgst33FwpBMHb/ls38YnC5K7prgmtlUBbdJ1jfawrrh+q4vgibzPNecxNeRkPUL263wxko2RducVdOD7X/3q8vaHD3nmmSvxy8u37y5fcbp9vtmN03L+xC+CsmZok9Qe3dXi6J1Eo4f6mE5YHaZdyqsjRo4kbQhX21vUDnEsdpriDCf9BAqGlp2xuY/Ric8XAV2Od77buGtl0qnylHHkg9KEnX7yNbwte8QPuTfyV3jQVrinYWDMlk89W27C0h2L13LIW+nha16aEDh4Ue7KWSYPaeFpr6+xbg87Fta4l+ZjGYYRTCef+yG0/gN1qpOfsqJ5a98Mk6kT9vlxBRvT6J82rPDpfF9j3ovPsYk6fQ/OckXtk2eGKeI6ZtH8fLby6BdJPhPddjdM2dUGuFqdjSZSuURDqj3crx2j83hJpaqL00Z5+lrSp08rI+3J2CaRfCAydJ69uMaPsv48UVC7RwfXyZc6zr6Fg7HvxRiC1Lk1Vzd57ZnnX1kvl847qItQ3jN9C5E0+k38CbQ9KJJ4+GxXvUJopBOuvJSpPcaO1jS6COruX04GvgPyp19XXNzvJr74+//kL5bzjCJcxbJMguM432G/OxS/p/MeCe0oeQAd4ig9oHC93Mrw/cOMnzjaPpLxPA4yMtapsw7zc9K5/lkTz3Iq98UvBPrIBjz9tny3DJ931unTME7STETKdwPRKXTQdrHLLyE+PuaZ6b6RQ6PqPNcIam7oMzwZPDZBagzfznJBkmcekg/NTgRMF1Mq6En5bHIESY/kPBYTPgc0MtK5nbSCsgKnQaPH1KMYZUfK0s9J85I+e4ND4Fs2XrGH+syzvkF+KAUe30GpXeI4+0WQTCD7Zk20DELt18F2KEDQZPUbu2ScTJ7lNoWn/Dz3JtpPpRfKryzlEqddodn8mCAfR5nhi34uEJqOvF2msPOXV26Yq/5VPp/oRU30SRaXBU/JHdjpp6zVP00Eq/0Jpo/8BSm/0HfuxhkhnkWV+BlKT4ENr9NHe00vML7jon5DT55o7gp3GNrBu8UnXQMbl6a+1+gIuaIN3ypDIulgHCrKmL+wJyTaFT77X/pKm5+T0cmzPOGcMJt2I/CZPb9M6DO/LwnjKHsiC495rhl5JpYwP7CkQ5K6i+qYIFWTT/80Tb2On9iifc/Sms0ktzMtkKzKS8I0MGNiyI2DKWNYRtvp+tR3zbrmkW07F+a5UfUnnnasMIsvMqwnbaTtvpLPE+Y3OMz+HPnrD+9wmn91eQO+ynuccZ7fYCMf26BMnOfYETtoE/VjLUmbAR2CHKBkbTOEnxrtdbjSrMwP29MW4zi3jxP3Y9q6sLbb6caLSVP38IQMzfXMcFCYvjvqSLDyDG0DOCfXg67vWR8dC4QHuO/Zfv9WPbMGT3rH0clqbvNCX/lLMWTbn9Zf+0z/5m0bGZfF3nZ3rLIXstDntv6W70FJ17St7ep5lLd98KwwnRZoGB8AcnjA/B1jsj3bPaklkmUknW97zTedhgWzF0LrYxzukSby3xPPJiPXLFdUQ8G4Ukwe9tqgdTc+IF/2t+i8cOVlLwVK9xpa+9bG0nrRm9qSTh8vLLR96SMFjB8Usf4oEPsufeJ8MX9eVBDnWZsumfEjiPctJWt2JG8uhE3y4Z5P0HKWbxsM1Tt8lM4hpDRSfYNKbRA9qCttQ67y+zahfqlY59sG9a4A+S96wKDznHz1zFrSeuyNtruphgXpg5OecKdfAYXJSfS2nFAd4UhbF91xKY2klIZTxn6aeG0147X00XaFGafXMGNESIklYxznwRd/9hd/uZxnC0j0dOOONM7z808YGSdXfIGji5Z22pgrCmu81pBHKeJAE7cJ2jyd72Mbeea5XxJ87nPP0hhQeU/r5XM6PXrg6PrYRr8w+Hh5AN0g/IVBDTaveZkrXTcUrZe8dXokePJsY+dnuTsZ61Rn8tqKlK9j3M448XxmzMlfo5n2ReGtv2UMBzNJFs6Vt38C0aQFy2XVAZwQQx/+nW/iRBLXStLVwb54xYeOst+E9hbUK+Qa+oXBnjyrLxNJxxn9j8m7Jv+STnwN0kwwJ9FaTFLjBqoOPVFDOr/lipa9hq3NC4Z3hyO9kXe+I95V6ruw8zeyxW8gth22G57vpQ0HB27j30s/FR9HZOCW5xaOcn8NDtgfpU3YPpq4c9dwhz09fDtt7+MZnsLwGE4dt+m97sHFlHhOJbc8+Q9Zpumw8FFEzOJunnYkZNZ1YyJt/BWbQH6cQKfDTYH5wMSgnA6mF5fNdz5G5lKHSiN7TigrnvrFLa0Wmbez25O+1vssZ2hamDbFQRkiUJ7yGc6F+5xQO4dnbfIE3Vrz+jnn+TPbxTxXdszC/PctJDrOb95e3vjz3O8+XF6+7YVEflkRx9l3OPtrgs98e8Jr4pRhoY1Dk9u2aUttfuiaNtdxSNJcbODIsI+yVpGZX6gDus7HOissaAchcsElLuls+sMoJH84AG2XgNDyC1J2oyW+yu154tj/SB/09s/ARG/zT45vZYuIbzj8e15otcGgfWffHoiAI88+p2MTJk357Icnj3I7Hu2iGu+si9AKFy0Ai3GTCde4GZxXAvKRcEkM2jepi0iGp/u5I4BJpLOYO0qk8xpZ+JyP/oqded2H3fnVl2y86HwZ1jh/uV1O+cSp23oNq0cEt30RDZfxBbHF4jtw5QlDE+bkWZsKs3/Perm/rcR0DsRWfY5pb/occ5i0srLn2jfyQ7NdelUC1NDzZxn+tYv0a72rZ062KWodyp7+S5q4b0TZ5bW8+WGLHrlwgpDHMuI8e6DA/IfuXaLomGlqHc7/N3nuOWur66R1rfaPYPu5LUoPJbZDeBdErym36NNft3x7KBhPepFmfS5dqxFHv4Nhhft4uIbVfyv0N02egkO/FZ9xMWD9L/7rf/7Pf1S3ivOxDJxcH9F4/sDAeMBoDzQcx/ll34oRhRlA+aEBDKhTaw19Iweok0xlqpSOxon0uYuvjw+Xy8PHy9c884xMaPmSoApx9TNXTqb9wqDvZb67v8/7neOIwqa8OH2w5dUpyHikPpvZ1+uQhyF1rKX3G723znMnqKtEjKJgk6nfthQdWDOhHh/7lpHQstHCs/pGejoDezixBkuDiXr4aF22FT7/NF95Wv/wjzM/MIMOYung6KodXpEdZ1ndoPn2jTjRpHWe857tDH4xgoIdb8hUG8o4qTKZshg7UUTalC20ZUim7bHTgO2TZhl1NW/hKrXoxOyblCkmzse0J8kWWiJK2/OdtH5G92WLCZO/8RbsZwIXcIM9n1AL6LAl1zRZB0IyjLHE8Jfmgme6o/GUu8t/inYL9r/6733+PV7hj5EpTF42P/++V2aj73kdA03flpl09F7tD2z8g0+lb+GKjp1Na2PHy4wpOSLDQUyo3ZN+iaMHT571dE6rkbrDpwxP8hzBlrCf5Y086Hlsg3hPhIZuxaL9CztypHVTMr/0zA/rJS64AYUOoXyOU0nMtaVPmMPTdMtb78JkrnGlfEKdZ8s7PzNHX7kG4eSiu/kIWhvhkqeuzGNipGm7wwpZL9+8vrz70BPntzjRHz786vIap9m3afjFQJ1nT+d1oLWLG21OjFd49LQnbaYct9JUQczhhjxQqTSOBexplQzoJsY2G2Zztq3mLxt07Wk6p9oTn7zFS6omXXL5UMPAN/UsnH6sTZV/rv+m5YnJQi29uOKxrzpUVuo/eL7FODzWdUOXtucPrc4Ozpxx6Y5T+52KUrYVEqpr6z6ctwXqn5POWuzIMzRv2hc6mDG70jG14WJMPzQ32F5dNoLPL+uO0K5h7SdPmEP3WAw++1G6YV6TyLjOlwlxXvrIRudQi62ylkugXrXRzK8BH9/cITzg3s+h+Uc40Dz3xz5yJZ9zzRcWuE+Tmz7wR96ci5FHuXzhEax85LAexLFUJtoa98u4OX0OQx3orA9AOYEms0YJaR+oXFkcl8myHykrWZmpi7J2S3W3rXW+w29xmakgbVzjycc1smfB8PJl77rFv/HXnWk3bgf58L9kTRjnmXznPpXGPqIVj/xUBnZMFMxrfmFP7/Rzv7seXzPenmOY+TGrjomTJ3y2GFang6SWU26CA6xz31urt3zLrqn/hJ03+dZNODig3Bf//b/6yx814FdfRedbMXCefWTj+QswjvMdSt5fNH0e21gCPGFW77ws26bpRK6BJ49Orl9mY5bAg+Psj57gOD/zNXU+tqEDnVNuNgck0D8pk0c17vqGDAeyj13UIe3VoIPLRmTygQ865TYEx7nOn8b2xxHqPOss6zx7W0IrT2gzagz0V0+phINxlMG8JzZfOPSUBVMv+f3hhXaAfew6YF29tbqMHbGVnXSw9Zg35SffdMqDwjFghbJVNuFMWOZTHGevoPNrR9jILxDmx1IyubrwdoFt3YEmaCObJXz+wmCvUDvps0kRrmoXDfRPvax94xs89F1w5jVtOWWei/NZdgeToW30K55MrNGucCtrX1Zrd5DF3HKGsSREw3yBNMXUX7m2y+xv6d1wm7Y9U9/UndNTcwntD68v027piDDtQqY0UeYsmtp1C7NwOS7KklD6bVq+PZx80/7l+nbVazj6RS/qiin5mxAhkWMYwy3+5jdUcUOd82lf5Ju1tXNCjSg/ySvMfJW+eATjhy2tX5CmXozVjD/Q5/H6BWCQ7pDOBw7mS+YDGwD52ZjhiE3MZ4ynPW46zJHTOdUh7RxwbgnWn41HvYxPPf4tm+SVVISjZ8qs8kLnR+nFpq3POWkiJe1n6YtXodbhfO8GqG60zc18OZyui66gdcxd+wxsh88t+iw3awAboSfub973lwKfszbMt+m/oOerDz/kJNpfVzT02XGfb/bLfLWXoXqnOQmnLYK2WVn0NbG1pkmlZzM+ZE1/7RiiY5XQ+EKDPV3Bxg2TSDpjx2hsYcKNHmpOkuzzhnm7inxx4iyz7PTsJR8V4qM68jWc9pLZAgstZDlt07Egr92e8Wptiz6h/ekhRuy12jxj6aBZDfyhJaxOsQ+oI5YLKfIclx2rlTU4zvNOFxJSdi7EBoxn/zj47K+BjuMzMCcrJCEIPafCRhybUiHnzoL1yNMiCXv4UoJbbx5jmEOttRe73fXtWZ7SStJ2lNEeSZ52a8i/fOCxPgDyDYYPOGwSHU6e2rHOcy48GR8+wul+f/ga8MSnWGWsq07X5Et3jBlqicp/6R0c5x9j07maLw8rMxwA7YzMNZ6MH/WQnTalHq3MH/ZyvdKRV195nFceGHpQ1v6IWQLKydpiXB1YB6T57nUHaxxnkTrdXXrIaE20ybtUrBleSLs+WqRrj/OGupaeQrqcuGMjui/6DlkLFn3PP/vtuszBC2bfWKB2DcuTfnXuJF3bF9pP34Pu3YZ+yL2X/Rbst/TDQqFjh7HxT//Hf/Ljs6/3aHqPoAc2+wc6CEfx6ydK/sIkuyP9cHn98jMdZVXk4eB6yqnT5qvm3mHkN3mpOoKpANHIcjjyycBhma7z/XiPA43cz6cz7iWPPFEM9KTZE+dHQmmfHzw1tnvqkNtWm9Ara0Qx4OMkskF4O9PadZbzuAZl/XXBiFaCBdI5jdfRZfO0M8B2RAeBxhHU4XEuCpbR6uQuvXzvdGSiE7X4B3c2NfOrr3/wRK68KuSKcV61ximWP6iGZcsiMHkDa7I6cXWM82J7bKBsn3H2y4M60z4W84pNwQnms1hZRO0zJ6GTm/hMCiejch2RcVD8o24fk9HuY6PoA/rrZZY1LhyDftO9mJaDrZ9SSRnGuWuxA46JsUrZR0M3bXhOFvoRXnXuJtq4a/LUKm/qST60KWuZlW5tfKq73xxWb0ev9pjbOk+FKb6uztHDUOyecIbqoo1T5wobp5i2tr1JIAdeW2x3O552+oSp7w+EO3/aaHoLXRCFhjr3tl86eqRfDLuBTWhf9u0Itnfx2Wbt5jjCDjmpIEc9qjf5lrO86asQHtu9+i39lbzSLJ++UwPTg4sWG6l+yjhmdHpd5Lvgf3VzefW6urr4Ox8y3nVA3XhMt1z6GTFxvgiVbNw1Ruc4ZuMjm2X6qvqbYfuik/yUi17kiZbXfuroWOgm1R9V8G0EHhT4hea5YNaxCB0e+UU3uSjAeMypM+ucm5r1x8ElnnYR5pEU+4C8R4p8Vj8vqt++zYnzi2yIvnqucl59eJc3bfisczZK2qrt3LRE47bf1UvITFxtEZG+1ntHQ1oayBzVkIbUpRxpSsn4kJN0rEN/HD+4sjCbJvmOn9hmlTwrECkL5oRTmWs+IuCwV8b3WtfixGe8YS9CiJGa/reudjxA3DE1IdhyxfAZN89s9Vhpw5nPE1Z/+gI9Da2JgYo+FDakH2Cu3MhQT3Uy6UfbGeuFmFjThtJMJdm5mvlG3aLjPm/eAPfvu0QmqBWiC6AayZffubT4i9XJat2L3FtiQR+/ZBy7n2V/cDwSOvazP4L+Ob4d6/7eQn7kjLR90ru0jn3Vr975wR1o3fOQ0WbDX9SIaBNi9grCtIksDZEw0b7qLe0Mrzm01/Gw2pWTZdrrOJHfw7Xc6eZP+ZlTS/YpRz20H3VpNCGDXHr7L/azP7FS9GlTVCp7p7/NoOzIdCi4RhFRjGz55F//JOOLRH69mb95zl19PTRUppUoq2OP/PSppaxd/ZXdNsvj3SofSaHz0h80efksX7LmvPFRLh9pg1f5ynnxHJ+B9uWH5ahSWb6/3vyM8mWPlIGPyA3auOpz4rdgO8IGWEfWVecRKNRmtW3uXigXdLzF5yKeCxr72TxAW3U8Tb1F/6iFvBlv5bWuhNZt65uFbU5f68W/+r978gyDb7h4vMsp8devd0jwuec7DHaPAn1NXd6aQUV2/IcP7y9/8v5Xl//1/+o/ufztv/mnl7/xJz9c3r9/18EIt8/q5FlnlHiBYn45MF8QRIboj6bYtT7O4VsxHtekyg+jxHnuFaCOMBGMqTFQic6xoV61xlB2toMlE97pzMaBs6sTbihfn7NK28nXUBpyGUldlP0Ehh8eT6cE68nVWspX4DF5yp4BmHwTyDjiazQstkO+8owv9U65SwfbNGlBMclzIeCfvszFw2tfbM5Eeov9855nyrnA+PxVHtlwMU+5NYFIC6ZLr/1mM8nElw4KzSttTi2Odi0eYWJTbmSoy+RROjQHdreWPwCrfPip9xqse8XIvwVtmdvjR963Yef0yC096ZR5upxzIDoRxqHa6p5+FMKz8BZ0Eqw8gfmLz/J7+B0VjtDRtfPVyUO/pdehzxPlEi6bruH5bSg6hkm3nmaYLn21z7pmrAuLflCOdOOC8Sy0wqINX2QmueKOV9oUvUhPmLfGIGPWgI5n218nuYto0zo0WScGQ9dejc/8jnMtPxignly4p07bbltLjwzlLnubzncvpAcpsOkgb09+ejqlHjrFnvh6Yv7iNXm+8cIv7oEpC0/GcS4CPDHVFurD5u8p0euXOTwYx1qHOqfoyjKN3L6NhLjtpn2vlP/67eUr9FwEcSFhXc5GnVl1DQ2wqdKnT4T0CzneXnUNNsf12BV4NiyNlSh6Zl0zsTA8YL7snvqaPsaHcYNJpzajzWvtUmuHlnE+lbf9TlvltX6ok9/xoXztWLo6aNNcQMFTvhNPuWYbSjdhUetevKHLW74ZkzO2cjFGuv2pY1D7BlJFZYWqvEU/SaEsVuQrS76FtmOnWWfqT5vb/r1tHcgKow/NW2XjBBJmDU24WFE4jgYOVN70QFyHS93iTrtns1+6Z+YxzlUop8qU8WJCx9nO7dDRcWaVcD9HiL9iOSeOGXPQqo+hBPRLLvrzOYcrKpcxBsg/OPOy3IXS2w99pV/bWh17aDd8sZ/8YGjRiuUInH7fdco/8vrcc8ef4vr9LsqR7ligT9QhF/AZhJFw1L3637klxfKGDlPXDQ/H0rYQXR7bv7M3H/paB3FDWX1sxnUw5R2DsLW/aDsM9omnzm9YG2bsEkGu60dP0y1UWafNZx/I3NpCoemFoRRMT/nvga0ex3nvlwMyLpre9Rman9LG8R4YvtyBCpx6TN7ISxpUpjafOfLiL/+Hf/yjp7dffMwB59YfPfHs1B9dvTz3JNorRK/WPMV8gVHfXH54/+vLr3/408uf/PqHyw8fPlzevn0Frp/rRLiTJs8O4cDiaqbjSWSixaHGYYWJcfH/Y+3fey1bluw+bNV+VZ3bt0lIJvgBDBh6WLRlkaZFdtM2/I9lgaIlwxRNCHoYEOB//CHOxzVssvvee86p2s8qj98YOeaMNffau85pdVTFzszIiMjIyFfMueaaS21p4Bw8r2CXTrLwkCd9ZBG6YzU6G3EevxCVib8Gl5FnsaLHV7dKuYvjvpubNANmmv747hCO0ETZvoiznANgA3zlyUSPrEH2OFn8sTXtQdv4yg4uXqCLc1Vv/NDA2sKkVmajBxM8f/Ri4FV1fHFwpdLrhQp6wJeupc+HlYAFAuBX6ruR7Itgx9Tv/cUm+N2pBSNr2GRXWihdI7GVm04+FFKuHybYV+rHkQ5sflz2vglLtO0Wka7eY13pgD/qHWXgEl+hd/QKjM2Eysz+Tn1HTBAedF/JD1rnzVZWsbT08Tv+GdA2z+BAa75p/ThxQucTQN3sD3Zm897H30HH4sndPc0/ysL23/1b5QYp1bOVF83ThCqQg4zxFJ8PJlLTmPerPeqFvvuglLvIzGHWPeg+SCU0UvYXl9WQfWG9tL36qHZV0H/6EUMcLK8ywXGCbQXUt3cOgP0xrHlkh/esYD6ezRrOYcejWwmofUceGXgVZFuXAmcCbbe57IlNspG8+rjZPdAHs+j+qJ5UHNABjujw6S+6Ks88M5KoPXSonYwxEgHTnQl9GzdI5Jde2Fxv31GgatV5bOir0kULkmDD4hMyhta/IfsZ9kmfyg1GbJdTyujFz5KHXBudLlzyc99zPfJqw3aIycG6K6Pf9grQC5C4fVLaWOXwEyxB0TCQwjeQNdN1U7385YxMSXLcNXYGGeyLPQxtwe1ZQmPpIGYPRGo//ARfBKB+RSLns+pcK3mKzAVa41KLyyy0IMcNLn/aAl2+YU5At6wy7o/4Ceg3w1dmBs+F9t1yYpv9r0+mX8JH3PL19KSYxHe9YReN4NpyiwerphyrO7rdG8U44pVtvgCXbMeHHkcuZ34CZ42f+KDje6+V1Q/PDujxgtRzMfLV+ohT+iIAxo+U7zY5fhn9ch9XGXcxGr7QsQ2ZO6wT9OaTMEYA/VxYf5Q8d92RlzXM2bXHYNHu7YA/7RBIY/yBzAK3X5Bg+hsEjuUJ2It9YH1zxktTylNXntabrrk166qjwKcxoe11k6+pL95wA+O2fHr93/6P//JHAk0/k2PG3BU+8SgHvwB4zZ3dbyd+u94B2u2n0w+ffjj92d3vHEjzCAZ3paXPjwcwGbypSBcfa2hU5AHpV4D8lZ/nVl6Rse90Q9u/aJhFgFF09Kl3oB380pnlJHnLjsBrgnaEAeYKNle8KwD3le5yxuJnjrN5sMgNspHJzMRr8Ox2zBM9AO1QR1qoPc0DS6tTaOgAmFRJd16ANg2VV7vUTzTsIhtdbs6dZ+lmMfSLg7ea4HfaaDgXGjznYyHJyX5PAGaC6n3IoEuTyPSmqm/bba/QshcJ/tirZnbjMx5ozVOx8RzqnB/01p0BfbpEL1yoO+O/IEp9x/EtqD3dI442bPUHujflBdQxhoUu1Ckz9VxE+Z/010Lltvyal+/BGf/KA87XAQMmT9fBxLeAC4sjL8h8JO1Yn9Wp/dYfEZh1zZ+leECpCMYePuQdNC/9zq/yDM7sf/YFrWMHq04pp/72E2+10L7C3kLQyt1g3wWmXmuUGw7rrnDR/IuHO8SzzkFz29aaTsAXm7DZgYf6nXrtC2rPdULbLJ3Ygf4PtwTot77DbB78sPShCw9G374a7EuKmqve400VYc1dc68sGrLzxp/2qRKPM5wqoN86V71TZAct+4xSSW3j0fo1f80jqO2U4bOpqHEt9RSwSCl5s0dX9KUctvKu/EqN0s2ZE3r8sNWZFuh4YHv73frMd2cN0Gt3+VrGHvMo439LsH6o9y1j20LfyquewfEZs4pbuvEvggzv2RVQGwws/z3AMFKvPEMgfp+/Cnb8pXdz5OI07UmfyoRnvH2DehrjfOXxJYLtBM/MCdrKOU0r7oNtU6n2rQw8sz/Asf8A7R9pBmRXmf4++wbiOrNF9x17pW1/sW7lLXhXj+yXFVc0ePbjk+LrfPIZ7DRz2OOq1BYqLZoOEMiPPrI/8bgFQT1ifHLO+e5PmEWrXf6uEzz1hf/ZSpoSn+iqYx8A/CvOCpaY07yFB+T7ETzm5PXTPcQBNYS04z4DJNBpZ9QXmo8Vexkgv9UPumEUqbPfFpqXoHbJ1JYzHct3xQI8xtXA2QXh4Gue8WibpMD1v/rv/sWPBLJ+gwaG+JEKBbjGx9PN1degn2nOF9E+ybH+Qo6/acpdamSE0mm1WgxPPMtHUK6ULxI+P947eCZwBnlbhj+yeRZdZX9csgaWYJofNuHZZ/LYz5ykG+TtiNXp3IHRotROxPug8QF1eZYqV7SGTV5yVphynT8HBZhBOFCeOr203gEHaI+w3iltTFC71jFkQd7LiSX5uJB+yTDyi3+DmVf/LK9/fEmQceOVNX6vswaBb+Dy2IZfYyP0lyndNwJqaKufUsmBmn6fpz0YzmwYsNUx6HQV81E461YesNthd2nQLRw4yjjl/yoXKHdSd5e5xJPM67ozwNckB55adUnvGar98h5lZspBSf8LrWPcoXveLB7rUf1Wfgc1ujCnYO9+HzO252P8FhaaP9Z1c3Z+1hWP9AUNnOhr+77xsVHDCr9R/5nLq953ORb6vbiet6svTVe96YNWnsx1IfPfqDXigy78pWOh22aeWaX+kMc8pf6Za8nB60clCEp90EhG645gmXID6jw+oXYW+gdcVmAMJrANtq4BsxpRmjvF4Aeev5MOP8uKvdDO+hSbtCGkXeHNxwTwPMrhMbC+3U/4of1jD2O/YoxMUYaUu2vsoRw44cxuzJpUr5VBxkzWiU/NgC7q8KEI5qZOPGKUPeL1CYK/1V/LhdZv3tdOCa16eOGhfseO14YCVLhv1Atzt1a0JYPFzcdmgu/Vk8VnHsnZHPLsH/CqlP7Q66D11F7rJR8aOjKX0k7qhChFrjTLZXzCZwb9p11NM41f/WhEh5Af63CAtP45j179Q9DiqLHa6MU29n/rsRn8bar+dXwFbL+pjh2Mq+88C/XfOggU88lLfMNJ3DyPUsLPIwMEbXxhzfuA2ncQrQZm8Lyl9hENymbrojWbsIH5DtigEgR6fhCDFKD5eV46sc6FeSc3skHmI30k2EbOF5ISaeBN8Mrd4E9cLHs8qmPZh3oXaCt+937U9lyterejPF5T3a0C2u45+eRHlyRe/2Ji/MTscfQFceKDLhWneExyef5d9Wv9028ekYXuC3fRbwmglfqTkoUoyVpAoRLpiqfov/LYSr3BnUxW4P6kM7bDMkvPm7CUxfdqffgIpPXW0a/SS+Mv9KJpg8fxous0+1b9EeDjAmXKAdf/9b/+z358VnDrxzWEOODqg4Ll668n35i4elGgzJfSuKN5ffp0c3f64ePvTh9v79iTFaApaOYrctwhFr4Q9H65P3355f70qJQfPMldZwXjDtK5E63lwaMbMvjriwJkLaAGqwW/KUO02MaVbJxM/9xZtZqFLlx1yGfw5BTxUCZ4TmeFll185NHnv+cOpR6k/UsOL1CHnRNY8NEfuYIkV3quC3WknpALkG2fqqdX2AXLKuWxmDyekWA5Xw7MeHHlSUDNRupv6a72vCEYmRRrscqXmZj4FN0xyLZhD4ILoieIpUe7CjNfOFL4sA6YOpp3ehA46ux4A6TFraw+vgurujKFWnOkH8si6E+43d6oP+NddUcejowjnMl9B7r4jzLHdoBJu1T/FpR3osEbytpEF22rH+WZFuY63WTQZ52vZcjbU4u3yPxDTrPYFyikmtQe1pYJkiiTlo/1QpkbAvDn4lK1a10kFYpvywv5hEeM5nU72FVbkJPuXG5rZMXidosU4FspdkPvc7/Wx6FISjsLZ37jE3LQcZASpFemQbM6tvGbhl4CcQJppd9UZ3+o7Gd/6cOiuS+sPcaGfitrkzFTf12nAMM3WxwFpK6pKfDQR/Q6Dd351YZTIW3ufMs/i+b2lpz/YQ/6+QOL+SAI0GU6nAvQ6TQY/oXwm4it1KcNgDZBFtiUITixbapMW4sPMA+6SFNmXpkPkBwBS3W57yK33+hmrMy+yvQXka0sJM+5ZVugqXrbAyiTLqM8VoLy8DF2y6txZ5CZQQlU0k1vJPR3pawLZa1f8QIF+onK+DQ8Lssn0HQqCq99p5lz2W/W8qOVohMLSAHRhJ+BBiXrPq7Udqxyndrzo3y1v33Z7vTa3iUrQD/ntDKbDOAveEL33M65Cmz9FtonLomfOEaQT+13cMCsseT7YWk/Enig8vFVfIevpv8zTdKqSqu9BL1+ZZ3OdD9nTL3+SNopFNIGe0iaB3tEww94ree+L/iFL7xgQWPBRXq/eO2LeC7gRfMLBiQbb+MDrFl+UMF5G2CKIHPHFi2a+9P65S90FibfBspGzy5fP4WYBCjNe7PAcvzHvqUDmPr7WIcZB5SHFNzGY8he/+v/7p//2B82YaOAyXeUrxmolzxTqyiaScAPb3xS0Mwv2vnQ0eTP88yg/msAHnjNnILmx88PLvPsMl8ahNdfHBTjlcp+dmo9wuGJx2aM/cu4vKeZ56AzOVlYdPJZGDYmmzYa7AAlV7oHWfr40iD9YuJ2urN3xJksZRZt9AF2zGq/ATRAvWUojHoWmshn0OB5BrvWq6ydv8odhCRqxymykUG0PG0bvVyxRy06dEbqD1sUi+GjJjjPpRuZ8JpDBNP0fwbPnnxccbLkuEI1vfVrYsaM5A9p88Ayd4NZd9b/pkKo3mhTvAiuX/kjTH2MYvPFWe7imvUTw6C8Nx+htxs5TnnTVzpxp3XuXOYDt2+/X6hLD8/tnxto7HsfYvc53yxf0nXG77Wz+nsRxTvKbMKlda60F1s74Co3MOp4Fzdgk1/YvrPqqtPeQd7J0m9+bIGulS2TcCeHtHVxF0b0HKyStOnYwAYv0ipzUHiKoldlVxZdrwtRDhfx9bEN+uw7yGqflC/rIes719ojHcySl1x+vXDluQOltOgv+EFjLwW1dkn50RbXiceBlPtJ27QZzPPNBMHUy076hNnwYueiU8H8811t2eUNwTwac/qC3WqrXfZsxpfOsSfFX3h5w8UbzycPkHTsoasZE2mjPlbBPD70EZANbhBm1y+MNmWjxC0jQ5/ISx8qQXRSn6Bgl5n6EmSsukXjn3vgMvTo8SG0eEB/UrnqOWsw1Rdlrk8VqUE0n0eLH2SecCeViwxfrJiOIO2TKKVf4otOdCx5QXhSTmqCbbVuzjEcsvQBOS/Wv7VBI2a+xeTEMvyb/oO8dGGW8lmXGTs7H5mVNnBmHOknQh4v16YO/+c8zfnG3WY+WeaMf+RZW8Uf3IPijOfnrEUKr9qgfdr1v9WODXPaNR6K+YSxN2U/ugBt2Q8C9pHQmvC3fRla/KQaoXsz5FUZ+VT3cz/VrfapEw+/sEyMdMOjD5ZHikrO8NWOil6DknI70FAk8CcHkl/DItvySX2CcvYU6pFFR/qA6P6YidWoPiPhT6W1/mkLr+FX9PgVjdofeDMZFzJ5Naut8R6D//zplvYl5jbexkbqbTX+YA4oD3itCeMgbIs9RfUELv3HLmAZeoDy2/qNd6dHF4SMTxE/xBexjX8e17UOgMpaL/+tf68H2uamt82tMnB1pw38js2bgUIRz/wQ9N4/Cnk7hvZcufzug/i4g4n7FQi/PN6fnj9/Od3//NPp8Zcvp8cvn08PSr/89LNov5ye7j8rXn5w8M2r1O40AAThHkCUyokE7Q1Qp1FZaFpEGsw6onVAO9YJTF2dNh2Hjspti/8A5S2WNnUB1VdsecLUMaG013W7/JS9xN/6tj3zfdettWmURXVgz/NnDuZVZlOatr+Fk+fIXzjylmfWHbHQ/JGOn+vrYzr5fitMvUDLl3DWN38Jdtu1Nb1j284XmLqBPEK0z++JvxY6Rye2XfBYB7xXfwkLzZ/RV/7I1/LMz3aNInedtR/b5rv4px6g6x0gRY4NnoCxqb+7QCBL0Hign9dz6ix9whmoWkZ5BzYEeUWVE+zEzo13pA24SR0Q87PgK50BdB6jEE17cB+roA30E6CBvlO86ib2rRwEy7wdwwEKNqldHsngY0HuLtNfbcCRoV2l/BDKpkt9pO+dpfj8CB0vwLElSN85+FYgMIG6jo3B9mXsPL71Je2KBsBvvwpIKdN/1y95H7ukEjXK6tZ/5YJp+Y7Ur79DJzJC+2jV2b/i5zGR+hlwPXxKipRBbK7dnRdB+XnV86q/yWt+8VbOPKqfdjpd4LeeUJbdRnTr3KLf7bv1q842OM3FGtg5+xZSf0Qu1vwMLXOV+SFa+WmnfFNP259l/VdeXZJfZTbLyuAAkrotyFGqs4ge5dzIzbEJ0C7Nw0vgPfQC1DaAdgux4bxcmPlC5/484ybs/T/HykysromSth7q+aR7ftqNbnxffTzm8uT6ZSdRM49VOITXfBBuc1mZs3bX52H+URfpw//WKX08smvwzVCCdMVlz4/GFx6dfXnyms8sVEyl8aM1tWK9tnfp4JEut7fwErxXT1+PMGn171twrJ/tzLR+KUy+wrE8gTau/5//r3/14+///M9P/+6/8++efv/73zvI5Q0YL8+8AeNBwTND8s2BM49q3H24OX3l0YxfHk73n+9Pn39S4Hz/JBlNA+1oL09fTw+fH/2z2lcqf+I1SlpQLCAe2fgqnc/PX1Sv4Fv5p8cHD06ebVaHNErcceYXBvmhFH8D1AuBO6VYncmqjAPD3nnuxxAAjuHVd7zBY83NTc5XvgrKmTRqbenYN4JLjkWu9dGRSblq/bf829Wr8vAWs/PJ1FWOvuTpu99XKPDdBUD8myxF/wXaIYFkxKEN6oPGhvc5CyXeH03JFwW1AKXDH+Mov30cw6KkP+KPPVmk1Y8d7e9EwP0T2k/ibxm8xA+Qr75C+OkvvNTRJnZgVMpi2epeo920wbSBtuhjRmKHtk8KntcOWGNTKP/MG2XqbBfAL5rN27wqL1BeABrzHSXiDroK/oyVy/R1+WUifMpcQCt337jzuVRudDBjX+I51D5g2lpo3vY7t9Ma8HhcDjITZxDgwECYT3Lin238xBpbYy/0gm0TjTHmnxRaj9eg0t4tht46UnQllT614deHCfsmDWRs59JtN2PvQtr0uKJf64wUmttY9qI36y1pedxeaeLvOjSdtKgydW5HaFi2l589D/vyfGKekSYAEkE8QgfL/Pw4NOkgkBZdlZKib8snVq08/VPq8sV/EscdC7P20BLYZEmZnwvbFnmqmCO+0ykf8H7m1mGj5zW2bvys4ebx716Hju3TBstApi4sbqx1ym93dou0Z36YBeR12omo/4yTLi64E2d/Zo6qMvXmiR5Xbik2JY/dZO1X/cN2WWEdXc/weM9j7tUWoS8y3Bx02iIbP6ZNcI2eKzNvmqcd9PeOsnLuC3XWoX+cDVlvrBmdacoQA9kmN6E/bcLGiFeLFRnOLJ+DK9BFh78wKAV59Zy5VVbQtmyCiTq+m9T3nHOX+ZGbdUoJDnm7Fm/fyI/ZXGnK4qfYG5APaMyphDxmWBzomqFvpL0gqDyy1reQPiuzZCI7of4Qi/m4g+n9hb4Lc8ZyobzW79ILu+tlx8ePfEeMvRy5+At9voCWPH6C5uD5Sf5SG54z1kezq32B2xUvb8v5qItnf1Fw8cIDv/ck2tfY9DEhPnm2H5THrqjjC80/qHX0+sSis8LIoKyfcvH4hh/pGG/vsd7V9v4mFJU9PNhDHbT0d4930n76de7vV4Cgk8gWmp/i+P/IQ1ueL9i0aGc8XifQFmFB+bb5UgUC6xNc/fDDn53+/M//7unf+Z/9vdPf//t///T3/t7fP/2d3/8dBWJ3J960//jl5fT0i/Dz8+n5i/A++MTPZ/+iIFiB8/OjlD2pEe2K19oMuRYi2OaRATtSweqzAuHPn38+Pdz/fHrmh0t4A4d/0VALQIBBE4F2cjOWQTo4qHVTbkKdd3wgvM6ZCLzFU2g7l/gKx3LhtZwm3AU4yl9qc+Y5jNiE/AyZFuCjLj6evDGxyXktCjMRwN0nayNYtEtYvksIXKIfsXAsA5MPbJutqy8u+wPaZT/X/iNM3Zfgvfq36qZthSOt5fZllmc6oe28V3cJps73+C7Bb+H/bZqj+4h+5+uCru3aT/2E2a+ZAsf8pbpJf4u2lX0KKb8O4SI028neBi7+yXPETcc6YGfZB8872MO/6UQHeDrU0MNdZvQ2bVBPSpBqlJ0cyuwXxcLM/1pIIL2PUcdrjm+xdI5ogPZKx6cJxEWDTh7fY+/Khy7bB4/vHmsPLZ27yy+rzjLUC8mD8L/IDWD7n3c9x2dz3EG3r9Q+k8ra47bVj4Ygpo3Ufl4pbZmfupXO9n0BQRu0bZG0YVsYY1Khz4ratHDSmCuhBQstHxF+B6gbLf0vvgVnPB/kAV+8ZJ92vZB5AUhj2pGnJs3zWf3mZk8fMzifK6EhC7S9iaUzEoVJn3ydZ6THunnOXYLyFbCpeKw7Ajqnfvgr57x8Af2IBNHPipn8FjSVAd5HHLnEDOjk02SuHzqOmsRBj0JsRx5eB+bC2lKkHWjmV7CdO898/028T9x9fsrNTaXfFFfojxi92iwDqHW31bGc+FugNn0Pqpd09mXKTxumz49wlDtCZaZs+a//x//3//Djx0+/O/3wuz/ThL7zFeCTgtsvCoz54h/vavYASfetwmJt21r9UvCggPhRV1Yf7k53N59On25/0AZ/dyIefnrSYOlqkhfoPylofuQusgLn+y+/nF78OAePhjAYefezr3q42pJBKnmQn1TnX/pZhvLxmO/YaIA82NKdqy1NZPcLPtGZHNLH3Wve+GES8p6oMt0BJXcGJYSuNQnqHNoCWsbxtQEa6ZyA3XQKbHyuW+XKQDD/ohWpoBpbznXtg119SbGXds0h+5i0msCSzTmRMh+X8VEZd6S5o+ErcS8u8ciP9MuAHslw9wPAlrQLsn+HXlt2+wLYgJAsz2agIjxH/qNcwb5ZcMYjOiXGGHhL3kz6cxyHVWE6effLNGHzSveRCmw63mpvAXzG5UaAcg/J1hdapk6ZtGq+1L0Fl+qmzzzfSClYGWnzs6z/LJRBT9/3Dky9G5R/wqHcPkM/2ht6MDYuXNAWjxtcbdnu7pEfujdeYYIPEVf/7JMDQp+40dV9+4F8y2x2uAUULXd2lOG/aLZpYe7slJb63PFWndB7FOWRYmfLnrdL16bT8ux3pMHzOspTjnVNWftj90lozq+7p8s4B2krH1TvRSr4IFS6Ia6ZCNMAWSTc/x3X0zYm5FfbXZObTSu/24jO0OEzUndMSZyNXDC6rFP9d9qBFL1t2ycWga/11QumGFoL0Wu7Vh3j6M//lLfdoO3BWfAtfZZJv5yW7qqls312felLdNGjc6Fq7d7lYyimrr0TCBXNsbFraBsP6juwS4dBByfnHH0xLzotzwirTkFUgq6MOFnfVfY5zpmLEGrTh+0tFgKSl+dvpydlHp5ABYs663nrxiN84snFoeb6snd1cfkrerBnO79XmfHw2pKvvNZiveMLYK+XXTK036ni/ANZC36OfPHXX9zBp569wDpEdx1NMIfUjnWqGNQ/VcPPp0L5URPGL/7CST5bVY40fgOpXDpUyB3e2F0e+0V7gHWr3vuKeGi/exUIP5p8d5286jd/2hb08OiOLsDF708JxEeYgD72D9vIfsOdZ57f5jEhnpMWk1VIX9qlL7Qb36I76c4DYj+g0iq7uEHrC4fqTY/tN2HngN50Q1Xrr+lAeQp73bGlwKZn1WeMkr+618T9kwLlf/Nv/3D6//x//+3p3/6bP5x++tODAk858du1gufr0/ODrnI+fzs9/vLku8/fuNP8LIUKlD9ef1TwrMmhwJvAmlfQvSj4fvqsAPznn04//+knBeI/nR4UNPPWDXrjLYIrHC2W9h2DHJRKvsHpvKLVlF5pwPVUeRHn6qmd2jos3GhaDL37zN2P3nEtIt+rs3mFdtRV+iUELtEA5L3o1uQCC80f6cAlGhB68txVllWa/HwUxnay+qj6WfYz0JSF7SNwtLk8xdKOfMWp45gvHOUnTPql+kv9f4+3/EeeY/4SfK9+wrTrrfxRT+tIJ5Y24dfYUDjKFr7XzwnTnuKESzTfPfuV8D2ds+5Im2nzHE4tl1Y40ibfpH/PDz60dJJ07U70wcJBxeGlstNxx7fIx51Nc2dYcqvMM80cTsjP1MED8iq3fR9isokyQGpdbjspfOYdeezBTvOvvrd/fxuAlmpSSxvM8akttmeVfUKvehD7aqMvyFZ5g8VnOWP67AuClSYvvtVn0DpU3vS1bkUJ1VmZ2sPu2FOHMv2x3JBpe7Qf2rKDuoVeI0orc6ZLecobbUFpweg+Iv3nzrvzAuSxt+XClJm4jcUHHh/InAM7TkeEd/JsOrjkWjqLU84cK5id+uFj/Rnf2UjgO8KR1nL1zfzxLCvM/JFnIjDztR0ovWXSWdd44ih75J90eLEDuWffGY6u3mHe6vkd8zWf/HPg0lFIc5qLmhTh3/s4gTrkQKa/VHF7dC0RxQi8Dc2vHb4XKuCTvJ9J5w7qAGzw6/g01u3HEWjrPXivvjqn7mMbHbsJ068zD3zPnveAthQ8fzv9/Pnx9Fd//cvp/6fA+a/++qfTL58fNDC44aNauFVAe316/Pxyevjl+fT4swb0i5z3yFszNDAMBneIFfQ+PTz6bvX95y+nX37+0+mXP/5B5V98J9uBs5w+b+07pKMDDmzzcQA0fvGwHds2IZU7EecEcEDMloG8kC3Pv4hoPHc2Ooro6HPGhVlHCkz5QvnKW/4jvSmAjk7SDmIgE1ydNHojurAZwX5EFo6v9uNJT2fugvA4P3WpXx/viA8e86pcnDYXJ7zVv7eAj+f6EV2h/KS0n00+6W+F2X7zLU9/1c/vQeV+DaDzCJsda452/68NEzzEF/q70dGx8uDRTxMnb+dL50/Rb2XBoAP9FQ6o3W/hb4HNvgs6LtGAOZaA14mKrIojHGULl+gtz7ojz3sAb1yZcT5H2exJLwZOnIXUJS95TiPmomgEaBNZqjzv6qEAuVu9ypdSf6y0+JzSzsAGkO2r58sBevepPGvHMXYMtrE44LG+6x201q0jO+Z2yY7qSNLFmy/d2Ukp64xIYExwuNcbl3xw7/fE+gCfJ32NHb/NR7NOyS7PGgxOvXnfNnf9kiLX4Nt5aO0ntlI3kLYzp8JTbPvs4WBsUVnt+s092LGw4P1+YALRc9oR8/E/edx4fjYR4PqViaDqQH9Uz/msMS+07ntYvbzxoTSfVooberYEYg8ALWfnsbcpW96PjURfofPyrXPriNhV+fCjQygSCEx+bNzO6wXId3+oPo8ZVkqGG1g8Ugmt9qZuxAZaPSBAO7X/mUdex6MV6T22cjd/xU/Q1nyqXm4Okkdqp0tGRmResb6Udzt5fJZPFYib8Cvvrfb31IgTnh9Pz4+KCYXPyvOduPiDxzzgwYLIqyvGzpf2iz4WnGff3EmGyXMJWk96KQ9M35Fv/cTCzP9aSL/j86tnefZBVzD3jy+nxycNloLpry9auMbr09fnD6fnBx7lIHjmHc4KbB/l5G/8it1tvpgnfHz4kmeZeS5Gg8EbObizLCVqMUEtA5G7zeqU2mezBtrJ5mfnASYkwCAzYQDzO+gObl84XDJJNXhrjncCEUg2cKSNOrQIHNNznecwaUc+0tkP9HVxFaf8ezBlwAnum2ZiNdHP6mXR+t2VB5vAeTEy7Zw2tW4i9cW/TZj62s/vtXOp7i0/HWHyTZxwyabyHBf/e9B+HPX9GjjKAdOO9+Atnkv0YxvAr20H+DW85TkicPTNrCtcsnHCJT8VqDu28Vth2lV0wCNUwdg3PfD8LakPNgfAK79SyyiQsh6l3udEq063t+jcufZdu5Vu/PAg/wYWaGvSmhL0/m0BOgnM2dfb1vwSaH0/y/bBhPZ/wFxn1Vt0YDp0QIN/8jjgXXVFywgJLlyesGyYvLMMovMsFc/0MTj3ev0xznrTBUe50oEjfaL+nPkGwKecB4B5LkDpU1fRjyZofhVnHWD9a0wLrlt96LO5hfJVh+U5c/iEegVhEj7jmXAsA5PvUj06i0dw++Mcm/LVW9olPZMWXi5CIns82wHaeV4BcGOXAjqmLUds3eSpXvLo44uXL6DyRsVyeUSGmQ2fbGFFLjuRO0L05jESthTiNFYGj4AQABNbPT8pxuNlD8R7PAftgPsyNLarrU2Bth/aefxV+lvYeuBczzlQB9ZnwNTzFhYqP3UUJ1y96ArKKF+/8JjG6UYLUlfNyucKS25QEP3ydDo9EmB/efbbNJ7vn3wb/+Hzl9OX+8+nL19+cQDNVQpLQXu7bx4wCHODngYxoNOgdoD62XEfHsLS21nyDAABOldB/qEXB8VZlKk/d/Bsn0B6QvnaLunMfw8qf6m9tjn1wHekHeG7dWPjVa8dJPsCQe3x5UGwbVMHj+u72A447bTMsv0t3Oy4ANXxFlyqm7TKTwSOfj7WF+qXCUdZ5S5in418j3Zs81K56RGPtkGb0LryT6gseKkeaP2E8pafeuZDkUN3lksDGxy0XCy0LR/mbLoLjm2uFWsk8MCjxbxC6TKwIYNAdQWmxmBedRW8RJ+0+mniJTjSW6a/aPKdFKP8BE3o7RNfgPAXV5leWA+b5cD6uT6/hOWdY2E69eQXArTBYdYD7diX3iUC2a8nTl9eRvViPR86x3nCJVqhddNeoCPEHHHw274dsP2xLLSRnufpza4XBJCdtLbHxYnRn5TK19Izse1uuDycLzAKaXdgPnLnQDzHysPjMW0dcrY7+tpuXmcXRA6Ab/Zn4gTKtDPnVucbtjv4wwbK4u25m6CqF2vx1FYefaDcfHEbX6U+M1bQTB7a60dS0LfTAOe1ts6+mDjqJ5Q+62sr5dpRuzbAF8LyFWLjrotyZa0Pmqo2HvwHLoCX/j4o4ORL/JZETqzGpa86J8x2kYw09ilOQ6/Ocb5UCD6vAN0vC8C/4q1t6VvuNs/V7fjOwfGzSjxJxhc5VbfOduI22/9VgfPjvdpR8PzyeBi/c18DLbMiCpTbx0u8b2HhWAYu+a3l1k0Epu7qu8RbHzRPWqgsU0VrAQYlIOUPtwp8P8qRPwg/ien29O0rzz5/O335+cvp5z/9cvr5jz+f/vSHP52+fP58uv9JwfMv+VXBBwXV/DgJA0lwzeMc3HlmINyWWghkgtnY4RNqN+MRVT6Gwh+Z2empR38iN7C8R4hs0mMeRHaWJ0ydb+kvTB1T568CTewpP6Flt6+Ln/hQqej47UltbW/bkN8JGVwnxumfGTTbPh7BQbcWJmlfyeM6yhcQOKZvwdFfU8/Uccy3XEDP1DX5JgLlPbYNXKLPcnUUjnVfHVD/Opg2baCTDFoDwwm09Yr/AK1/i+/YtyMgN3Uc8T34Xj0w9Vziz2NHsbNpYcpNPYVLPnsLpuzM016xMPMTXtGR44hQygeUc3/qnjb3th7QAHT43kPzvdH3I1ySBZq/VI/VBFL/UwC7tDPsdi4awPjMR+eO6ODtAnyvrzusiwflGAdS9kIn7IVWv8pap5Rnan7u8HhcCFJDt20OWCXbMXPwQb3+CJB1vykunpnHngL6jn6GBtjOEDafODVp6aK86ic6iHb/gtiUsuACf2Ev53wkyLlU77p1B5q3vTiwVGDoL4wpz5fNCjqhfcZXz7Jimxf2ltKeJfovkIzvVKNnb584YdpgtJUK4lcd0PQIZ3IHLHSO+SUDAs9V+rQQmPNwyk+6Hw9dtk+enVdnL2fsc/ruO8HwbR6aqTRJNfUdkxmAHgF9z+Oudu84tx3MTPek1z4OpJ5xydlf3MboRcG4AmWC5g+8AUIBuR+lVTz34pcw8HSBzqyo2/raFGg/mBMtn8PqrypAAP5i4VJ5QvrROXa5/ghTZ+unniPO+gLy1//Nf/8vf/S0VEHTRsGTFvqTnKjVzqTg90w8kCw0rp4eeAvHL6dH3sHMVaQmBS+n4w41v1LzwFs4/PjHi4JoHJ0lzUD5LRs85yQj/I5H51WrPwwFQR46+fUhJgKTmC8jSji8DgZ1JaQ2uTr1uxVlN++N5NufvGGC9vhVQ65w/dOfSt1l8fsLddLDLxzhhwwwi0U99Kap/q/F5D1VV2EiiY48WriKzOQEcKA3MNezwcEiATJC/lmd28pkww8Q8ogJV/C0DacrhTzionq1F17I+Cn8sBSwg9/YB/gbE9WgmLKHfzjdXfOKq/xct7+Fiy30lX6JnbdwcMXpb+kumSBaYzeM1IFpSE3wMTQ0N0SKw0KTlWLgkwJk2eChM8aYRr/aN9fsuuFgTYnX88J1rrCM8/g7nB7PkNTW0suGTtoxoi5ytBSdpO4TusQ7gUNuUvb2M5B2t2XxF3OWduGgbOPPyht6NaE86NWGLjOrvBSHb+f1L1utMml5SMHeFcKWS+i7C4t3Ym3li2Zz/h+x/IzUTI3lGXwurz7StU336pe/tU6eesvAFN6OkQTi3zXWKdMOBVyWsTa4PSXSB1r3+hfVq0z9+lcaKXdvzvQt2HzodlfDAPlZFiytK6WOtluqb/J3X1+qE869BOzBDWAT47vZsnBCnzN0Z4XaKdQ0HadS/7VO+QlhMDOfvmYu05b7bivxIwL0tzZnXBg/3pw0x45/tpx17bW92kQbasRDa/yp3e2z2/Xkl4jmB80C1Dk4XXwud1zUNjnaNcl8Sb0Haf+PHuxfZfPXf9qfmgKrnGAYWyNHapLkog9d8YnfJMBzzpAI+tgDxWELLZu8fWGgr+xHoplEH+Q38uhbe2j0KzUd5bDK09CRgCYF7HHRrnTxM9SkJPB5jJB1P9AbazIzMu6gzxTNPQe8oqfZyLt5tUUKMAbYbNQf94FU5ZxJ7Lc5j3Q8CjlfRVeKDuz2ua06flGQR0QfHp9P94rBnr9e+Y0b+bnutOFHkpj3kuX8909SLx/RhmMK5T2utgZb4ifeGpE1FFrnuO/UVs7zRShaeD44luC96dB4rMRv29D/7l/MXV9AIOc+yXjxUsRSVHp+Yz9ypjHfZJ18QXx147mDbTRvDutgWBwDLcRXtILtxDTYZZPRLT3QlQj4wZOlAz+YGJv8h3bFy3gQd6UfsQ2fuS/yNTfKGW/ubyOTt589i+Pb6e7uk8eCG6gA8/5GMcXH249ujx9+cl9QTL3+zXnKrxO2m9Sx7uB3D0VHRz5VoM5MS5J/sZkxsm54sXkA44OQfWlh6klxKhy0vTIC5CkXaZd2HD/wjzFYdZ5rKy9G1cIbZMyu/D4/OSqMS7kNyuMcMt/IJuSrKAWuBMfflBL/XPOIB4YrgIWeX9xOw9D74yX4BagDcuWvOkZOeLwLAQ8Qu8S/0MHpgtoL2nUrP7GX/Hnbhrq9UlZpHVMnTWcVC9a10k33gpmfUPlZf9Q74Vw3/gOYQNkEqmfqiF9ku/xv+naLI5OJRzQYClVrEaWPW3/F2jvL+AN03ar3AKPlsrmG6ptoO5AXNH0PJn9h+qxw1DtlLvEDb9kGHm0tdAzesmGmwFttT7jMn7m8rY1zM34V1P6J34Np7yX5iUeoX4oTWn6L51jfuxIAS/sSTB1H+Zbfg7f6AbxFn/CefIB12QBt79e07/tW7nBsq+1PvARbWyt9C6Ye5n9h6m1+0t4Db8sXmt38oLRtFgHqkJs2t+7IdzG178nr/FDiwNjRQcdDZxaHo8pvpWIyP3LzrrPrGVedTcXqbT3nFx4kAG+aduFFL7bFXpDyloeuMzXturjdnU6vz8vTv5u8dWFT7OKAJ618ofwT6l8sJ83+SCyQTyGn/wuhSUL1/d7QflaE33NK50jvZlaPA14B59h8DMRnOjDOdZ9co+nq4MmiQmmXoHW2Uzakb6/7RNPXaggslOeMb+VJpy9NXTfTpkzGBeQGEnVH/9PD9PeD+j2aio4Vm8y00HbAtru3t88H8zJPaVp/IrP7Yo+HMkZcDEDXHx37jF3uMvv7axrnvgOasgI8JbxqOP5FHqgNXCiQajaa3n2+9QXPf0Ftk/KVP+/vEaqnuo75ppfwWDfLMz8RONpB+YorvkfwOT+s4QUhfm8GCGhwo6SDwqCT56Mbftnq41oEXYBxAB/HcKWGLGXrkqx/TtS6dmPTnuSFkhQxTgWwaT63+xbExssOmFBbipcW10Tgkt4jXGoHmLKlATMPVO9Rz6S3btqWq/rYz5U14+erbBCfej1kkrevkd/HxfXI4X9N4mDo3rG8a+2Yj1nIT3+im2fOd52kYZ19rZ4APJch7VRfYZbrD/uGVHjUV7+xkMGWi4Wj3A7QL9e9LbPDsY3Z9q+Rn1B+0kv5wizP9oqFmX8L0HSu/VznEWYd+8KkNV/YaGrAY6N0IvOmdZfwt0BtmO3/GoAbPPr4LX2+IF1B04TqOSI+OuqYbV0aX+BS28dy4RK9erf1vj1VqUOM5yDJK93XOus5vC2n7n2Ybe9tfl+OMwHcgkt8Sv6I0j9x84vqLiF1Ddw23okH/qP+2lW0vKC6yscdMd8VW3q2ts50W3TJaa2In/ljvleQenTvuye88iV37jaZ3beM1WtdGcd9TDMeDZp9RqxAKnT29NQF9nlQ/WB9un9SklgBuSL6oM/XqvVMYubNvpOEI6BaI1CeOY8mrW2BPffOz77I1e4pu6FItHiEjrvz4qve6gbQV92lbXpXeULbd9r50bL7TPCq8hJFR9vjTR6c3b5wWmNQfUeonS8aX/wdyBg9K/57fHz089OUgdi7r/m26z4/0++8Ss9vEln9OrYdHXN+Zt/wXflFwYbEI+Dun9n/lunfRGj/U7G6QcYWLLS+fS9QvnrUAfUoh315kvN48HzVWwkZFvnqGER+nvH2hueh707XWgRS77uePGZhXJ1nkVxf3ao2i4jxLdQgdGNQHVzH1THo5i52nuVxlcFX9nY49PMJOZ0xnXsJZrsTJ8zysf7Ie2yL+vfaB446gKMO4JKelnmO2ZuPnHQJPS6bH/d+cvVJfcszn0Xz2rYJLAIPhaC8lZ/5SfsevCVzpM864K3yJd7vwff4Z/1R/6VxAsoz67/XzvfgLfnqv2THb4XfYiO8s5+FSZ8A7S0bJ3/zxxTogfJbAR1Tz1sweZr/NX6F57fwgUebSgOOdYXvtVGZI1/LpBP/NmDaeslmoDxv8V6y71ieWCC4vEQHXD4EJ/NCx/UHOe2IZ3b2fPuere/hJSid1Hec3+EFqONIJp24Qw7M2E3wE5h2F9o3IyfJKOf82GnAbA+Kb4bprO0d5XlnGbAeGdvzCHzSWcSbIog5GoAWqrvnd2HSwGnTESa9fLRx5O/4l2fikX4Jjudu+fBBLyQA6DOAbx9a337Vb9OHU0f1R/bawevuP9F8yZFgtMDjQf70xHp2P8OCfnifeJTmgd/3yGuCa0NtlTQSJ96mxuO3PA/NHWraB9uv2vcWRA+AHfscnemE9HPHS7S36L8Gvmdv+3Spf1cPIt7LCdx5fuAOtAKqF65ieNbo9k6TS86VHQj5TrMCZ+42E0TjChxu5Ge6/coUNhj4rf588OUr9DDYG/KIh9Y2yCMHfpclbQr9TkLZ997AHOvLUwe2/eKElDPZCpOn+eptOwXKheqfOOFI31KpawAw6/moA5xtAOVpv+bix+88ZfasPF8WfCZYhrZ8tPsp/KXlsZ3cYZiYyb3wg2SlnTx1/DIkwTc2aovYsPabd8k4jyEDY8d58FRasfZOaN0GfOyV231JixpTNoVeeDWlWyB5sFA76vdjO63fxmv04cgLwD/7BhzLl2DOh0uAhokTZpvH9BIcbX4Ljn18q1w41hVKnzTgezYesfSm7Tc4+d7TW+h4F98CNE0szCnnabfgqPct/DU2HuEo075PLNRPE9g75r484S0934PO2zl/PQasd8FR5xwnsF8cnQAvZ49v4ISQs6i0lZ8YehB9b+EMohk39tGOIW21vfwAFYh9shUe6pd+7hjnrvG5PXtbkW97rS9MnyRlXPZPXh2YGiv0+rxy3XT8gPlpYPb0ACYbETVWv+wTb61PHtr5ubC1e8mWAQnmsCMBM888Pzw+ne6NvDeYt0Pk7Ile4gxp3eZo7Ot8BZPP+k6/aIF2d+QG28TS4d35A3PdHqG+m/Pz2EfPGerVR9La2ACaPEC8Q38nD+BUc4MAtzJTdu+nDNd6EsV1fLJPm8RdoM9yzdF53k9bqiuIDbEDBNrGWVk6SP0hCj6DxvfIQI0b/eHFEKS0N6H6rJPx5RNsPs1inMFMLUHOatId4+cdYc78IN0xUL4JlKcNIHAsAzMPTJ7iEa54t/OTAlj1X5OYsZEBWqxX3GG+VQDNIF4lZbBuFVCTerOR7VyxPEmQRz8cBKuNb1/VeT/DpA7x85Hr7jOQwV7O1gAQWk3D6DCDTCCUK6q9I+jMYtidgr6tXtAUqEM7aSat0PIl+oS2MfUDLcNPO8XSZlo7isCUP2Jhtgt99gfw4l3F8tbPpPiwfuKCxLrWc+nlL57T8H91hH5Mi5fgEl+xcKQ1X7nSmhaPMOve4rnk22P5CO/Vs44JgJxfPJN32vFeG+9B2y8e4b26XwNT/hIe4ejXI98lv1+CX8NX/xUnzbACs/fgrX78WpiyzW/tC87s+RvAlK2tRyzM/K+Bo+6ml/T8Vt1A537hLT/4ImFVtZU+c1k8AwKJ32DnUQd7oXaP13oHbEfvCmqB6vZ+OmnYosCme3uef17nFHXDJvKXykcs5Gxc7RxT4bRjyrVvDdzOgCBFUDppgtNA9RzHr3LLM4Zjm0esXTmTEuS/lkmskJcBPJ6+KGj2DTd+H4I7mWOvL0w9zU+9QAKpva7n4iUsTNvdpuOUwLThyFc86py6gfIB1BErETsB0F/1dei5ZP8RSocXveTRyR3jx8cVzK64CcT3xEzm1bydN9uQ4ztR6OBmaOI8niZIoN9X4OX3OmSz5gc3zbj75C8Uik5QjB4CaGTQW7vJFwHmW/MG6UvQnH5NaJl04lsw2ykcy8Alnkt8hdbNtktT8HylwPn6xLdev74QsBJ05a6wLmbsGDNL2L+ktTYlO148vtvJD6kowx3Pb7wrmsWiSe0AeD0ugAyIXjuZARH4qpDJtZBnpZnQDDxXUzJRcjJ8TPIC+urU3gkoHQRaPzs/4c062nOwvuqV951NQWngbIcJPRcAcLTjyLPR5S/wSAetQ4jG0o4AD/2nNftfGdzH+LBANAz2KePmye5xyFWqn3dedA4dkL9fWRhbAL2Q56W+5rmojuXLCrCxgcXVu9LnByQLK4sLlDONaS2ypq++NO0diQmTF2j5Ehamz8jX32/xM9VfHS4Dyo8ubUvmJe3d+Pa/ZerKVzrlt4BzoQHHhI5/8S241KdJ+7V4bG+2aR51qPiVzXCl38PyTX0F9BZ+Tb6++h56USzcaAeQWWdYeGUnfbcNzE3mb+fpjpOWHfEcU/c+HP1+yV/Aka8w/QRQLo01a2A8hq1ndsdx4emnSMqDfEseuORHrDAue9rmbB9o/dzdN/vUWoGt14Gi8mcIXbmJPi7ewQbMtJ0vVens8a01UPQVHDvQIE/QAY/5IluMDvI6t4R8iTD6zvl6h3q/U0267IGfs0Y7AhCf4BHR0I88eq07Mm5n8yW4gLEprHx9DKDFXwDTGqifXT/lFnS8QT8HPZ6FzhyhG7GxQB1nDo9ygk9qh9iA4570kQCam206nPg+k88R2lj9ct9Qt+aYGGQzNrIXSbFo2APQLnjp3C0cbZs4aQC8taGwzanFA1gn4zqg8xOAl3OV+Ki26Y/8ct7+pnPoKh2/7L4evALa9xs4hDc3dxJSDMdvcKxnljmT/V0o2c0z0ZWpLxhR70C4V65EN3W2U0BTtP2swNmPcjw/qPySOUPQLFQjmkfqH3qICWiTu9GiZazS1rQfZMvo+Ud5Qm2s7GWgP8Vdf6H5o+63YLZ5xAmlzfau1Gc5UAEvr6h7uTrxK9q8NYN3NTMYdV5fjv2klBdmP6iOq0YvCunirvWzdHihsGhYHFsgnsWTyZCOYUgn1sQa7UWl9o7OaCcKZI+0QmUmQLtE36ET6Ly9o/6Wp67Je4n/WHekgfVBsXzAtAlgEQBzsR/tZ/EkTmWSM/hBHu+of484Fy35BNBZzK1LuoJnYelFYJYntq7pEd+DY/2l8qQd7Qabn7QjTP9POPKXb/KW5xIfUPqUeQsqN+UvwWxzYmHmfwu81/asO9a3POuan+W34JK9k/892Qnv8f0aHfC8xQd1HgL1efF7cJQH2t6ldt+y43tQuWlX85MGHOt/KxxlzmxuXxePLzaVLU92roBW5sqdw1H/LB/rjjpoZ9rTfRMaAfC8i+xUQU1lwBkcAegn0G490LTQuiOmrb3H0Ca0PGUmYMMMoIsJKTgb9gBzpgV4CzNPr4AGqJf2TzA2ZQ/FD0ocDPO4IOfBswKvPMa5nx358S4COlqRPbpoYAzO2w/Mtmb9kcZr5uqf4lswZSe+B+/yqW36VZjtt8/TrlmPvspW92yr8mDrgakD+Hhz67J9ziuC5dz5PTCfz5z53m00XzSJX+kftP1NaeK+/qA4MI/W8HwzkbZfc6m4j7vPoFhy8aw8OuZ6BmpH01dA9L6gfZvy78Pue/RPLO23wLHt5o/0tnH9n/2X/+pHZvAVWxmLGUfjcDnt68Pn04sC5SveP8fdxudHJUoJmuRE//Tzt+vTk2QInLmiZKD8zl/1i590fHqUHp5p4oplOdgDhvM1oASLsYiNQGIMIBNBQbfHUHTe4YzxNRroovE7FNfHF66XUHQoZVEz5koR21/bhmI5g/9rA6N+9w+6aYPJhk3ZENBLO/kYZtmrP9D2fuwTkbTBcN8PuRID9Xie+g3UoEuahciiP7Dkxa/u0CMS20dK6+Gg9PV0o02d92N+vLs73ajy9uba73q+kU4udNVD/flgPgA38M5D7PS7MpWe2RX2yNGEBKjnVTt+t6j5ZQd0C+AXsdFH95M6dCe17dAtlzbdJ9EY037UBMaHksNw5Enbivjx9QTrWwhb22hd0eNrS3ZAX1PnF2pYDZVrqszOu+qLE471gOW88+xQvsL2/s9VntB2weqs/r2dczsKbaf9KlTPhLYBnPVd4PcHr/b3Nnfo2JQ+dQEtH+nVBW3qnXlAUmfys+4IUz9gfv+LlyZunMiYT3Rli33Lje051IEFr4uVBxwwKnUbzmjtDFrlNxrlUXfGa3xtW+vgNf+BRhBrXfiKYWTP3jiCrL+cBypSNk802o0qk1of/qGNVSb1hgIbdWqHvnqMROvcATgr3DZ+gk+0IrDx2h7xEKxC817ADQHpZ04K/aMdtCs+vOp39MJr3ax1K7LdbUNVkJJZfOjwu6tNCr38Krge5F+VhEQapA25WdXIolfzZfXfetArOt0AXINqdFoZ3ZMs+7uF1jrCKDPStvZ5FPg/dEgEQyC3RyDE/7ZCqefjQOozLtHv9zPToFLmN5jzuI8DLH6h1zYBsPJPj8+nLw/3p4eHfNTv33MQLzfNnnSW3/uFBF+Vfj398vB4+uXz/ennB36Igz2EO9SKD/Tv+uZG48hYr0cNVNez3vZe0Q8Zij/VK4+B7Y5NwFn/BO0DwHzqHuZ65Oi7fR7+6Nl1GKEo7R1fcZmvftX/0BkPYf3MK99yjq3+0DY6VGdfy0fc1UVXbUv7jR20Z0iuj3+gE4i5/H7D/kYz+pl4iLYi6+lBPbEawZDnITTxKPC+u+Y9zWkPWSWRkzwZTMlrBmUbNgihX/NpifD67qPXiecL/tCa6zq0PVSJnj7tQBtoVc68W79WakME8XWAOqp3HkTzmElp8Zny+BZ7Fp10qxPUpmnXmY3KVr5ytYU8WlTMPy9KeoNnFyLMR/V+59/Lk5wvB0krG9gVLxW/uTvxw44vX698h5PAOYslr78rjTEpVBeALQxYJzdpjMzr7IB29gixLbIeJJVn593BIdv6I57XZRJOPK+/3Gaxbc62oRemPUDl0EX/i9UNZOHNIHLX4Y8/VBZ1talxYUSZUApqmdXQ+ZiQOwL+qAx8UZtrcm794SLD+VwoTFveQuolddbHmT8CrTq9wDNp7SO0ttX8MT0C9N+CR5j+/TUwdUydl3QD5Sm2f8VZV7hk06wHjuXMh9wZAY+QeTI2g4VHmPaAtXGmxUv0I7SNtlc7wNYhX6ye6n2FPqR3nHMXnLx/2+A+rPxbcGx/lk1b++xWXnAs/03hku76vv7+24ajXkp9BIZzGlvK0TvvpTMjyRsv2Ne+FMsz04mlHdP3sDxHmDxeOyvAuASX5I+QI/dtPu50w1OY7dcGrYrNFw7OhXkjSB4TuATwzLQQPesMXHcjjzznoDZYZzpTfGOqZwjni5a+yKr/lk+yeZuDAuiHp8cE4pxN4zEVn2+KKciX1vSIDk7HvgFCb2qeBbMPrZtY+hGOfSdPX2372lcu6TrCkT75ZzCMvu5hwOzXxNJB/yic5NDj76fdRNdmo8YQ/0cvbVjz1uYGxApeeeAOji+WC9Dh4No07bPPjxpTflH6s2+2WpJYUXT2ZMrTfwDlI0568xNm+cjvx3kHXPJT6cDUNXmBo+5C6y/BFb9QI3eebmQIyC8KXmkVfMDbpEvZppDA+fr2dMP7nXXVoUuP04sC3ZfTzekrP+P94UaLJo9v4EKCafqIEdUDsuy5IwqdgelztHRXU2p7NoYy2DuY3D/wPQTZxrc9q6/1ADrnJJsOyiTY+9P8rJs8YPlsp/oFtq68Bdpqe0D5Sj/WA1NXsTR+WQlEpn1xHh/N8ugriM/BfsP58fnJGxffcOZxnGfuDqz+zHa9GXLho/rwBH1H33XB/ApT+86CL2I3gy76QLWiOrLUM7/yxo72M3p2/+Wiam/PbQ47+wxe58fUU4SPxQ5O2uTZDuqFbwHzsQFAAfmmRyx9wpFO6g1q4dSPD2bKeNe+KV8szPyvger/m8IVnzws/KB1X2x51hd1KbilfBIC5hdOM5Zd7xosp5cQHgD78c1b2PEv/trx3uqXzNGv7FEG9YNPX95CByETtSiL+bTt9Zw50t6DI/97OAG/zTn21jy4VPdreLt/X2q7MOuOqXUpW57iJWib0y65+gwnz+Q7AsPi23WMn0Z5yltu3VkENz1KezL5Tix57dk6KLd9mGCR082PWsAjrE54fcdbLbp9YM0dg9qqjNv1XcXZj6ZA6oDzt3awHpwzHv2ZuXnu6zlvHWDhk63daAOqx22sM8gionvfVh0XCY69hIkJxHetmEF8dJ0AsHdX0WEJTYC0hW7yKV/Cnn/F0gszD7S+9Fk/fTCBs4O3koHUTflLMq7nAov5cgT6yDiOC7Apf0l3AbrjNnQISG/vEkDjax6nBX1Bo9mYpwRygSOrpYC5xN6D/gu2CdLeVwXkage/86SA4gBmMef3V8USj/za9OdfFIc9aQyxkcd91ycPDPQARQtGbMgTALu/Jhbe8mtspt/pO1BfzfEvVk9httH6I0+B+sKRx+1x0/tWzrlV4eaDAlp10cv825MmO8FJJonvZq7AWZHz6ZsmPoEyg/CiVG6WRpWlwa9Js3NocO8sxrA4uELCrhoO0ikCaJy/PfSuAYDeFNhkVDwOUKE8dWCdBKBnOrDlYtsqXuIpTmi5bQPQpj6g9cWjjSBQGeSnjinDAuIQr5wRX/tQ5qKEq9AGn2xk6BJNeb9nU8FpJjK+FG53nxtEa7qvdi9h7TraOOuB2acE4+GvzMwXSic9YuubHvPv4ZHvCJdoR5g8R12z/D0acDZ2F/DID0C/lE7eYufKEerztnOEygPlmVggP+fusW7aAlzKH2mFqbNYgM+7yupf8ch/Sf9vwcpcAtbe5PseHPksO1z/a3T92rYKk/+t/K+B6Xtg+rfl7wEBNfzs3U4XfbtwVEodF0fkL9lLOrG0pu/hr4XJe9TROlLtTtpq3+/3lDlCbhXtUJ8mWF5EwWyzUF4C/Ob3NfD6U0ouVifUrjMkUHZ+H9dC9betYvlSz5u10j66tL3kJhoZAf7ibvSTyvzwGZ9kGxRXXN+uH1Vbd5/BCZuNZ8gnn7sv9v7vtsJXKN9EXd+c9avQNgrUUe652D51nFrXM8u6lz2F6iy+BbWjfOicumcbwGyrX+IFSlcPI+fzHb1CpVpiDmjFKcKcH9GBDGMSHRHwjS+Ehd+e81ju89ODFCWwJsDmjvSz6IDXs+wA0TeRNpkTR3oROJara+vvKk880oH39Ew+4EifdROubk9PpxsFytcfhKfn07Wcc60ynr7C0+oeop4kvElDXPxs99PLla5utBCU507zk5B3RPPe6Efl/cUBxLURWIvkMeJGVzJ3CrwxzrrVHr+r7o1VgR53RUG+uSnzPVAE8OQdLEoPyF3r5DHsHNr54nTCEQ1rBUwHT0dfAmSr+z34nk7k3S8uKtZVNzT4umCKb+nIwXM+OeFng3rSVaCv9OVBKVdXZe/anLkbQoYFNOWObRWBV6l4VTD67vQmS8rIw5dDkcVX/bOdCZE9xwJ+ee1vz67MI/L9Nna/rb3QF4Qx4gyP7dTO2S6w1asOf1+6q9b8pO/+eM0PtE/tF7q9Fgb/1JHgQjxelZGfAE/T5t+DS3xvyV1q60g7QvWDl3wx5wFYmD4ptP4o+x6W9xIaNI4Tv8u3oHXsYuDxznhxAv2Zs+/XwCs7BJdob8FbPgSSXz3QPk4g5kN04tZD9iXuZJ7TNpBvOjfBtuO9STDtnTbAO6F8c+x+DZR3IjpYp3OtFgtqxXis2/KbHwLQ5vwyjTNObi46oMbvnsMEg0RoKg88zu99TkDb6Qlks7cHcmNks08QXdgYueqO/tjevlTOz7ALcwdw1Z9B2im0H/ORSqD6Ol6lcXY9c/aQPn09fXl4Ot3fP56+fMlvQvB6W97OhS9yTpOCIu3uVluy1XjuL7y1l6nf0+aLpR3rLL/wqL/jQV9MX+PmusP4ew4NWmWmvumbyQuYl04rbcwCtH7K9LytPoJ/zjtfjIiG7H73Hl9GX+dM9GDzmlcjbhC3ZSYgi33U89IIfpabT529F4rGufv0oGD5ifiR/n7zCyWI4c5graN+ktELx7RLP/EbN+uChXPbsgcxB4v1c+0E34LoOYfKXMLv6bwiUL7+pquGlwfhozaae+GjOsgXA+WstQgeH3heiVeXvJweHhUga0FoPYjnKveqtXj7to18MYJQRo2OjWc3TJ0Q0hkWVx3EwHqxyQ7KGfRMxAaXfOkNbLl6JyBToG464RV6QN52ODD5j+XS2oe2/V69F0H5lqnwYWdtBcozobTqOtevvFIWUa8yvUmtj1H4+MYf4YAsNlB5L6bl++ar/4htq2kRmSPO+iPfkX7UN2HWH+ES/2+Byh/xWHcsFzt+5N+Co8zkvVT3PR8WgfkFoMLkqZ4jdK5N3uIEykc7qnPqnXWTd9ZNrLznoOfdeX8LUwaccuUvreWJE451l/iPWLmmvxUnXKJdgik/ZS7RvgedG2/NjyNMvkvwXv1Rb/MOYE05h/J5Da0gt+BTA9oiNQj/NTBt+JvAlD3qOfa/ZdK36t4DtuzKHnVQN+F1v16v3x1y7kbfHqic8wSgtV1fQAnKO/mnfdC1fBQnJD/PedYVn3TmE2TFCgqk7u/vTz9//nz6fP/FjxDSt+5BUrr1tW1s9lwoVy607EGlT94Jk36p/nsw5dP37DcTJk+hvNOP8c++5wHIYX8D3+ohf4TqgqcxELSWS6vu8hMfzLZrW/LhKxZSxyBLRvHf08Pj6eXxQTqetF4JciWv8eROM58qExaj34G24spC+0favgHNz7YnvgfVNbFwSdfECVP2qGfSj3B1pQD5w1feiPFFVw+/nJ4eSe/lKwXTcg5f8Mvkfzx9/uX+9PkL36h9Fo8M5IuCCpgdKGtgeDUdyGLlCkFu15pSo8I2vr0TkEGBY3WGTVJSTmdA0js4hOLXqyIyCtlHR6HtE+H1hH0LqqN6dmDS7hN38qX980E4tgkfk2UuBOrnxD3qmDI3WgBg2+Sqznc8l67SHTyZUr9EX/P8ehPPPz3wEct6JIbxdF50bKldta2IfJ6Jju07PVePvpJkUY1HMfiygHG1v8skz4FoXFeX0CeUr/R8E3nXdwmBpvgoV8CvwTzCWTv1FI/0WZ75ln8LTFmw/il+T+dRfuLfBL4n/2v0lmfqmnKds8CRp9i+zxQsTN7CsQx0XRSPMPUcZYG5/wDl2Xg1d/2O+s7jAx51d/+atMlzCSe0fKn+yPsevM3bfW7H3mV03qsp+Vmf/PLVxX6f+xGY9U2V2fOCmQfmGP6WAPotOM4P7bb+13J5CpNWPNvX/bn/9E+gcsoYp88AzfLdF3tzvxr8WZrk3c4KXGPftGE/PwC3x7697jYCrUdu41v1WX/n/Wq5dzL51BIkXxnOkZ412y8Q88pblanHLr9BSz70ly4FtWdCdRYD2JS7zh2HOR7tA1CZ0mdd4djGsT+FmQcod39Cb4PW2sENqr7H2rzoHM1Xf/VuNtKXoWfDCEWXdFZv2pS8FkcfQQE6Bg/cPGO7Wu37pQ5C4t6O4cRC85ztBWjPz+sLn9LvXvnsVzzICyVUx8fcfRqA9oH2wXfuj7jGs9h2j/YUJu2tfKE6Jl6CY13zpJvtF+Dq+uvT6Yo7zs9f1NvPwWfuPit4VmB94i60AmmeY+HqkVfR8MYGfyFCCwBHMof4+Id83zPoARKdAcoivnae9whGBscvKwA7cnc0UxgeD9LoTCdO0UH0oeNF38ngY3vSBfw4g/Uvf+TTrtT7jviAOq02TWgbM98yvF3QXQRAeWp7Dx1AXFs7XYh+Bsy1gdbPhcWECwLyh/4SbHqPVAkeup8vDeQl9X4XtzRzSZKFpDERDyZxR9p+Vf5or+mL1m2mUL6tXghclF112NZ84Vh/SbYIfQK0Qv0z+Qu5kr5ET560UwEPm14+pa5Xdh7mG/8h7bgCU3/xLbgUKEx+58e8TguvoXPwCPXrhEs21Y9vYXkKl2hHcBuHdoC2X9umfW2vuK2tJVO7m5+0wqVysXqadm3O8Sxdf7Z6TiF/zLjo4U8KHZ5tj+LxIcqsHdORP0fLr7zrBeW9VN7ob6Rb/ZuAj+vnN1L2UMMx3WG2dalNyswI5jVIPzefLqTcOsBjvcq9SVD5Tc+YE2DlJhzrgWO5UNqsJ/WX9fjOz9X67g8fGfP9nwU9TyZMHcDMF9ingdbVs9X36t3TB4BG4ETavYYvmLM2uOwxj/x0CSx7hj4MXcfSY/0dx7JlkPp8lwbMzRfOf5DAiV+84zGNzw/crEmcYCvbnvRRLrQd6gpzL4g9kjOb+sjf7gNbHyJbG1ueadsBmi//zINHfUVOP+fbn+t82ZFf6msbtld9Jo+95lv6gOoqFqJPvXNMlE8X8hsNSh30wp8yffcz4yPghj6/9O8YqhNNQL3TlQ9m5qVO7S9z+qnRZrf7xD7GniZ+biSQp63HJ5fz5W/xK3CX9RZjLkIzfcH0xZ7bbXoLqNvnw2u+STvqar7079VfAvYd4Ppf/4v/y49fudssPClIvv7wfOI56Gs/C63F8PD59Kc//LUG4el0e3encbo+ffz4w+nm0yc/xsEG4kcDNED+hrkmETsC/3jXIM7Lb6HLsUp5sDwOx2FXujpTvQsESi+ne56fIYAjoJPMCzKC3AHhDjcLlKshUTRZ6J8drwxp8msiCP26HhE11xw8oluud71aka0sELFYEDVIKdXE1dBoY+IKWYG/lPCCd77k4Hc1+suS8Kq85P0+Sk949YguStcW/C+91G0gGpMWH2nK618mA5MibO0fDVhCHNjOoqH/+W17IHdnsTgLisXEXugxsKy814Ac+/3M0IfTrQN0dGB7Xn+TReiRo0HbkufRpHdDlTFLfF7szluN2+VP6G48Mw5/LcaMFqpX/QL4OSjNt8ogfmnQ6wBksagV1x0BHgcspJSLKvPsM3ImHOGMf/1TX3gunbzlaE5zgYtEv69TxR5UdJMyKXeGWnYtmQMyz+mWO6QyeanFDPue92nSbvyZ+bBZp3Llt/e/Ws+OsMc/1FulaW4DghmCbsd/k0bfqFPq95Jq/YLOSzfqQY+V2izvGerPplV89hcFj2n0L8n8RS9rbdHIsxeEVlEJWnfKmyEDJ71yF1EssR8PYRNryV+Ddmo680Z6KDPFKUOHwiHD3mSbzA9D+oaupCvIJrVN9AW7LqP1yriWvd5Wfin0/MN+b+jKHFPqLmHBs3oFxw4JsM9BvursFGroo+qhU6R/tKt6/mFk32+8DBZCt5S6uvfTNJW953lMxCxnIkadeURPaLTUkOLCjqHVYjnrITaZb/Ei39T7oG3dsUFG0+TDJ5EAdNVTzH4JL+2JR3W05CUmBouYFl79oXfmcx9XHYAOZOlfyPKPUmdFSPOqV77vzO8YAy7zV4y4+0rjxZy0T/jTvIsJMGyk0uyhC62JPtLv1bclXxn99xTGQL9+jiCZmy8KjJ8UKPm3GDQO3IB5euLxDL6ztB7xfMivCD4+ccPmdLp//HZ6QB5d0osH6C8x3dXtzcmvWmOsaI729X/rB/0XOi/ELwo0lK43dMgRPY/oGX+/Stjv6iavf8QBrhGP31bCuUh7EKxVdfRdXG6rukgpelwzDtaqKq93EW4U89ze3q0v1936E2ML6uz3s7/K+u0YXIBZg/Rc1+ZolKbopx064j4qFZk2mHcAfYCeO/dK1ZbHU/6ij4wj72iGxvgQr6GGM7tzLzyyVSVMdVOqd7P2gAddeWZa+hz7eQUuxlBWKt03GjcuJP3eZyTgky5GEptvFB9iQ+oF7mb6zV4Tt6pMx9w+7QpXO4xz7F5Au8bQi7EdjO07sFeR0m8h7ae00teIuOfCWDN+U5TbUXu2TTZfKZj9ILzRQN98fT5dPT2cXh5/Pj1+/un0+ee/Pn3+6a9PX375o2iPp1sNyp0CaIwgKASYHM3LS3ZcA0//Wo2qiJVJMYZ1Ia/b+fAy4eg5dUwgaHWoF7FgdqIAzb+ed6BPUD/jsA3XwjgD2pgYqN6j/qN8rvjUBf1pO2/BW3YWmHDVYVz0wtEmltzOv5gE6QkbG3eU5SchgX98xiJjXb/kfdwaPza5Z12Q8DL7BzZHleHVfwNtzTHw4vIsTH82+gWsXPQFL9WVVpww6ZMXeE8HtFfQu2hKeRRI2lMcDqy8/pyl5ThLocu3rr+QAg6gVX4LZtvkvWV5TNmAdrm3dGQD3u2agEzxElzSf4n/Eg3Ax5cQXtIJ0PDJ0U+tey//FgJrGv6NwI8YcTGAzSvldEc39rlculNFAluaV1ZR9t1l5LTuVJAK1dvGtTdqrsXOPTVKpmh6U4EPlAHtb4Hxhqd8b6Xvge0F1rrYv62fcu+et3xMO0/BI0x7yYOoB7exB4ff3X/x44Pyll45p1F6cc7Xlq6ficBMj3iE2TeqfW6uFCvWOWpIUH0Zpp6mgC8jZ3nk0Ut56mVvAPBPfWjUeJCWxiOXl/ozgXo+ccynjhqD7YzOvC9yVszyRN911nlB+szdR97pvL5nQ96XTQQ63Jm94uYbQTIBV25IcH7mDN3Pz8QAwVkf5EtiCtok6zvssh20D97AwpGO/aRtFywf0DIw5QqaiS5zvrpOZWzMjanaqv5ralPf9ooqXaQDyKGDWMqf8gs622Hxp/sauPITQ+32xpfIB9acEa0IcOHi9qVZJZWVW21dafIxl7CNtceda/saXdjJnveSG6J+tbHkfZ6y34k/63jxrHq3bd1pF6ANEIBemL7YeJfdl2DyTnwLWkfbs90jTB3OL1ux5YqHvRNRyXkETrqifPjly+nzn346/fzXfzz99Mc/ne6/fJHky+nT3c3p06ePGhSKXUA6JAhERPRVoK6oXO/g7dnIBuy8+F/YrD0KGgYF2ywMDKmR6CmtQB2vsbNOyqoj3SbdYvXgLJy0TOR9cYJAndZywJqTFVj/wilbOOqGr1DalJn1BS4amMggYD1KCX5bLmBzJ5wHfrU97QCm3R4nvNc846ANcW6KR35SdDVfviNv7TjyTN7ksSn+KX3mJ/+E8k2Er+0WsHVi4ZL8EcVljFjy3NHan7c+x/KET+kFjF6yyXvKH5CLJZA8MO324bjobwF6K7PJ0q6w/vRiX34y/8IJtfGt/HvlY/usu7n22pHKMtdB8h3viZdoxcIlWv11xK3/b6DXkLLFglaS8ZW+A0Az3+p/x5OyEeKwt7jpqy1m29Pmj3YVlou/C9V1RP0JDqjNwBzHCd2nilOmKeA2LsCRXnu6h0yc9YYzHtbmCvw32q67++EROv+KWiWv/uXXBYMa3LPyq3oB/a6/ttNDg8adegc/oEjg9BXITSTmzEbfu3DWn/K/Bbtfgtv6F8iK9HWIH/kuBcjlmVAaZPZznoGd7/9/JmgWusx+SZvqvwbDd5h5JV0DYt/9XeO04QeC7NyFBokpElfsQffE+mX6ZrfxMl7qW3UBrXtPL0Ad+fYbvaWDXR/lAdv2EXyW+SJ8r6ueS4AeHo1BJzJH3vqHull/7Cd6im2bMev6Lk/1FN1nPn142m+eeh9kjSpg5oqBeX3eZwJo1Ws2EmiDoQemXROB1jUFzvhUbrwETFkAueKEqWPCNm/JjzrorhNc8bEPb2f2pq/8y8Pj6Z5vxf78i9On+wdf4fF6OT7S52N+kG2JzvPqOW7dXyuwJu+PRLwD4HQF1nRr3dXAafz1HWBtLubrHY/ROQa4i4c8wADwOhZgOkHuf9XxQujRD0y5o8Na13qA+k6swpSfKfTqnPydxJ20Uz+252PvHYGZL/8lHeWZbZQHqB27THyJXO8+75M79pP3RrvKpTWdaNq6KPoeVtcRa89bWLhEAyZt+uYSlK8yl/B79UWAtpp/VX8oTyzM/FtQmbeCi/Z30ibPEd+DWX/kb7m0S2nzEya9+eOcOM6TWXepPGmV+5viUS8XFjM9ov5safMuc/iNPh7HS3+SLtjoC5pvytY46y8F0ED1vIXfg/f4LtHLP+Uu8b21Die9fYIGbmWl5sKnQujH9urf9+AtGyZUb+fCezDrmz+20b68Ba/b2M8KgPqJALs2+bfm5ET27pmCEyat+Us4649r5jUSwCWI4zxw23KBLxrQIV0+l1awzCMC1NVX9dcsw9fgecYCkwecdMOy3cHoO9C+gVNfaUeY/BMo44PnddEAnp+rkZk0oO3NGKe6KncJaiM86OuXMIEzPwhmf8BZR7k21S5ogC/nFi+0/ZOInPX8OB2PrCBHf/17IL6phI79Qow54fxz4r5eJFZ385cQqD2FSY89sfkSAuV/DyZ/U2DaAcw6gLrr//Zf/Oc/9gFv7kLf8yqZz7x1gy8KahnIcZ8+fjr92Q+/P328++RnZXjGBFfx2AQfx1zd3DJyosgQ/jFx1Vje4cwt+2dNZm7fC7W4uIuNXX6sQDp4uB3fZ2CWQ3TZEweFD9PTIX4dR8ILWbim075S+GyDTZCT3efQ895jtSeZToi5IIHNkWuggVkPJE/7aY18edqu71Cq3s8mUWePRfcZWHzXPfO1BRvzDBx6+OdKicpKXdBsPAsNtC9xP1elIs888Yo/P7uMnP6h/4b2dAHT54bQiyDzAf3w06DbXhifsRilGQfjB7qLZPm0e1JWIWWy/HUZebL6Y13hCftK/XdPJ0z+3gmOr85Txrd8G3jMduBxllc8Cy7RX9HS3BnST3NdVntG3sYYGWWdQi8T9StPfVH/LesNSXmtGvMA0Kt3g4PdlMADl2H2sXpe6VvAHGl75pE/89xvZc7lOdRs/+JnlrVPnkvQVtmI0IFO3mXqVv5vin6+knTl+YhRhLQp8DtNBz8bEvuRD2fbRZK5Vl3bBbHKjKdYNtg9u2ANtEdRjKTwMwbU+JGcJeSyOZJf5Hdhm0dvgRzqttaYb+NkW/byW9AxqT1YZwtNc844964Nt72FQhSxb6RF/fVWljJ3eW2iCpSx130DF7QPTmlvlScgc0b/Tv+y153r8bxd+o8tlLKNev3prORcUp4bSaraeqs6+3ql0J1SDW3NLaPmHWdr+KGPPXCh98Utv6fWZ5WlL/mWme+e28znPIrB3M4X0BIs8eU/zlHyz/4E+pvKofOFdB7heHrmTU886/xyepQ6/8Kd2uWmDe939prRwH/1eYUvlXpA97LPJD+z64mwweZ7oW/YSazzhj6g23zC5lOKLGPKDUEeG4F/jnFe3ZoYpG1MqP8qw3eKDIufeW4/dlyJoVSWVhr388jXvpvOLwIqtQ17eywGdFc/dNdJnWnWurSrwDnsM11ne21t+9VJgM4Nz2OgDo9L6ECXCrSwzFA6/M4UQ73iGcDP/sLE+Cj+u72TfrWBDDGAx03tWYw+89iO+uxGaFo8tZd0s91/sW9llg2TB6A+fSgs/+EoeEUJf+iZT9RPzPzwtFv8kaGw9K82GnOuWqXy6//wX/0XP+ZBdg2wrij4xZgH3tnHFYX+4cw7Bc93Cpz9xblvOIfwiwmhWjlFs1Da4lQWkj3tBciLoAmgtWxW8Oy70UwWpb5yYWHCazulU4uPlIWL3dEXcOc0IIB54G/wvBBg8iPHYwr5ogC8/HCLFrYXdw5A8ChbvR008pMHdD1u1ECR7ZfpomOf8EB8a2pS8+zQ0tR/hLmYgOq2Cf4T+pRlXtMktsk6D1ECZ+SpVGApPX7MxlpUI/n2ZfV+2xx8iAt2G7FB2JmHDujbZF8p7W8yswyP/ox+XYIpCzTfdPOF4JKe17I7P6DRXblzgBdE/9Qx2zvCkVcaIB5aPOi4UA9AK581DjOhbwteLC6naKjcJk8/VnqEKQcceaoDmPkNDnYdFfZgSF7+geVMz17XtNhyobZd4v0e6s+rFNz6y36jf727ZyifWLA76arbwKNs3A7qiOiP/1o28ikDu58XT3mVJtCkkDL5Wf4tsC3PN4CZMXu09/3XtfXWHXHbfUH+jNY24KW8/pDYXwCHHokQErUpJzXb0Lm1e6AVtnVT2uov/S5t8l+iAbt8kg1Wufv9Xj5PqXCewJVk+D1p1orL1C3sXfjo1wm85GG0Dv33fFMm+uFTojMRoA6+N9E3ljifs25zliZ45rzu3cb8cq3OV6ml/PjI2zWEPPOsunvR7hVMP0ATE79o6/NYNhA8bzfAOM+V1p+qcruF41j0LCwShK5ar2EHQ8t2YGjy303OQXlopCAyvBCgsqUXoLeEDupoHzqz1LqZr5Zb8ssCypVxMOtfVFQwC8fYIzm4yweUDh+0eQ6nvZzRBOWFyCw58XH3/q7B89BLu/7inyC60RdbVdKfZROgheN9CVwXNPDzS9MEzXzh8/bmzvGg6eIDmXXI+fV72EAd6oTt4wR5IvNPDNg4wj9Di8stm46q2tLlLyRss9pNuqNBerb8gK3ZrT48jAMgDafr//7/+i9+hENm2lgmj2/PcwW6BG90ZcHzRt9w2tWN35BBwMsdZ646PnDFITpA0OrJoAXzjVfgKU/w/MEBNFexCZ5pxwtS3uVOMIPjhYqcnaar3pd+JJHFlqurK9P68578464zgwIQGGIDQbn14WXJJnhebeqq/atswA5vzuiWjshjPzKhk299nBge3MfkgsbkzfNYe2C/gXjw7ZyHQHl69yVIXsOitqgFuWMMnLcdsKwEzSv6rIta7OYv1zfJE0SLkUpL3vLlBi/A69ON+gGyENFNy9aDTco7dUfSDu2Fizp42Qglb19BxD/xW9HtOr9S/zPZdqEe1HCdgXkQWmn5URR9u8Dka7rXZ8y2spP26X1kXjct+osVVGvOxTX4RGqVbx/SBATSIvOCTHSuUdQ/6YUm3dDCI1xlz1ul5AnktotL6xf3bBNYfeVfVYFLaksLnUdFZElbV6j//C1uMqpyGwPcrtZcx1QKUiGorvRboPLUD6DN7UsH9W2zZR8EB5kj2AZS2JSZqen+p7m71ORtGqlLn4ToIG9dYYwsc57+K7fVQ9OqEBpgt56U0WMJaORFRidp815SqszaQ0o0IXUUkwathPQtZN7guwuYnqJPWjcRZGjXDW9j0vIR/BlkOzPQc1h/m25I/SzTC6mu77DXd5lxAm0uX8BHPT4Jv0nS4D+uhZQKVxmQnAAdLB19QPs3+0nfbdegHYFW46P0M48iCus3/qFD9VZj+tKrfxkfkyhFVoXMKigZP24mUXI4Ih7zomftB4XwgOHJ+Skwn0Vtb+lboKlzkTOfm1E+N41ql7aFfDmNLwb6DjJnqIJheMg/K1B+4HFP3sIhHn7r4cujgmeQN2/AJ13EDXw50dbSfwIqnZk857yvo8WwpelPAjuds9pveHvDzfVdzioNoPup/mF7v9eTMcmd5ID41GbvOO/neeiw+4abMHsqtiw58gv5WxnE+WQXwPoEs9Hrs1b964sR5k0kkJjh5pZ64pl1wxAjFh/QPgANXAGo9gP+04AmeN5jj/AlpW34tuBZ5R2+6SICvdWf/rScftaO1T/6RN/QQ1l6ofltI36mfb2qz9oRUyzDUlacwZ3nxDaqWQyMG/o7Ztzg7NxzCuvwA4D+18Fw6UktQf4NfleTLtUbXX1DqG3aVpPiN9YPfNRe+WMUFoJ2JK4obj7enW4//iD8JMdwtaCgWcJ9+J9vlvILQfzwhp9bEg9XNlx59PkkN0Tn/TVeBhHDoQftTfH0OVvzjgkPkOcqF8BYT0A6J6AO/tYfwXeb4aHrWz4dB6xPllTfJajcxAku8/oSJtDAo872a8q/124BnonVUT3Q6AMALRMuPtna0viwDW8P/4ufVwUxjtqSt3HtHQRo/jRB48X4SJN0pg+XkLa68AFp0d+9vxv9UC5QnvpanvzFCZQn39QB1gfkL0HlCviyUHp5jojOS/RL2OfuyDedyLw/0jpHgZQX71Z+rac2lad5z5HRt0J5wOp/DytzCSZf/V/sOBQLMw/M+iPfkXfCe3Xe5KhmDJafvRetsh8fIc/EF/pi33fTNIeP+cFjXy90Xnqbzrag4dtsubF1s+k7QCDPTlkg93oUA79G31tAO71owBfYOHHCsQwg2/3p0hoCpr5LuI0J/qUssJ+UWn9Ioa02ardpyA4of/Uj0fwlPNr+HrzHW30TZrlyb+mY9TlBU24/+2jlhPb1CEf9045pJynz9BKWb/KwHp4VKPu8UL7fQSLgdDCd5eIfB/EjkooRHr/x6fK30yM8atbnDkIOfIkX9i8BXvJLbQCoh89BqZB4A9qUK++ESzRgyrad3yIP+I1iy1+Fma+tjouObclZ0OhT4ejr6pq2Vmb6bdO5+Gd9eaZ8oXnEEo9R3mOz+X5oeJmDmx7FDn6dJY8QaawJi/1SX9G4CeEbpcQH6gt576OaAQX0t7/t8ywfcfYPmP0A9r6E58hbbLkw6YVLfIXqvf6X//l/9iPd8evM1DEbugJleV0T9M53lk9XBNF53pif4qaOl3Tc3H3UFcXt6eOn350+fVLArX/8mtDj/b2C50ct+m+nu+sPp0/XmugOxnQo6WD6ppWECaR+XkmOfXmSsxe8PMHHnWoNhCdAJh9XtY/jW6b0gzps4Cond7RXnfRQz8TlsRJo7LX0zQE9wf/SWyAPsu3WSZQ7Aa3DA+kq0bmK3N9TCcSuIHKk3eiqozq5AJE2KnyxwvNBlMvfO8+FTfeaUPQZWfSBBeynF2L2lSJXmL47LxbbLL03QoIrf+nTCzxlVZuHppFBba5M0R/DsNLvO6QdZNAlXyKL7cyp9L8yCzW3sMlKDaFTDGmVxQP6KteVqe/d36JGw2gZ5NU43XQK/6hzPY8dSdRoU15WnzUOzBt8SttiLWPzpEdEyZot7rscs7VJmu6jcx0bEZI65hA0F50qCZABRWSMqZv1lQF7x4bW8Pe0l+HxHEnR9cXq85im0gjdY02dsPQjrQFk64tTxqgFF15SaNTv6GeMzZty5Hc8b3PHlvO+6R1Ld3AMGzT4hewxDoAZZ6c7ylH6vxoVpF39XbbVBim0TuvmH/sYcvqfejLJ106g/cCPJi2MXnDXw6dl3mNWO/4oeukxKI8clH38FmFh26YPtBla/NOxdJ61wnxd85H5OrHz2nNX9UWXhapafuaPSZtuaGmL/Ya9gbuGma/wwO6/S58PXRYQDarsO9CcDYuP9XT2bKtyvC/XNihfO+0r2m9eKYgbFrPrLaO/FMMSubJgb3xGvu3or8qkocgmJa6DR33GH0b94/yjHcpug4R28JfAdc6EAfmOPSkBCTbxmKNtgRVZYfaPpOU3z6pzCk3zm0+A3FfZCF8DFddzoaizl/c387PL0Hl80utE+2VfRcf64E4z73HmLjOf4vo558fH0wNBtcaGIPmBO868rk6B1yPLW21+07gTPIO+kZNunfgOFWczfe8cbwqQx+YZhIL4PPXpS/vDp8rWFa8qq7bxg2yl/3721vKir2Zoo0j8UJrX1gE8fwcdFR4HTT7q5p1nzsSPd7eJDXS2107qeWSDO+eRkQuUuk18gu1eA/LX4ic2gAbVsYjlcnbbHP8JZHzzWCy89Jdnnn1zU+UCdjO/EO2NzzSQhD+eH3FJ2l3njc3DBsde6sttxoSx5hMF/IzN+V0N/gnUX+ItZDUk7i93rZ81d/rK4+512YvxS+K2jgc2mL75Oam0mY4DU4ZH9XzU7v+Md3jOUv4rVS+rwYAsuPHWHiXVf/1f/xf//EfuPj7JSVwpPjw9+MrRjz3Ii+4kDctYeUSL4Ob0ot6T4iieb8IBnxRE39zeuZEXLaxvCpzp5t/53afTnR+Ml3HS/1V1XrQyygOzTHYHVAYwsM9YYbs7sTqfLygs+YX7ggrPmSNEs8O34JkOrfpkzVOHwAOs+WKgbh+kxaNFSdkfv3TiCTJxsTuDCDovkcoXKPfjlvKW3xufUm/glAcPZbCPpIDYVxs3PmaN7FFJ81b+0bixeLKBZOHSOrwJfMXJAmWo0Qc96lOnTrSNje7y3q6owth1Rt/qyVJe6YJZNxH9gNyddPmiYB8IjvTqK2xlNtPFa9roU4H8xPdAHCsXG8bMMyBveu3038DU7baUznovWBFrB2PQ+r0Pa36Ib2tjpcqYnzJBxwzCTCOz5Iqtm+UjvFu/bHbK/7XzbrwzFZ59cqEUnOu79KbvIXfplAkufoNtAVMkz6zCTHxafsp4mLlmXVu65gJM9EeZrmetEtcXOk7+t+buKm18qc/c7dgW9/qd320JuwYmHElbnxds9aK7PfLWX14UQ6RdrQNq9J8cZNpt2f+HnZtdo83WAeSpm7Tymk66Gk9Z/9RJ6NZLSkkZt28wl0uWlxz/wq9/6K9uZc3J/9q8/lC2fWufbbl8E0ozP0oFTamy/KJVek9rU+qLlPvJhMvDdoMS95n5ZnpSAufKs7a4+Iw8+rRvS4a2/bgUxPYPXP1gffmsRW6dp31cUrMk6ZLjrvKzgps848zd0JQJMhHnRha/DeDHNVT3qOj4CwG1gudHjSU32AhnCaT9CAWHC3bYFlL2L6xKexMB9uYi9vc8AHhjlwMu2UKQRr6PaSxxp1MX5/TUUWib6dduQ9st2GqVS0u9UmiLl3yD5zwGwbxJXNCfrHbcILzVWUyKrMdEYJ1CANnGN9BVkzbg8feV6JtQtLSzOm565A2iWxc6kDVdPGlSWqlfviZlnExnfDSXln4/pmg6f9bFhnWqjphCsZB/pEVyDpwlIxHh3h8H3ATFIezzcZXTh2X3mdxuO7YClOEXyQCZ+h2WH6pvwean8+QVlK/yHueF1/+P/+q//JHqJ3+8wrNJmoCEzQo2Cew8Ia75NuWnPM6h9Jq7zbqauhJqip3uPn48/fDDD6ePCp4ZHBbqnWR/uFvP07LIFUw/KTB/1sLyXR9odBrD9IdA2g6UMXaL6vkCY4IjHJyFQvCMHGSj9GNjntNdU8kyAg2of91GtjR47uJg0jCoUhsDFlSWQQfqKLAD1/YBfkHHv6KjRSAO2ZgrPhroXVdPPgmgkokDVJ+Jgs3mBZtFZOAVIgOk/SCzxf0fWHtB7to6SLYvRKtKa/q67khD519tXMEz9st2+tANIXpTBrzwybvYPqRsekYEM63bc54xK78XY/9ZLLi1ZUbT1GFEN2T8UrFDZeZYTTgUxROZCdUxYeo58z//R5l/E2qDeQWtLd3uEG5S6OPgWhR7hewyh8RZyTpdmwjlIHnh4pcX7Cf0VFfk9J9+LlpxUZRXwTRSWYNNC2d58lgOWlNnV3nVNyjd79CFTh5bm3cKv20UlA8c9c2bb9BjV7A+PsPFGx794b9thpD6pucy6rd4CFJg8QVi64UuYYsQm7yOtEa8NltedeU5k1d5Nb2V0Wd5USy7UuidVxscytPf7KWUTVpl+GkHK/hne9Ct+sxPalUvVtNJIbQdq1j5BeY7wCs7BdDgLPKH6ez3J2vSRkJ2eDDqb/1Zewh18V76Ga5FoSCwnwCVtzoBKcgdXTSD2d9EXxglqptl9sOi5aKH9u0ji+A3glfVr3LTIvMeYIv1qQVN5dUt0VWGIHrmpc4tzkfykJ1S92IZy0rA4+U2sM8sWWvYonqr5Axc52A/hSHvMVrt0JTvLDtwnsEzKXFCzmt+QVDVQh7N+Hq6f/p6eiBwVtSMZ3kklKc3uTmHV7gDzXnsuMKHAhan77E72Dl0x13btWZsP35xX+An9icofXJcgH3MafdFXPD3DibAGnLbS7f7u9Ji5QvIAKXtdgRTr561TKpB9VxSHZZk/+1FSD5dv7rlsZOr090Nd6ZzR5ixoA/o5BPorU2VTZPufBLctpWueSiCeXfYZR1X4X/pO7dfXPIbvN7HsFtE9JKabi1phzz9YI5k7FRiPNxfXQhorLiBenNHXJi+M74gn2DQEj7hKQHHQdigcvuJTfaV246Nlhegv/Mmvogf5DhaWW1JRmnkC6u80BxjfCNGXdLiKyif+goyDtf/zf/9X/6IAR4siH6wWxVywq2ccHP76fTx0w+n3/3Zn59+/+d/9/S73//d08ff/dl6LvrOk5s7y3SGHzJ5uH88PTzcn14eH9Tg8+mXP/7BP/39DE3IWzx8t8njySAwWVfgrIHEbIykbNQi9D/Fo76S0WJggreDBOHkcSgI4JwOgj8+EJ2yf/KbhS8beHTEC8US52B53Cz5ttM86PolSJlBBaH7J8VlJ97OIIc/k3IfdJAyW0r0RWHrukg2mj2TfPmRxWOVmVibvBBoV6lyUuD/KPKmyxcogCz21G38YuDZJe2+2cAWzW1YxQcFz3xRVDSrgUo/0BV+5+FXvv4AC9sicH7xUt5ZNpg+WpmwbcWj7ktKQmsdHpzQNgB4mIOTdoRjC5MT+Y7Vhqtug6V72/RXmXnOP3RYD7Qjj9L5sdZGW/wFeXgrb3z+u+tsvtC816WgfGDXZsvMI2WEZrXtTqmTg3J4KxXZ/YEVfvNEP/RLMNspTtjK+OvA5wBl5d0PeLBt0cDSHDBgi3CrG6nztGMe2eu8UPPX9AX0A3+DdN4bPmX6fZj/0J07dN28Sq1+5f2X/5VddObNEfYLk8WnlH6UZh5S94tdRG3yB158UZ3I0N4qktImnqiPYg2si3fBpuNXArI+sJtqnaat/ln9gCUlZ7TLRBaKUuqkYOVVWmagc7OIDLqcz/kBAk2n/aUB7fexf5tfkyhdhPIdZOAjIPEXuBdQb7rtSXqV5aFxYd5lDMvnmbfWh6gJ4M0LU+a7LypU33UGUGY9wMfjGpQdeLIGXvZgmZTgmbp8EoxcgkAH1SrzOjriL4JpAmbuPj/osH5+uXLwTP2zBk2s6ZfPpK4DW+18oXn3XXx9rjm0zLHWgfkRNuxP8Gz/hHv1c5WWTM7EPU5o2n2msUXbhHfy1dLwrIJabJZ5mHZiH/uKdY02XH/D3dcPDp77xhAeXSDGoZ54bELt3+a5y0L3Vqgm3M7iNU3gea82e7GEHbu82tVY+VNo+0XYOqmgbE3IbF5NG+GlHzx2Ez9hM18cvBIyzqxVfioFZX6cQ0g7d4obkUPrrR+3TR2AjtgX/7WOPHPBN3RXPSltBNpfJ64LtL9L77K/0HKkX4N9JrCk5D0Gaxyu/2///J//yGtkmGO+G+x/qlpM1zdyhh2rSYyjRCM07LdaWWwPj59PP//08+kPf/ir01//1V+d/vhX//b0J+V//uMfT0/3n7VAH3znmQfHPXhqh6ssAmkHibQpA/z88/oHH1eVPFOFVflSGx9R4SDVC+kYNttO2QjizN5djnMVAKGf/rFZaIHnWWpsEW3pmVi5OD3OreNa3kdtHZCi44++IQS28lun2iJ/DJ79RczRNtOVQLX1pIDEN8Q9IHV4rFAd9Yc3HnHkYxhdpLnt+A8etHHnmVyD43w7WIj+TH3igyVD/ZTnzjN9iUmBlHu3gAKJZchnPViXF8iHLoZggZxLq9Pzgglw3mXt3D65jpjxmDLxzyos4FCp31LexwLohvcmSD21DmL2pl61m1cm7tA2ykXqvGgNpMlz0dH8xGrzc+cqI1NbjVa18tQ1FQ+oQjZUyjp4kl+6WYtbOTYVoSev/6q33Usuw6A/h7IPtEXb9YXGWmxb1Z180HfGXH8Za7s69arOn3Cxz6w0ZdY/tCABdvl90GpfqK9eIfWaL4D7ps5rhq3+LF+scSfVajOftJt27kvcNOmo41+KgDWJZ58P+m8bIgvNbQxe2jNutGDzXvXmQz7Eyu6YcnU5r8R5xkTl2uHjddS3besRj9c8dW+hBEilUX+hqaT/akVbLFRqqVCOKs33bet1W2bOXiNoFX7J0ohm91kpmJaUyr71SOQ2VrYbXiUtW26Ui5XZkH/SCb/niWj4wPYpW194LxSROWLeBZ47yJBfmQa/zG/bYl3sw6ln3to+teO+wkees5K2yWvOM69ti5A1Z9T89yfBknHwLPRd5RU4gz4mJWNR8+lMFvHpUSi+Rx7jEJ3AeXt8Q7wKyU4v6g+rhXjBPeJcIehaZ4f75eedV98Fpgl848b80PFVeHImpi7ukm22izhBc0biaLAa/cFuAFnOxK19VXjdq27umyj1uCwEahPgMdwwtD2VfcLEItiZMilz2a3RJwXL7pfmyCc+tVY9a4pHOgierXvJb3YJrNf9j04H6J4H2G0W05M6MVh+9VF/zIMPHLeozA1GAniXpQtZf1KtMjYih7lul39K/Yk27QvdN+nH19x8zRMLkpXMVx5wp8/EHn6C4c5PKnD32c8/MxY0WKANt7PmiEm7vbbRPKmHH/Cn+8ozH6BBDV9S/V31zu4IuP4cvMfAr05ZXuiYmFSo3pyu//H/5h/++Keffz799PNPp19+/nz6/OWX05cvX04P97zv+fH09PB8+vnnX05/+tNPpz/+8efTH5X+wfmfLPOHP/zb01/91b85/dVfK2D+059OX3755XT/5bPvPj893msJ+clpBWn5QQ7fa9Vg5GpW16a2W13WooSeDifw4ZBjgTI//EYQNgHV4UBxmt93iwR1Lg5BtyeKgL/J0xDtpm3TRGLrCecO1PlZHaV23KLRBgjNKhec2cwiVkpbpVsPzbmcK9mtTupJCwxK2wDKdwmgd3NAZzcBoDr8Oh/5xV8O1AIhVSUCwq+nW14TtBaqJyaLZi1Itj5vYCp7w6dOWJuyiYlVaS4KyGMX+dWHlToPuL7l+AHiVj+gfiL1v1UuqLf6S80O7T+BEP7AD2cgh5fHetf8KUCbfiyENzjhEm1C69gcsb32b3Ir3coCOOBvYdaXZ9UyhKYdL8Ko33hdXn4ctKaTXrhUvkTzHcsF9dtE/XlFL29wrNWRTnwPtvqjDIfjhXLb3egr3fPaEcgu3VvdAs+X0uFavEDHd85RQCuAyld0UTLYAyzvjIsGsrRReaervrTa6KUr2MqqJ+9laopg2U8Zeu0vvfkJ0Iu0IQ+a7r4JKne0p1D6EexDp0NGiee/kEPXBxlVSn1sUbXUwebqxW9shbBjWXmAxDLC7mcTpu3HflA+0pCvhl3T4lu85y1QXjqGrslfeezvBR519jc0/fFYr/2rn7I4iOYs1boizxf/Ehj3DvIIjFXni0jpnnUzRb3rpYvAzi8WUOovCgr9iIbOVH4chS8K8jo6zlS1rjHkRpvs5QYLlmsvbtDT/Y1zRVa7r/Ur/vS5Y/6MT2iUxT1onP/bmqbv0oWvN50uceSNG0qSM6/rV9r2h27zQRvQ4An0QBhiE5BzUm2tecUX8cuLLvLpR8bwEy9kUD6Pn2QM4MFXjmcWQKM8b6xxbueTC3qxQ9sDfIFAH5oKkPVdXHTJf9ZLnIBO7BJec1PLm8OScTvYnH755hhxAyh6/Cw7JBQ6N1p1ASWq3/Clet7cRtDsX6TmMVcZ77d6IKl2PI6rPXGbRqn9xc7eeYbDoHz6FTlbAr95XH3OPwD6pLq85CwILLWdt+0/tdf/3v/8f/HjTz/96fTTTz+f/qRg+OfPPyv4JfB99McIn3/5rDqC5D84cP7ppy/iIcj+4l8j/OXnP5zuP/90+nJ/r4HPb5qjmA/zb5UB7zQHPjI4VOCQbyzYLFpoHWCQMh3vx0Nc6dqxcjL8vSOu6nNnS79/wUYAXcveDmhnueIEePWKNwXJoUvrPvSlp3agH0C2dR48yYRmUhy50HKrX9K00V1eApWDlzqmHm4BqTRtayPlI0yar4xIUzTEjmwoDp6lj18X5Jmkj345+42vHJkOPLZRn2djUH5dUoBe/EqzKcCT9qUy6TKFOpXWBhmarTJj8js9gLzvnIbhFcx+bsHkAM0M/WWBpW7yT50dP4PbC83+ZZF6uEQXkt/Kqs2iSR5E1RliBZkDVH9mQmDa13qddErRUc5g7rot2qovDyljgo3MU/TkkDV32qGMzatN11s6/AWCX+Zg5yGpGIzVWdlLNG9Sou/9CZqf+pYrI2yZlH+A50JtXflj+RJso1Ne2lDaPqY/e335a2MCDTFUbtlDPVi/1HaPy9Ltv5of1Hf9sCCmvaw9p+Iy56g3D3ph0J/KAOSsr7xeV0N2+7fkq2fBnLXuq+tVUj536yMgVa/41hJJWQxzXPXXAIvtWwAPvEBToL4qbPoEkVmpyu2voXTt27UH+8Pp6jUmZjSWDzkj3LQ35J1dZWS25ppZgPxMC7NsmbX/Vv7DB/mWdVt5/Cyodj+jqrqOT20Fkq79QHu3y37d1xqvMBmz/kGdoUpcHvXQsQ09nHcEz5TzyYvO1RUc527zjoriIoMN0hNzV+CsOm5icSYTLHO3mdRfFFTgzBs3eESDt3ERMPFjKATdXkWskzWHASf64zvB1LshbrRl7hKc8UMm/s6U+IxaO+K03xh7WSj9e9Dvc5Z2xKucAU9Rph2few2++tYlcfasDH8AHvpNWmQtM0cnLTzhB6hPnLCXgezfGWt4CVY5m++u8tgj/8znv3Qj5zZYOfLEOcxn/DCD595ELKxmaTjyq3/4tXEMgN+pR4ftwsdCPqU2DR7R6Q5tdr7bFqHVcHFEBhn52Y/mcGdZqRrzJxN88uqxob/WLRnZT2fce9Uzju2/TSJN4vam3VZHJ1dHfSYqHxL2hr4SwZZZ/V1QPQvw7RByQ6nPeG96hdf/4b/37//oK0gmPpOQK1YzyTHqHHef7x8f/O1ZB5oyHkf51WZKr64SAOMQh1kMhpzFrwnyE6J30nGj/vqKSYYQ1npRuwMMXD7UaYesSu1zJcaC4CMkQOvVi4VFmLvCPGe1FrzKTMYuDC8EGJT35JSBN3w8pJSr8Wc2EjoDL5NOKYAcdtiW/Pdg1TbyHTwPuuj2FX1TSrl30hJ0kfJMKsbHZos2I0CusmDbgNb68pd3AhcZ5llleLsZxA9CAa+Subu980+t8wUFnjViM2FTdeBre2kjAUP7ycvVc+dZdsGjtrgqjY1wRraPX3iBYKe3QBVZQAOwc++DUs9W9YH8Rt/BfcM3q4eVtU/UdzcjGpacpxo3qtLgolNmzEVEp7D6bPPKu71VVz8AbvOQMqMnVEchnJf1Mz4dubfkJhxpFmHs1LuURVjtdA5xOFqO9libXsTMR7EqW1suIfbN/l+CY5+OkOHZ+0b+rKzxyJzTnMJ8HWpNfZdppX6/lYymzJz2tuF15U4shGXPE3Bw6Lq1xdNg2cGIyg48QLFkY8xcJFda/8EYXv1R0/rrc4A+dL/k0ImM6vmzoFnThVcc3rQFL+26bZKUNx9hM3SyQvxJ2lz57OeBnu8wrn7bbgV2tts/WAUfz9wiWbn886cJSwY91Zn9N+UeIrXP7QhMF5JGTejA1idB54vPBZXdruVYuZG1NZRVMI+J4d9g2Q/U3vXf0LFoWnryasdrMPXhCZ/7I0w+vHt+l+c88Zf7PAfiszhE9VbB3E6acs4YdMcHzGkYzCT0AOXA0yRHf+d08/30dqtHRsD56/6zOJY8bAnA295+Pjiv/aFlED7nLRjVlJ8VKHNu+ot5quL9xjzu+fRVgbJ4HqXHP56meU3wzLPO/LIg73gGeDyy84J54BsxBFri5UuEXJTavwL2HM5yUBYsfvVsyQLYRIBPzNLAP/MzfPGIpS07dVLvGEXy9LN+cYAnaBvQmicFPV9XvuC+rLLXv9tbchl9/29sQD1n8N3V7emWAJLKodPtKvUNQeWIhbwGJMfNLs8XAW0Sh9l2j28DSKTDBI/blQ6gPsAGv6ZV+kljF49hcpGhVrFX9O07TezTqx+A21EfGzQnqMfv+Adf356+SRe/TO0vjQoJnD3e0oFf8CVjH9qam6sB6l2GWdDx233kxP1LdsmlehsPNAV3QC9AH6uv4NIklVc2Ol2V/L3+j//hP/qRb34SfHK4YiTPpPCNSfI8NsGVAwcB78zzTyza+QwSravTKPIkEY/Vsyl+0MT4cPrd7z6FV3XcpucwwyC/T1ITvi/QprM4s4AtvqJksSqVsAfLW534uN1P0O/gl0m2PhJg6+VgpMVcuWZiQ6fd/NZ8JpNT2iIPMnRr88A97suHG8RcNqq/nZzw5+MO+OCJowFPLhyuzQQ/9oorV+LogSa/y/cWBqUHP2MJrp0wB5l8J1sn3rYJWDW6pQBd8g8BQ96bLZ9rPHEZptLnm2UX2olLoodGZLf7Fvu8jOHzREgZAfxMIODxAftPMiB+hwuV9qv+U88h6eCGetlqTahxN7EdP8l2+gpJEJ3MPfmNlMtu+ieD6S62c5iQ8kodd0Nlzx/5gHJ+QS71NOZ+Q0NmlXGAU8HzuqPRQwY+gHrwhfevLnnQvAOrz/NrIDTqmDuVK7ifZES371xIuYiMDwwV2eREDOIPbZZcFPluk/3DAZ1Bt2bzU5XDw/mVFlqe9oKWAdU27fNJjlltJD5PP/A7FOq4wHPQbhXYs3QJPTYUVU8+83RPoftLw0IHviqDH3R4f4OOLH+Ur8zz4/PpBaT8oANf+a9KyTttPXVPj5LBV2tP4KBxO09Cxhb7QrcP4WHfkO3cDGA9uM/2MXMoayJ9Zfw43Jh3HGI4xN4RryY7sBIzUYdOl4WaB54XotnPyro9pxI0L3Ui2BHgbi94pTrbaZ6VF17RR8rIrTz1mAMyBwkEMlaxp+vDuMhdT9ajCnYAyqxHUqB7AeiLIPXB/5RFDt7S3LbL+qM698F6qGOvgR+/QmkLFrA+p/pLHYpI6a8UKac+epyC5H1GIEFbmx/Qv9oT2h7653axkmawTf6yIyJj39MuKBp2tn2fbxLseQTEH+IV+pFE+BkT1grno+ay/cPco95zlPmZ+Qr/tfxGO/YX7WM/9eLLD1O8cDx6nwHZK6jjppR1sEdIpj8sRg8xyV/A85riVwNzEysB89fT4+PL6YF1+e06ATIyGvmv2pO/yp/s2YwaQbRvyOER6WbofcTTffHwT6tM/xib+CPPy4oJfnzBeuJgiJDPKOqRyM0z+LR3CHGBWvCjAoD7wxgrGLwVqvvqq+jSG/+oIJo86j5vMqKtkVNMoYAPe9K8/8CaTwbJ2HLzcp5jKvzcTCI2QMa/rLdYeWySdcXNqx8+fXLe80CNuh/sObKr88SaVd15R4zkAFiBNwT2RWDfd5jDkUHvN40dNfY/X66U7txojB5iNL+tRLEBPND8SIdSNwiIHh3Kq9++SeC+Yp2IjLnq5VKPA3bc3H504IzMlQJp3uedR2ZlH3olSx7ZjFd0wM9yAhzgMweUpw7wHMG/DKb+52xLbTD/HHcwBtJf30DN4C4upzuNwfN8c2/zz31WuoHLSa7/0f/2H//on1Vk0sqRTLLbj7oiUjr1RncMysDQ0MmPArhDasCdUp4B5grGjwowaWlK/+VepyxgNgkOIbFGXhlPIgEphzoTyR8VeUJ80CLUUOFY17PAtXikE1kGPI8jZMNHE/TqowNMKgccoEaaRcv+gVHow1MdpDiSyZGydaos8mYr2DYALzxhCvZI+HAkpFW/6Vr6NpkFkdmBctPmK1PRavDGbL7wuz3o+kNfODT8hUr7QURv/krokxCr244f7YDmwReNf5q0iHhhL5oDYaViEqZv8AO5u6C8dy7I0mf/QWe+1Bdh8TgIYnVs3vuK75JS7YPEFiyfmkttmF10pdbtcmw2LD3QM8+kxzQ24gSHLYd9KbgACVx3nsoVpz5g6g6el1s/ZZTxYVEob/L6o27t5VmXPL02zcgabMpiej1/J762d9eddJeDt4cSmx40rzfoWsfRtVLKbJ7eXKrIXWHk9lQTwsFx68lr3lq/8mycDnqUum7R4OdNBW6DA1ZpdCEHjb7jm/jHc0WYYDBtW4drKQvgIS9Gy8l2H6y0LTp7Dws6vLHbfRDB9iHroNkc/sscZg7WhyDglP/YbAp6UER7tk5ghiTw03/vsWqLfJHyNu6rzjTpxnfLH5XxBZXS6uwFltfRytNm113ypZEqg3tXHhrIUOMd9NkLpFTYnvBWhxGaMimnzx2n0PMv2xO1geYnPyJpI2htFVG79CN92e0FzvSCKm91Xj/xW+bD4lmpfch8k076a/0rdR65kJSmXfg235BXG/CQB9Jm9LOnM1+z3giUGUcCZ9bWU8ZUdrU904U5AxedtaE5yDmbutQ/K+jiC2w8vsmXAP1DKI9PpwfR7lX2D6EoJTDmbrPiap8rXH4ROFPmrjOPbuAz/xoxvlOMkThCNK4mfHYooQ4e/k0fk19oWI5Qj1d/9v4B7Mbtq2mS8xnmM4f24BM/rtIf82IB/+Ff55QY87ftisF5xAUbWe0D5SOhLS7Kcr5R5kZT/AsXvOwV/r0Fy9G/0LEGmDb7H6lwp5FiLvTk0ROQTeqn+ZZfNEndP/gdfBPvKe+Te4lRT9z26dNHx1LotaPEII/BoP+df/qnznGH2QG3UjrLPxmp/8SFakN6PMZapExPPMCn0fATUOetHEhlYLHB4yDAvqb9cmH7X3DdwNJ61pcGVC+wrbtR75z+TBumDFBu5K7/yT/5T3/M+/nyypTbOwWhfqBbRtoZMMrpdpSMN11E6tQRnttBpWrEp79SiuIEzwS1ciADxCST4904qQeBKx3kVU6FjCWN0V7ELGbxEjwzyVksKGEwWfQsWNq700Dw2hfyyMZu2YI+IWJZbEE7CB0aVDbztQYklOCb1LqwHl4rVLfbT/ofo12/LVaB27WN2JZJUYAn9ZHdRnFB66DS5pwEm8wZrHr/CU/GYLfFk27xsTZtJvYKaSkpc55FjTxXuORDy3CHDmYCSAl9SU40FlnaLMRmcvDFLgJtf8Kw6O1fwZ8kYBN/7SuolMKXxUvbKy9yF3QA2zJmhY5N/Mf4hg6M7AZzHJsnnToByr6zf+C5hJcAumeHqtNN8SrB3sImrwmKe9Xaqgl43hr1Z6UNNkntXxXxP20Uze8qzX/ag3+g64Wb79A5cdXveplPOrpa5yZ2XtYCf0tvUBFgbJIjIKiNJjG28K+087a43zFWvdpyCh96YCeAUNn6VKaOvC8mzQc/9LZHyrgw71nrVEJTWZPfc0gLk1qM5s4U89kBgdBfFDKfRzb9cjsoTiP7OvLqg7Sj1lHrubuFDDpy94R6dMPLWhIBvQoZYnN0mbb8AI0+pu9B8ty4QAb/eFysZ+Ca1/Gr5Nc44suuUcqea7LZn0hBRd/i8z/axl77jBT9GRNUdP3D678kQMjZdwXYGptaXn9MoN/nbcJrfs+75M0jjDD6lk7mrflD2/hW/kx28ZgfGHM+apuqmZUHGb3mqTMC8KDPNqz9QOC2ALeNn8IXefEhA4/GJhdAvWhdqar8KY3kOUe5a/zsT2YSIPMYBp9EwuiyeB04S853i+E1HV4C6Tza6VfRcedZgTTPO/OMs3mET7QleQJY7kD6brYHX71R4vWhvM8BzgBN4NxEIXXP1L/kUwq0DmB8AZ/ZzM3FCZV5l/04/aceWZ9/wjM9DDf/bCPl5FHn9MwCIO2S2L5Wi7d63Zay6Wfa8/mpsvcq7LVuuk48lRgJQIX1eKG2jde41znreIyC9wJB11v1dD7FJ5o38GKf2kYP9QTxEpB93My8Ot3dffQriIE5D3ncy+tdkKcO0r7vRDvYzqfUHpX1uOzt7UcV+FRC4yE6z8KrEbfpRzqVR8bbpTemdGT22WOn+uy/8StoPupmGWxeqcd3oWkx+wxmff4GNpml38i/pf/6L/7iL37MXVsFurcEwwTPeeQhPPsEzBVL7lLfrGdmcT98+hs+dc5BmPj5iAJ9PPucQegGbzeqyMaQQd2RNrM4WPR+bESpN2w51tuH/sML3RuX2vUv9XgA4zAgnQ0vpL2NhbQO3f8WVN6jGfVAOZh88Ud8ArAosmGFh/rCIp3RzvMrI5j0ggdb9KJpI61+AGqLsFTmVmPpj3uE8GQC6Q//1+YffvqncVdkwSbniyNklKeruZjKeJPiE19kjfaOUNoeTCS1AIn/7oD98f/qMw0bUnaOVHPBSSQ23x81epwXWl/bF1Bea3WD6mlbHdfSX6Wey+ftXEKgOoHSlHGytcc8F1Bv+5b8hqtuL+88lZvl2eYE8yjlkFPhzX5u8qtu8oH1ZzdnsOC9cKOd61Vmy5M2ODdN6HZArX/fUdNhT96fGgnzpSelPJIBnbxQm4b4g/lYOgG25dGDTuqtX+0RbNCmyk25S6KMywQg5G2TstjJv0XymoIDPxnTIfXdK8x5+pR+URbHcqmTkbcf4IPFwqGDBPKI+nGklTpYZP2yj7ov6RNtEowl8A3d/qT/qiPPzQvX09zCzUbAOhYKsAGS+QddSpc89qiIbtXV/iv45BcH/xVxOwu3sv+vP6TKqFHrXCRAms3vtaF6jxEcaifjlxQbnMIvObeNvjVGIHbZh8oyi99K0XOkb4EsPlzl1rdvGU/aMqch/QkdHssxRzVe5MsjR/oCD/3o3Nojj0/RwV/VM+b9xMf2wCsa7Td49mMXrAnVO5imTe4cK/UZq/XEneLUZS31zVHw8EuC8PkuNOnT19O9ZB4IqsXvOvERMHOqO3jGBvkYYKwAHSE+NxkHf1Ij2Pd45Zuqi/A4Xx3WHX+zT7q/w7epT799k01AW45dVpu7LqH+AZapvxZt6g2Evo3lSnL6xUbQN52Ijxw/cW6uNtEthNt09T18nc/VYXXhsc2lx0fwTqh+X7xm4gijBFnasYzqMzLVGzke22wsQxvcJY9Oq3B/8BD292zymodBaDcr5RV1H26y1nwnmScOeJT29k5GqE56eb6Z2RzZBNe8vg5504BOlAWbrSvtJ9nl3+QEl/JHf23DOwCe8h2rZ1vAnpNv/slf/NMf/Sozrh5AAq3rTGxk1nC7836mmACauy0NVtUp/REvgbKcLyGczyMbfhE4A4JJUsOr6ribiVYfWlp0LG4WQTvQSQ+wiJ90BcyzTbZBumwPdomXetJ5NUW+h4YtpxMGC9k5W1tGk003IL/oQFMS61KGtvz8t9La3rTO3trw4RvZIkAdsIobfYJ5lgHV2bxtwPfMZ7OlPbSALDX7RSX7ZvE7+IfGPzEy3b3mlHrRIC+Cg2doKJdeyy2aEuuCF70oaD0GkcBnw7zm3UDo+uN+2Na0jRR/XGc+ChY0pN/mcn/4V538dbVp4SnYH7oYONZDj87cZfHHjQNbTx5wG+Cib3mlPvA2htfogM484l+TLUGb2iGFT3YtllUnnLSFtp90ITyMe6H2FTZ7hbN/Wx/dlhkzz5TaQys1om7VN9g6s8FBGth6iNGN/GbDJpu60hvcUr/ZJp8RDD/rwOZHHBwoK6XMe2lBfub/+VH1DqIpE0QvXuE38ygvHuiWpQ7a5JMJ3H0tel/CBq1bHsmxLe5b0OeI69UX+k1CGdtXfzKf4hfmR+6Gpe8iRt78PkqcyhinDvpUR3DrFC9GmJacR6+YlSXAebIubInuta9ufeK7JdItFLNTj5frsBF90YtOB3PWh83Yq2YBpV6rLkOHl7IJshJ70CNU3mtbDL3jzGo2r/S635anLDkYqPc/SWfSpX1oSuCJPfhEdehXmZb0x3KkRkHszH4hQxyIQoKv7QDeT1TvvsA6UoPsA87LtO3E55l1rvrS9/mStLiNr8v0BRuG/9k/pcCfwKDLc4g2Iisho2UXv+fpNl67LoOKzN+vPEexiavMFFL6yBrSXEhwDV156dq+IMg61DrhbRr3WjuP/IKgyjy2wWvqeIzDd6BBtfuiDuULgMp40Dkflv0gvhbabz47co5s9fQL+5X3fLKMpi791L9c2Gbfg81nBaCU/vtMlw543BZnnnAGz5aRHrdSGfWbPP/CE7kCIk6d5+/iMzU00DGUg+L1mIEYrEe6AX8yBZ/qiZ84Xz1utma0s/RxJqccW5VzuQAPsjl/d3n8u0QjZ4SHfmFbgmReCFAaTwlgq2+EaNKh04/v0le3Syrfui0ai6/NS1+lI/bhhzzNkLvL0uvYkUDZsx2LrQc+gLY8EzJBPdbm4m626/FlrAD5gwmeXymGfoDMBTLxQXy4Q8sb3UpHeUH8vLdB/fU/JXhWx/1gNakDYMoZuHyswgTIFcoNP5oiXgeq3JpfZrvrkmcgPOjSwwTiYwlfb6CPu812uBalN3Rt7Oocm7gHQQZhM/KY7sW9DjsPn5qy08XkxbNk3J7a9mREFiVLzw5rwAXUE3hbh+jeXNwiYuHB10DaFa2qlt4Gz+hyHzpIA1y3gmcA/nObBPLHK5rAfQBqiGCjCdBlfZu95xPDJusP6OerFj/f1u3i9lUy46tOZfEx9ntXrVvt+590mw6fEkaVHZ670chEHoQpbTtVZexqfSa79VGOVqpdNiey5mVs6telT/9mP/fcDq0nZa6SThmPvfTyLD1+A6jvHJxl26T8EcujvxfrCrV/0o88hTMe8MBHeaL+hH7BBtdTd4G+o/q2xrcAvanz1KsP9U3rgY4PtDWKm02F9t9Bg9rZghiVNfW3NUzQ6blOe8qz5r/qcCbg811k7QPbHWX2A8o6sC1n2QNyGCr1F61oC93K82Us2k0gIgRI6QNFH9ikQmXxDzT6ZzlQdGYxvWZ+A978LQ+Vev3lv+joYr14tcIDg9vUf+tP8OO+Q1fetivvi1iREEn7lC1oHR8cBZGKgVRVKUdf+w9a58gj7zvr1rPahiYVTlsW+lnwVQasxw5a5epRUnvNT59hIKuy+3sA6uOvtbbN6yr3Fzo6yRaa9T6kgn0PKzT4wfUPsE0HXyLS+Wj5lmVD6eln6OwVTaHziM2ZPuik+BI5/Ycf2rZTo2Ol7Ha8U5/60MWjgttmrjIvGD+l27gx7qZlPHwh5LT0tVaVzx1knZ+sGY1P9z3TVU8+6xdR1icWWbXkwkNw/Uiw/KDAWTS/01lr715r816BM49w8JYNv98Z2/jdAL8OVYGTzmNtwD53CoyBzy5SHNLxFWbsV7/IL3CdUmic1YA4znjIuW+yAXoCQqHOOs67V3eeZWrPTFL0kkdP+MJfaHaN4lb2vF1Ae/POc/qt8SRdbTV4JsZK8EwVdfI+7YaCOkOD5x0iX9uSX+e7YzXKkhPmrEU3SXRW1r6RjX72WLzYzK8DIosv0E4Mx1tBqGe80JWRAJJ6TYjKjVO/ek7MHlLpVgO5s0w7vM+aOaGYkQsrSzNGateNUlypx2Tp7zgUC3k0jjKNKa8cckeIb0VvOmgtA1t+b8K02SYw27n+J3/5v/8RQxw0g+qoH+rHaJX9ILiAINqTA2eLh5dh+yFuXCeN2bCS2tn6k8c24GODALXRM7m14H04cjdEdL7ssFvNZMvVBoshV8Za9LKXjvCMskGJr5DIis7k4TlrtYaKsGDQgm0xoKMbCJuHeJkA7P1Wyrc+2YM8icNvWCl/0YONTFZf9S9nArNN6J6IopU+65PfB6h6pj4buAB66zL5ZaNpGCy6kGmJtmD+IeOy2mnwnMUWHq4cSaH1oqlXelwZhw+MHvMvm9ns+Qe/CkLZodT8Sv2tXP6JsG8EyK/xWP3xXQhnwmOtbCj+B6Cj+R288YnITEAT4yZvKNU4k6ouX2RZ9SL4oMBd+sM/6xXaT6t9oL7OAYM9r9Hz+RJd0HTCkYeDUgX34wworzrQ/0iPyDw132XEY0yPS3U4Uype09FLn+2kYNu7lMdjPvCV9pB3o9IBNlAD7d2VB7/xLW8CAK3HtKmx4u5o9wfTCBCpH8E0ZYJopbxRom0Vt7dLrE71jlbmsA4xbKVObJttShycQkM8ogHq9I8JlRSadHbahmo6e5CReSUl9o8VWEgJytMf+uLH0ghmlg/sFzfOx6M0ozw2rj5Zbsn62Vfl8Uv1gv5C9tJnnQRWSnN3fflYfMxtfKmCLKNtpQ7m42Pb5CBOPKrHZ/A5mBbFtrKvSxQCfa1/MjfIRG8ReY+D2FzfrYM8LOjAd9ovaMU6XQ/Gz/jXfPxd7aReqcoeluVvMMO0yrUFO8SbRlNOGh2kG59llcefom3tmQU90GkHQhAe2jWf/thu05FbNil1gMxYS89W7hcAmT8eo4xLxlE8G64x1jryYxYap2cCZm46CfnSX4Ln6KAJguIEz5KnPW2g7h2pMn4s45Hnm/Nsc553Fo1HNiRH+kV033lWnl8U5NNhdBAg3dzdnW79K3I3/rS6eyop/qFEbAA/C2hbKybggpURsLfbeeTtg9SXo7ymCW2HUs5nzjnOFVL0Tz76zjui7RNoKhvEFntlz5JJmvrMPkD9EN3jL3mAcu88N1jnyOs5DezBM7wE2fKD62Yb+EZzCj7WwJIF0OV2hUB4Evu4XdqjSoaZB58x6FKB7T539S+P316dPmqs/MMlQpHVqvgl7vhAiu4UPDNRPT6oXTbutgawgScNiANcw8aIIYqR+CQib2nj0Q6CZ9lA/GRM/6ObP9FoK7HZsWjU0Sa+AWxNBJIsmGMBZM5EP0B+4hGgINu66tl4V0r5+i/+mYJnWZZXfxEw5eolwRWDoWBEjOwhdBSaAyXl4WPQkHfAxYRVChI0+9EN5R3GqBMEz77L7I8SeRUUmxCDa5M3Q52oHTrOwt2CZ9fSwThMVoUg8ATiSi5eNkArxMYMLHrZYHiWC70sJFm4IK10LZHYrmVbm7QvhH3bQmEOSPK1OnqKm22aIa9l9tQTaLW90ZY8WO2zbkInT9N9EfAnMgxuFjObnZBJzThLvxflamsxuw1/LIecyCwo5G2PyNSnlbyNBajNjEPKmT/Iuey649LEz7mQYrFVLymgOCZpEsNyg/ta3BaQ5ZbsKjOHNn2iTUCuUF3l2fN7G6UXyvMe6o9le8dkyjHvN9v897VOjYzrCNKkYUsbzPqxA/Fx6NJGU/Op3Y7rciUN7PpV3/an/sp7U1aKDKllpB/6FnjBs2gibgEBKfW8CsvBMFheIQc/d5t9cYGcDmnLqj/lcXmh89iy2sE+t0P/heU3og8kv/QHI+P94IyPfu867U9NPvrrNtTXyFYntOjceFZqW7GJ4FV95jVgDnLXhUKw+fCL2Xqhcde9z3iTv3Jgqzr0Ws/C0Wf3H38ummVX+3w8j634PsHYyDMnXZYdgJK5/vjrx0vo72JpnWH5gSr3f6Xm4FzY9ChVtTnUFcD7AghRKbymuaz/Si0v23JRRJUOtKWHMhl2SOYQ/NB5Awspf0yTfd4G0eE09D1lja128QP9oE0V2T18wbJk3Telbdv0JVNdtlNp5oPmjdOM7aZ/jSXj5F97hS7HeM1RBw+gq7yOF+PpG0Jr7P2YE0G0ymbFWrdLU9EB8kVC1nN/edfBsWQfH/iRtAc/Nrk/pqGAWnz30n/fsszuJ3i8y/lK+/2dArKrWyGPbRIwib7ZLN6OJQi1Z4Grl12g5Vwf+dhttuXe0GZ999EGZhsunvL5TnyD57RivWd3NPnrPJCGPVeTSSIyOp0Xbx5/zZlJGXHvsYvHc9hp7CJGAtDROMrgCbNkBalHX+QKbkvoG4eiI54m0rbX37CvCC9j80kXOZzR6ODii4sqPlWnH/Tx7vajfMInJJTlP/zAPGTeD/Adft7apjHngifnPDJCGeW3ctx9UlHBuNuXHWoD21gV2GPbaFQpYDvJQ1+0HvrhVdF/U57Qcvu+hu8VwLfxAG/oATwGKwUUPP8ff0QzG0T6yeAkUJGoJlkDK27vQ8MpSsWHg7hyAqhCxoNHl5RyD9CBMneXlH7g5fzsjmqcxf71K3edZIj+W7Uy2OUOsSjFw51nXz17A4FDddmJPNDtN4PLlxM7sbxhQmdQlPqLDJpIFeBupL9VLB3e/NELj6q94dAXyfqgFDTFB56ko9/A2QAsoB/4iLrW20eS7aRnEmLX5Jm8aw1tMOWddxvnWD7A9asM4g1Uus/evGmP7YMy/okMiycXRPgF/2qOSJHf1a32HewKV+jmucO8Ng/teH6IV3WMDQslNiSlIdolSAfy8TdWBJqiO/5I+2S9SXJIQFWjWcaxc/oQ5IsMISG8003Z7HBFaFDGeFCmzuXSlUIH/QUubcQJPLBR/aMGlWtuv4nMcQKaA81ydMrDkX751VJug/qBqtyCVOVrF2XWbj7hSV3sAVNvGdE8t70OVIa3fG4PPStYox3V2wekS4f1qsyasp7FW/4s191O+Pmm/8vTox8rMA/9I8+BT6An5KNjaDzj3GCwegiiEyT2jpt4sH85kjra4P2lfr85ewgpfA5GhbYj628GyyJsfWeVZx5kTI22NfZqdCzLWHkuyAb67z5rfrlPbitt4uO0IQahH0FZfXOqwBl58z4/Ctk7E0wncFbZFxLygWTolxy06vYAPM+EP5jP7wWmLeo2v7H/YUvswF7mgfcieKlTGX97f0CWPPWL7j2E7JJnP/B8tA71S0SWmMdF6AOzZevjR1q0/rHBurR+UJgJbGfzSUDai+8tq/rsvoxL2Pd8dDmPPtcsYXjQRbqM1ANfAAD/9ElEQVQQ3vJvcltdxnfn2XnNY7vJM8djL/thZS0Pf5QnXf0G3QePAeNO3yFnDPFn+4jPfVcaP4sJ/dvFqcZTGbEhrDrxxP/Yg3j8yviT5q6zLtoIfJkjkuechc4dZb4IyJs2uOtMIMonvf7CoHjyoygnB9MEz5+5+yxdeKl3iPlZZoIov4ZsjfczN5iki7FjHfVRJOYPJ4hI2jfDi730jb3Edgs9/lYPI/zygGjZvxEJn/stUuipY046BUXn7CSl33wJsrIMmetkMzRIADrhR6Xr+bfKpJxttY967tRy8ZCbipyVyw4aAMQb+roZJINzcZp69MbG2rvk4TW6aHrvcsPfO8+0g59zhuexWYvQrpLepAopr6b7yO96cEdYcgYNDv/wRWwRny9GJMc4KkE/AbPI5mX+YBzPOfN+Z55UeGJ+Sh3POl9zE01nsV9Td3Pn440Ls4/idRwkP/sFEAL3Re1isC8WsHfZjG0ipejBzvhO2H2leub9mvtHoB76Gb/+l7f1BZeHrut/+pf/7EdkcqWUgMmKvHRJUR6H76kE1qDmQNBhATcdk1s4oHCpAysGZB0cfoYL5yto9p1nFrhZ0gHrW7Y6KGLRapHzZR940iY2WcyLzCokhIMbUAIsTgYeoB7x6Yh+UQyLITOYAOXzNLBJKlMfWD8NLZj6dzgfIGSKlPvYxyVZy4z2wPKRN6g45Y96ykfqdleaYFUXB4xNnOg+Lu6tLVJU5BAgo7JkpUHiBKcMSzYJ9PoZatyCFtGp2+RIl+4CmoBaTY3z+uNNTZTaYTLTiXGjDlRj5l8wdRvQs/iLmzzVJAcRoPVHONLthwW0XWxbxSOUji3H8lk68pfQFxGqn31S5ownJKWrPPXhH+Sd1yLZ9LBJKK/ebHIz9V0w6lU0L/RFsz3Y5SAv5QbVDSYJAr/qAFYHQhc2NY821gQGDLjaE430JJ3Wtcpb4AEPiD1uIzaQNy676S8jRqDSvrYPnuPC2VfzClufNlPvQNg09rbWqUploHrdB09cySy7axcXN9TjE/RQ58fbnA+vdStwwT/BBMv47nrxVJ8DOmF8DCqIFd1jYd/iL9pbctLtf6Qt297Q6H/84UxS/ijfO/T28+JP29LPuIgTeffZBUqwRK+RAxB1kkswutq1KsrUp7zbm/ED/Kw1QAJfSpmfJgqsZ9cP9A40d6pbxr7S0Uv7vZPtd4ar3HpS2+TAMDZXd+ixpX2x0OLzeJKXX3hmnXr7whh+5hznKX32IyH4EFhzDmT+Mk88j0Hoh5Q6o/rDXsGYkQYVLGsNMn4EyJRJnzVnjMoTYPqNGqTie9J48Hzzw/O306PSJ3TbcFmuM+CaRzY+fTzd3iUgo672kfriyP0IOqbgH10VoX1bXCMYXsDhQjJpAmScLvL2SECK8e2SsV/wx/Id7cYW1S+exjrJs6c7G1tHufs/NOIPnhGm3/POs+vVAGWO3ZzDiQEafPvCgvp1jtohgi0eO6B1uI3lDxC6MkpU13bS380//hsIP6+Ty6M1xAKakKsWexPIWs91dONgB+dbv7HBOdMcUPvZZvVLFd8UD9zc6mKC78rxZADjogsrliLtXYuOAvdLWrDPeZSmgHJ1pu2tsgEbc/MNaN0mD4wOT3rzR2z7E87K9aPS67/8i7/8kU4z2LxLkjz/vHjB2jAGwECewE9Tz19yWIxsmhwILBZ/QdB3TQh+kypjdIBtHZFPizg0k4xBYmI7eJY+nB0HppNdaPkWsToi+nbFsuw0n3TYdvTCKrrlWDTQJUfaO9tdnKvketqMHLnozcTFFrjeg52hckXbdyF4bt78kq8cMHmh068pO4H6pvw4gx/F8B0BTbg16b2Ru8/wrCBYFb5bjBxMyzdow/O+o4D94vcPJFqGCxeGSHW2OjKdF5GV/S2bLz51efuj/qyBopggnzkRe1yPDWrbZfSgQ4os7kMttCJz0fXmE9fiYe65b0pCIw1fsXXBva78/uKr9OdgylxrGQTmmLW+NOsCl1+A8gLYHh79QdbMA3TAtQ6vb/ZBo29KS9sQOdGVRUL5xW8kL/pZX/VnoA/mhdVlX5KK5sDZ8tCD+VU0Aj6l7A9a1w7uuDDGd0b2CGSFlJXmjhu6aS912TvWQYxNSm3n1h5q4N9tqK2bvfRD6Qed7r7jvvg8PxYfsjnckFlrjfYWRDf2kcf30cH54zJVtle2CH1xIDsSKIdm5djmgHnZq3oHf9ozc1EgPssraJa/SOFBj/nc16mfMdCepnIuNsKzjd3Ke//zOqC/SkXGj6HRn/TBdCGmxQ9KpBO9FOxH+0PrHXZsDkX1S562lEUJ/zJecGCT7LRSEBZoQuuFV3T653r00k5akCH6U1nGGDn8qbKVyb5Dffl9bqFDZezzOaQUOc81eFxe8sgyFkNf5gR5bIUFHUndlMvkB1pm9Q8U29a2/tcm+KDlhhN16usaa9aJ51DbRh/jynmy1aUPnoMq82uozMV8PL/2LXjcFPsSr3/N3vVknpd88qv1+shdaeq1Xhw8a+x5u8YTbWnv55ENzhX/XsTdrX8v4sNNzhXA8w477QL+qFE7SCCii9KLHaEFKbHPe9hpY5xLnImeK5URwJe6BH30sfwAKfy+A0//1UdZ5obM5/OGfM7oHdKGz7fJ57+ii5fgmTvPDZ5jX9qHval5hZTZX3Ie4ADqln7xYSe8Ka/2lLat0iy/+sn57e+vKeUC07/Ca4ifOFvTlsZCPHy64C/tidl+oF2zhyftqBo0nTHKBZ91YI/P/viVuKAXEOj3Cyc0FtxxJvUb21QnTo+Bf31QsnJD9PmfABo69Q/o+8EbP2xjLv1OFp3UNlXPAcpn38CzfSIevCgkqBz9L1z/s//DP/vRjmbxql59FyedgCmDl1ciMcA50KB7QeMs7arwwM7HjE8P99q0tbkTLIvHV81etDhcVxri84bB4EgXJlnP2jKwzYZqFTAp/LYNyUJ3Z1k8DArtidiPvXEsA2ZbrGdNFipddoJyJw2YjeqbkgWpx6KkS5dzLti+fVIve12VOiB1yq/NHijtnMfZzU5g6mFx0VbbwydA67EHmDpnWsC/1VNdXhBXPCeO/5Zf5T5fgKief0jmBJVNIsNHPQuUied1Zy5ktWExSkufZfQXoD2wk7+wPbax2sMGaYBgGmnqYzNgX2WXpIltbDxOy43Jn2Pos07zgMNDGfyaTSx1zU/aEQ0xybaB+LZA+ZLcxCXuPlyqPwKUs/oDD7T2Zdreugm0zfwvfbszt2SK1XWkTxSD1nl4feDDj25S3/VMsMzdTx7L2N6Wgf9Z3+wvSuHta+dMP+jJ3dTwl25cdrTtYvaO0QfLhDdy6pbSBKv0AxbpIeB0Jd3WH9qGf+mwHiXwi+j9iDnppSIh9EEzv/tGW0ktq5TD23Nd+2LsQn9uPPjxDPHYDvr8FL/Zd7P/Kx+fJW9afVUfqrzZgSwpdP23P6CRqlPkHcip7D6rbN8hYzq8QR/E4qOv7q/q7QvA9BWgimg6fIu/chIyH6kn+L4oXG+di+R6lfzRP+t/ja91uF6pMtYLs8rU73c8k6ZeIBuAli+l6XP0TDn+Aa5f6ca/wP0SQDN96QHsh6WjfN41zbd8veaWz1D7PPI9fz1nSNfYNFD2BZv5Jj/iOcO5uAov7TG0qyx/cuY6YFYA7XdAq+5B+vzlQKX3kvUXCNGBTvlbic8Dv2lDwXPuMnI+8Eau+NG+U2NJ1S/2RzzgtmOnjTGdJPUGxlTlPlLaM6zrO6ojmzNuD+jMGy0G/JO77MtXbjf6kQeO543nuaB3jIdZ5gMJNHndG2lvPrWf5cuZKx2VEd/Uj0j006NddxFwf7YyMUHGjc1HQ5CbiKpRZGOezhWAvjZffQ2QKRMLGpbdWyDOOU0dU5C55fHip77pb+zx/JRttxp/f1FUYyCCA2fGw3U3n/xcNOPaH9HxhYp50OPdAmOSgLSvuvhl2SegH3ks59w/TtNFQ/wr3skDUnb/1lgJhpjhKCdCUsH1X/7lf/qjui0ak4hBYJGyCTOx+F18dVIbOc8OPj09epCgv8DLL87Ikf5t9IeH05cvv5zuv9ybl2nPr5a7za9P2rw0uGqYTc8mMlmMGQTIsWs5Qk5nMPxcMgevBotO+q6k+6F0DSR3SKgjeGbioAhZHw4oteIspMayXTQSX7gm+TZ4cWrvSPPXjrR9qQM7ySecOzvpVl5QHppDb2kF2yrsFeysa94ppzVFFFE81Fe3Cp6ETDa+GEoeZq7AGKvK4Xf+2m6Ni6+EVQfVFygsFn5Mx5uEdFGHHrVPs5ZWii5Cad+9QgPELSXHwqI1U023vc7WIo3T8sPict6L1HQo9JEKk1wPkIaX85XDP/wed6HvOCj1ncxF80G0sGXPdyHCrbOiBaHRMAUQPsrhN+87mCQyPkRkq9OFzDXbvlAOOUPfObKe+KW49W/UXeLJ89qqc7t7Xfq1EB1K3abzO/LzvfjH+8VCB1tZVCvw0z7BHWbyDqIVBILi1Z/IuE77yqI7UIS29MADjeefQyfgDN12r9Sy5Gkb210XdHn4Iz4gWKXtlHsQ4RfK9Jk9CPs8j5Ye1of3LQZdRea5BOIj5qrqsIP1IKFMDtURJG13uvEh3wmhXfHyKBtBrm1nH7Y/HoXccVa/tf+CCayxMf6J7MJndIKh+1NA8nwxTLqLllNADg+PxGCD21Wb9rdS95kU+qqnzuPasv77DjRdWilbEnqpZy3TdXaKXIOzXyu1L/CbbMVj+E2ssOt//CoGniM3EYBR/BS9byi1DeRb5wS5sOdP6qsbQB4+tw//KieFP/Sk5d/pLdtMJS5QXgAfNHijR0STwuT+AvZH+mDYgtuMCXur1714LOv1nrzL6FZ95i6IvFLmgsdo7F3S6XNbPMxN8z6JrpSbUDyjmvQpn/iqzLnI3egHzUfervFFcyevqXtxQG3T5IEGQDcKnvnSOXegObc4I8whB2A3/TAucBAv+7BFf6WJM14V9Bt63QRJA9iz1zTVe63TP1PEs52XYEabFFp95j1C/eBTQ8Cy+mP+iAi2zAL6kDMQWMnGlb7qTNSAkWfdp/1zuS1oXnYmHqIvax5Xr7pouaUvugKhxweQ3S8cJR/nzrOCYfc1a81j714qXePQOIr51eAXaPBMPX3wq+rQ6YsRiagd5H0ui8d3bmlPPLRgXo2/7zAr4MZOv/ebxrD7Ou9/VoVpPDjAWOWpgehxO2izD+Qj8eZNcBBsnvuMzRnn+kJljAAHwAvYb64fZbVboBw/nUPa2Rq2PvD6P/mH/+sfn57u/eWBh4fPp4f7h9PD42cdigTL9x6Uh4cvxvt70nstrC9C6h/8jVzXff58+nL/2WUWxw1fLMM4nOFBJHDOgHC32hswg8iicWfwmIzSZWyMzds2+gzWDGLphjuqAoEFRMq984y+LiogHV8OkD0AdUwAviThQKVO82BgS/jhCX1PoO8TetULUk5aZCcovTDLTFxsgbbrjH3Avlj3dCLtJ100c+181dN62mg7TBV/fCEhStB619lXxPrHFwUYFz798cWnMn5HtCad5Riz2kBTSnx3mmxpAO0JGX+fh6wMYNlXNuSxmYXlohqJf859Qw5axMPTvp7nnRimfOu9aSvvg2alOViSNj+x8sG93LojH9D8RHgu2QQ0R/2kA+UFGzwf6UB1F6DXtvYLVvMPuWl7+Tl4m5/I2iRF3qnWkjfY0lYQxkW56dLTO8g5GddeIP7K+C4pdQvR2/Zrl4OTBbW7da43ZQd8MXED2rC8aKRLrYZ1lYNuY6Gll6nkwWtNaspe7yihWxzOiKBr2Q6TbcQn7lcCFEXF6ZMxASz+6GMtCXpz4VE/szf3QoJgqxcb1J8FzszRdTFQtG5h9CQFt7FDt1IOI9ulsvcKl+knfdIf1bmMnPNNsUHB3+IHfeDKrpbNhyqlAHuDfes/ApNDMz9FYGWguw/VA06dg26AlsqNDyj/sTz5Wn5Vb8oqj9R1zQNm38tpCz9zYZW6jEvWM2OAL+vP7jNiCt+i98IH9JrWnEsqhLbmS9Z7n20mSM6XBU+aooyzP4H9SsCcRzE4E/NrgXmu+VEy4Jenb+sRjpzN7OW2S/s0Xwq7ubtRwMWdRwVQnBGcJwIHLYLtE50FvTHAXAEcCEmXfUz94uVvzq2cA+0/fSl4bfdsQ8+CnneVwR/0nb0ToI9uAMjAiC8pgKzjGFIhwHgAnstur2dr8r3zzF4QucUnGfj24Ll21i9pGHJ1Tj8CpTcfiD38YiFVV3K4+6u+Wq9iLstgiKDd85u1li5Sboqhk5HHl/xMNzwE5fG9GNnj3J+9vxPxkfU4KCcS4CakLKTeXyjVPFmPj3rY1Q599OMuktv6BooHnfrj1B7aBgcabey+SO92HlLGm9S2LQ7zCj3XSBfIYyu3w8YLSE91X/9H/+Df//FRQfLjQ4Lgx3sF0o/3ufPzwl0P3vWooFk0AmfSRyHBNsEzi5CA+fnp0TTa5ldpPvLckxyirmvhaCBUQThm43U4+CpYC30PPtJRnrez85R6kovvWVfHDRKY6O1IZIIM2Jxk7SBp+OMAFjupNxRvGNIp1l2veJBVHl3UWa664FC5E8erZ0DqBtLjUX7FQ1ell7ZAaGe2D/XUTb5AGFJUnsnEhGh/l65MssibLn4Wlg9E5VnM+O/6ijsGSsWDTnFLWnxWIjtV3K8OI+tm8Z/bDD2bR6QB6lwpTfyLVeEFWg5b/O2iG3DOdPtj9Ym+km0RaH9phywyBfoO7D7RPCDA0SB3A/dmY4SWAKB0301bNOppgCvi6irYzoVduABpcaefj/cEyy/+iROwA9/2H46bNDty0Y7YA6s6z9pQvTJ7cEa/hRxWxWcdzA34Nll0oxc6bfjTKp/Q29jVj6D+uK78eBG+Zb31Yb8DCeqEzNX613uKiJl/CJAKU3D6Xp5WPNdFs55sEC7D548bkxUtSDGSzKnk2jen4vA8se2rn1pDDhRU9tgL8aHL9geIHHfCU8+PSXGRYf87KMKPOfR9dxdfcqHBXqmgpGNFWvQz3djBnMXPbmNPaRObWamkDINMdT3YFVwe14Nqz2gCNKVLxhIESS6rX8tjvgsKTf/9iRR20xjVYJqKDrPxRzbyT1nnRnuZc+jH4PB63JRajrJ0OgCFPupcjx/Qt9HEtXzPeEALz16X/CrrH/b7eyu2jn1y6SMVZn2kjD15Tl+8yme9SHbRrHPR6a3L5g1f5k3WXuYO45/8nCdOxev1yicXnju50HUwrXK+qyEdGieGxI9nWK+CZaeSlS3cJCNo5pEN3232HWfuTmMhA4atmhvaB7mjyA9t+Ic3bnKeANiZXVLAPHT/JEMi7B7nu8aSy56fva/Bs9ek0OtR0P5VF+Czbe0NG3nJ2VL0bX4RMsaCtBG+ig211stZ7/Nj6bDhAuap9QvNp4ZIOf9sj/iSho84xfXwCrkRBZ32vRes+dD2GlSSh5669lE+Uxq9Nsd7mT8Rxo6ls/rQlYAWq6Jr30vDw4UP+ukfdN6mVv1bO+j2+a48LqFhCkJILkqOR3Z4LJTVwa9WMs+408vbOPyjKZonz9oD1NLiv1bsSLDuTdXteeLYyWSYc/F7gNaC9HVvfYfNZ7SNfQsB51f/APM6twO0KSPCpvP6f/UP/oMfsyDVOS2UfIyZTcAbGIOp8vNL6oIsTskwMCxyuccTUWVuv/PuwE8sJK4iVMsG4meqladMw+jxQpdHvblDd6t0SgtExjqwldpHXyUTaHMQUIVzybPBSIZUgPPnJINHGae9OsnoZ/GhnyttWKQ6dPKWkR47TCgZ0wT+a9JyqAXjYFct+o6r3QXomfVLo+2ei6LtKbPlWx+56EoVf6jb67tINz1MrVUHStK6tXuuuYmMbMCHayGtVpTCwBhai+V7xbx97CRkCkPNgswYQcWXTFJLL/7U7X7sJN6CZbefDXTvp9rxfFmbpm1A/5IRbPqhL9h9EIg+0aTL83eVjwi0LVLQH5GqzGIk5TAKag2svH8+mjUipH92DvrOEJr+Y8OGyxblW+f2Sz+gQTz0FITvHNElu2XHLJ8jDYWeNNi7xEbq4HNdyvSTvSE02Vm+lTpQE3JRzV3WBtTuDwe9ENnsAfGt+0Q7Cyhvdavec2SNsfnt3vhAHGnDactX2qfYmxqo6YLYKftH5MQ1cF9/7Ddui3YGPWXy6ROC0DcfUJbPn+Wj6l9Mtql9ar/iQ1XLn/F75o9f22c/qxLdojlocjuow1q1oLx1mKc6k2ef9t1q73NKFTSQ+tEOt2tFvnNugKYydOxr3zZe9LLvkzqPkP7AKtsgeM2K37aKJ2sAntTh041Gon/xc1RRtp9pE/UG8SDrceTHYdiVCEY5MxDCE6T4xOwG9JL1HncJVRc96N3XNePgL1OprP+xZ4DLRfFu7QpoE92uWwC/x3bQ5LDlw8j7QgA+tQgv4Dml/m71HtN97oAuQ2d84Rdvg7B9fWU8yDuQEapaNOh8AquAWHODQNmpygTTv9w/+vnm+8en05fH/LIgP9G9BUMEs+zvCpRy1/mjvyiYwClrBmB4cSRlzyWl+MjzMyxm8sfojBkoHs5oQBLx6zp33Df3YdFF47zzucTZwVRFRnTPrSVjnfiBfksegE/k8Ok/PGTSXs7RPtpQ22sPguUJJk8cRAqL9aARvlXus9M9/2wHvhACfMKbwHl9yive2KU6afP6keV5TGTZyaagFFtNVxveo+QM6m8YF40X/eXTKPzHuRtduVvsd3SLhseBdcL6DykedeBM3+ATG20wltAhYCft3PImDfFoSmq+QMc2vkx65/dHM3cYXvdLyn3htS4U7DH+U2UeFZQqY6RovyUDa8oLmvdYCVtfOilvh5llgCYmWHbIue2F1//gP/wP/LYNfExPbtWhG75EpiLOwAm5oyFnW5ZUwuTFxPOvfvZFunmTw6e7j6cfPn06feR2v3jupMvAQEmIwMzBuidJrmwdMPkxjWW8lDGxcRhfXOBql8UNDw6X3bYHAzyp+MaC9DLJ8rxNXsSt7cOT3V9oUNk2r47jCnSxCQBMJr8Tlv6tTczPBSGEemG+GAEdWTnUbTMxPZ3N6ENKKinzjmFPBIQXnA2EAB54QfqFLKkbBaWbCeZJprIfwmeSCim7J8t/5DOBKQeRg9fvBxVfPn4xh8Gqlk3GtKK/Fndf0zX6FV/5Vwo/yM/o0iLnH+27HSEXQQjHJ5QFKHPdsll/8TGnU2bUQjkgcyxt4WeyDa6jL7q4yIqvVEwS5wl9Z0v/mCeug0/0HDhqiflM3u2uugvIIZZXJfJOWsaJucd6WIHCCnT2wJn3Ce80H27KN20eWdvi+ZI6y+uQ8pfCRGP68ZYUDgIeDvPrxnRw+WereVhM6MNSNrZPXqvwLZp5xG8Z9NDeQnyUL/dS1vx/5Au/PFer9rkAkD2P919Uh05se9yQHzeBjyCYYCxvxaCdp9NX9cG//ie0j7x/UBe/uD3x019mg/1QexcwNmA2hZ3uJWl+Ln6V0kVklUkqkYy4U9YT+wATmfVL6h91iBl2CTLMKc+rNb+og+42zIM9CYi58I8E9uDDXDyZIGAv4fshXPTD57mmf9joGwLYiTxrBAPWeNBX743Shw+fH7Q30n2Np8d0jJ3blD+1A/rGBu2BXKx4H+tYqczY4S+/HpTxUn0CUSmH7jbXfGUeqmx+nGSbGb81t1SPD5wylqr3l7blXPeKbuADZFSgTDPqtfsPIeMnHaaBdpPlPeYiIAsgx18vfZgM4XFRWfY8f+OfKsjyL+PCgNAWc8btomfos8UYt4JTK6P9LbUyl+ElH/+vtUmNL8yoW7y04zbpIxfPqEkeHZTbF+8v+sflXO5QU1Y9OlzmxkZSTTrR+JSMNqIv45Oyv6+kOvtW5erz2CjrteFWTRYv48qNKdYR/mau567zo/YKAuaHx2+nz/dPxl/unx08d+vh/c9oxGJeT/dJZ/4Pv/ud39uLx2hXlsgeWqSPOgsYE2ylL7KT+syR2I9fCJ59rkoGHyBtsM/iu8yZIHodgPIZt/dnGMRIu5JHzONPWcgvEDJ/WTNeh25D9qlNwPzWEXnsJXU/0LMgVRlPzoU8s8ud5DzWiCXY5aNT/26U991mlwgieSuFYiQfm1JCk/rncaRv/ifdBMJiurtFPz5RnfafzCXe04wdrFuNOW2IN7/qrFakE19zhvqxS521fixC9Zyf7rvXrc42glbJMi7Y9fGWuISOMprYcXO6W78ayRTEHYwTF5esPz8u4k6YYDv8AgGltEkHeYpAxig+/J3wz9w3yl7jksNfflZaATZq2G9yIyoN4kt40gR9xO+3lmUt4Bv6DIpohOY8/SVH3WKqv7A33Ofg9Rllyme9ZWwyPtf/8D/5Bz8ycdy4vEJ/8qwyg4ZyGSn5fsmMYImgmTKB89W1DKZ9lbmy4eceP328O93K2f441FbpDxtAd5zlLCat7wpJb+amdKuT7owaYWFpnnuyc3UM7FeeTjR4KluXJtIKnLFdvRFZG8QafBquI5rS4svaBHKosYihAnEogws4cKadNiwdDASTB327zr08sfQjNLiedbMdHyYL4Ck/sNkSp0bPSgHqTTO2ftdROv4WBYaMGeOssUK7N+GlXwo9gSn74xzl2DTwQz6mWotFKY9/WA9aqLP6Y9uU9zxo7UrRmSJ/sIW+MNaqkx2eJ2LIxcI52C+LbysfYKN5gtLK3nbtAPqxmjfCVZcDKnKmkVGxqSq94EFq2WSDkjOmnrQBieceYy1Z9PT9si8KoHLnMHzIm0eyajqBqfKchM/iI2D1gQmKH12VtTwbkoIn3/3VmudjZHjQ5/ax2X0Ak7E/lHefqVc580XV2sh9N0xIX6xX7bz4OxMJzNtu75rSTvm4QEXvHCPy9QdNAG7Tc64UAXatFGnbudGyYfsuouYI84lyWknqOabM3jI1S36l9skCNuLYhA/EIb34jTkAwam0uX/sO/TDwYn66jRBLAG591v8JX9svmCPQ2bleWwDH9YX0F2nPEBrjITLzAH6SoVSyqmnrP/iYb7pT2jxgFn5sx0yqsUnDl6Fe0qyxmnVZx4rj93Ku0rtMM5cXDEf8Wd0yH7QfcU/qx/yWXTS35Uu3/GPfYNxYp/1eNEP1TmV7nwCpv1ltZ/69AnwkUm+ZfeTFH7aZEyoT5s5mqTZIux3sc9rVbq9ruGDRj3NK8WnIHYCmVfoQza+h5+yfYceIYFz9ade/jG/1vzFVHbgXy7gcD4iooNeX6Llzmr0bHUrpY2UkdPZyljI3peXvIIud535cbI+qkH56+lBaX8kxe92lgy95j2+d3cfT7cf+aRZgQwBBJ7QwPnxDbJyEoEj7fTizLbYHuWtTWNIYMfH9gQ0Glf1xv3L2hVJc6VoXwnWcAo2JssYlHqsBPUDwXP8hw3yn9q1jKC6m58w6yZwydY6cPY3Z11kSy8fcZXvsq56zwGPDTbBu/Phj9z0EjPjJT5/Okw9dATYi1SmDW5iJnhVnXg/XGmeqd7vapY+6vEKenjdILL7LyPm0Q3/wqB54mBsdXx1FVk15va4SMzIYoW1es0QB9Dex9s7qb/h/oDmmmzRfPn48Xe62EogzvLVtAsQP9CGeKxJtvkXaDVuWxP4gH5KMHPKvTev7VlY2OnxD0CKn5xf/fwe4Ad0FYHrf/SP/6Mfr25YBBwIXIGsjwoUCPMxDHjlVMaK5lP9SocyVzG3cvRHrnTyrMqdOs4dZ8tjMI70AEq3O8EgqtX0X380oTWJAcYIm7ZOasVgpH8+1BM9BgMdUIPynnBS3OAZea6MaSgf+2BJwJOrkxjnr4HK814s105kzVPsbvAk+jxo60TT0bUQmOUjVg4s7QjUFVjwhannCKUdawiCsbo6GwCC9sPqUfvBVHI9nlCKX9FJ1rqkh7EFqfAkFLn8XqRKI+UKC/tKEUwDSq2Q/8LkAecF3TBFie2mky9V5ZWfsPlu9Xso2qA87qfy5WjbgK+oV43HQHxdcMi7ryr3MabMUfFxKCpA4A40d5FJuZvLWylIH+8fkj4kddCpq2vfxWX++VTTJooOgg/WAWU2Telv8NQg1F2UPZRtC7qWHvjcvu1YATjBi+h2j8CBOXpFdz+QJy86SL/bvsu0iy9oV/K54wxPgjLGHr84zSjF38tn/tc6pVw8dzxI/TH8ao+A09/YBtlYlTLyRuYSWsiKot3JvuKf5xo0KqWLvrp+/cu0XHmZzxyZZae+KCcXXaZJkL98xM8G3xr6yx6IMd5k7Qv9Q4X7lv77o0d0KMEm27t857ER+s6x8FHzhXfsqtL+QB7EL7GffYmbHsie86Q52kvZ+oWk9XUBHYXMf9AqDP0Cj++q+UBMOeucDsofrieNdJqgXfaK6l8a276S3h3GdPvLVdiYegD/u1a8pqsPzuA3JbJCRGV8JuzzmgscCvav6zlnKsecCL99on8OemWOg2r9Y3Tbun1ZH2qMrBcdqbRa+mrPLf1nqRAe+lgR+hGdWavWrYp9rNZ+whm05G0y7S+dRslEduGS93xqXtjgeSu7zdyZJiVwhsYnvLnrTMrzzgqgte7vtS/wRUICZ5HUlnrDnFBw9Lvf/9nphx94jnWdvysQc3BIHKFgjZtpnl+STz+F+GINGD5B3/yCmGv4Y8cK1pkRXGTkKEeb/plqgO47hctH7G+c889rz4PuTy8Xb6H5S+mR5jhHyBpwKvK2PkxLeeNTmdS+ko8IVoE8siMbsUa08hE/Ie8v4KFD1bE79bm5SSGpf6hG+QTdWR3EarjFujQOCOMnPnVn/IEZPGMbj9xanyed+qm63CnPONoG0eNb6VAaXrypJrBLdufRDR4V0dBD18q6vs2P6HChxM+5s1uizdGUeGWodQB+Np821vp1zKac9y13mzNhB2yzPxY037jyiPqz5wfQr6Rpl3KxcP2/+4v/5Y93n3AMATNXGGpEqe8k36rzPygo/nglVFCsQPnKv7L4TXkJK6D+4ZMcTXCtAJyNVmIeCG7j+6pIjfntGhpA3EPAjG/Y3DDYB714WMA4n8nsjniz7FV2FvrsgP4HlPFCkIgn7XJ8hpa9JvpB9DIJPJmVeuHIqWwsbBrWEyut31etDNIA2tn0yabp8uMgwANMemmFyU++uosTqG//CtVdbHC8Q3RsupSc1dvnq7zq+Kehi74MllKGkE0BGgsUP1KFXk17T07x8AcdJP4XxSxot8PBQ7og8gG33TrmjvKbC0zHQBL+hO/gIkP1WJd4N50HwCdt/5XPV8qcACdsPAI3ofLanzaoLh8gchR1SJVns0mqGxjL0vjR9Mx96qnjsJlBkoMC2pUe26j5exaAL3v4FMBtI6dgdONTyh1P+i81Xqe+Y408+pSCHk/VxQbZKF40eh6gkp+Qhn+hT1baEtLutv5WfQ9863QqJjFq51CChETFN9ct0HlvHYvuunH4Tphjnjxzqby7fNsMKC+W1CVFNgFm+BxkCULP/NzaUsGPfS0b0YUPvX9xCHDIyD2+OypfMwaYz504+vusQ71vQSBFdjscrb43EqQEy0W3fvRtbXLQyP5Bgz8yu91A+qfDCH6haauf9MN0jVcCkPD7IFv6guFpW1uKnUp9USFZ5pnPAvILUYrtzJkEiOgnYS2kPWgQPX+dUrH6wtq2kyFFt/lNyFhZjgNQ9NZzIGKLWRed9ozQADdBP+hP7ZFOyAI+ebMEetyGitaF3qT4htSC0BCkD/jTcwJ8Nj++bH+xwcEC8vhn1eMn5pD9vubBjqWnzDi0Dr3cYW4ZnMGzVLmeM5C7zP5VQeepX+90Jv/CeMkMxpI9Tef93cdPp9/xuMZHBUnMVWHOVnlHfwj6eH0dF13plxTgg2UXSyvBkVLLcEOLPIGviJ2rSbZ9wPNYZ0QuqrNGMq8X44IGz6wbr7GVQnOwJhm1smRfQ+lv1TsgVV3rOTexscEzMRBpv3gHF+kWhyAg8JywTan3WrHe6IPPfoXBPNUTvfgBkBZXOnDe6peQxy0X+fiWtcc8AIjZHBzTltpx7IZeYexI+z5PlLetjCV2M5aafyIZsNeOsBx52cDjFcjSPm34wmoGz1i3eN1GxtkXl1JMajvQrVR/8l+81AO1Eyw0j75ZX9SfVb+n6dvus7Sf8Zlw/X/6P//HP/7+z384ffod337UgtKizaMUcihfAODjGAXIH393e/r4ZzenO+Gn39/qavPj6c/+zt3p4yce/uYKQ47lMQ/ZgN+uFUxzxcnm4OdtvYHh7LjJ/0TrYvdHfwICWiB3aXAenNTDlwGanfDCWx10x2W4q5WnzGJBPx3CgXmmRgO3rjh5Hc+l4FkKnLapOldaPIFT2lOgPAD21M6j04Hykl6SOw5W+b6Hc7KD0hgFAtP4Z3oA76mh9GOledwCf4UGZC2gn4NDY8tkZBEw0b0eVYdfNW+8AMVjW/AoC8GKU57gTUOpbVtoaCqJ0GbZf5U/1xWRXY9xrbXUuSUyG9AfoD53UDp8Tx8K0FyvuVj0YcncZEOWnP0FDV7JcMe5d6GfFBBtd6EX/fE+d6EfRTef7xRzh/r+dC98/PJweiDlTjVyi693htH7wJtyPn8J3z1vvuFRD61j1T98uTdu8ugWUofNvSsNOq868ta96LkTHeR5Ox/MHELiSXCunqrbrNEXP1+91jMnIm5k+YHKc9e2dxyLrCnNGA/Scp8QAa1PtQN0fCZC45BarC4jjFZOYv7lYkSTADuMbSBlHTHm45/vNpMak9cRJ3rG1UEicm5ATdA/nhlU6l9vk03us3Dzj/pkusg+EJW6eXT9/yn7u13LliY9D5tVq2rVqtq7uwX5wIAvwaJk/jSbTRKwCBCiDEE6sCCbBvwrgzBNkKItX8E+MuADH/s2fB2+AcOGfW5bYnezv2/vWn9V5ed534gxx1q7vq+pWCtnZkZGRkZE/sXIOcaYrGfS7Em/9hMXWgi17DpmOYkMneOuTBRjl1T52oznFGku43PrNo6uTNZsJKQjB6mssaSNs55qW4JfcQcsc56mgnK3vON9Q+ulfOgqH2OCECcx8TVEb8aK3w4qo+s7GRqjHrIrj5LKvuOn/B0/7TdxtiW+oevL9CeVuqlXFt2+0FWhxiOrof3XsYWAjD2/aUE2q0oDZO0P6+YRlHBt3/p8gLZd54t7nGuDYfmKt9+fZo2UT2Xv+NAetYUyWN+0/Z83sMhT20GT+9vJb8i4m1g9dn+rs6ytFbG6Gnt/s2Xuf3mzFUGnua+ju+ThwHvKvBf6CV65ZYN6Oi3upR/uPlze4Tj3vlZs4wYARAeCzrPOVF8YQLvKB4/s/doHGiEHMvDLrR44ci7c5QGvdl7gvLbHKfUklLqGOuHwxP72gpzloa4+5xDHGd2UX6aWy2fj78G5vc2fIfsDYfdd9xPjvW3jONEFV12xg3RT3v1HaSvr6lqpwrp84l95oVCCXDhqpilf57DfuLsuVrY45/pfw2ud5/aGhx/tg6vzXNlSD8itOBEFnsG7fowuyssY7NpAgKpON7IYKzf9mYdJjcHRFQHftnFz+54ltweY1lX0zPjIOP2f8Vb+tisPSJBeZcx33Akpn7D5a9y0cKYpm2tZ++gc2/ZLnGCdm//oP/s7P/3Bv/VjnGONnBvqvz3F+b3Vaf74/nL3UYf5Aw7zexzmu8sPf3R3+YM/+nT5kfTdnRMIBxpHm76lBZRlAPdU1sZ6w7o6+zSwi40n0Ro9kzoLAhZ1MBxKVZk4XXJB6POEX1ila1wMndybfvVhivJnN6WUN58BSKdK4mTzQYp8lcOiceVhcaXvsGvdbW/BfDamSZ9pKvPwtHFgyzY+wxm3dbbewvL/XlhwwqhfBjq6WnSme3mVLqgzWqKHf1pcgCKfueIzTT0vjPr1Uye9FFnolFN8OZFUbksbi+/kJucMSXmrTVWC9azTdJDNTdlJMvMjafle61p+hiu+0DbbvuDYfGHv6c+leVEGjOiB4BzvGZcv+1qw7dz7zwRPX4zs9o0XH95P/Z4rcE/nkmeB9IHdft1WWh/etdzFOHnxyCw9iPBamZa3bfXB35ucMmsp+fWipsEHeW17y+WRUzL0kDbjiGDePjdEJnlpc+s4ZrIbW6/pbPTUwRBQXO2XoVDEJAqpnwXfDHNGHqG51levMyxuw9p848Dw3PJfhxRHl0lNvND62sq09IrRNut4KqPpOIfjCFguOB50YvI1p3hwHfupVu7kt56LdMcRtKSr/q55hnGKZnymB2QCqXRxlhXKfgi/hoW1FR+HjIGR6UwrmHdMOAYsoVZjPuB88M/YM91KESlQtllb3QDjPCqj/euary5u3FINHyJkSwNXPiAdD2lPs8ArjS1N8PK3Xtt3f4m0U5YrilQeHOnyk97285+64qXR5qUFmT5pWfpCHSa2HUmkKb18r/wF0zsGzvxNO18L4KFPPe3kvoV97GDnmWWpox1tO2md4Y6fyDO48CAWtF0d65F5+Bh0rJ91kvXNuUgw/Uj8SJlOs2/e+OWRC3Dk8AdR+M89srmdUYcI5+fuh095Q0PWLHVxvIw8jrNbaPz2zTXsmNfGlEunbJ5gy+vDxw/4HP06v9ZS+9rkNWTdg39v5apdV6+EqRJbEPZeZy/qLQ9Pu37mwos5cYJtZ8NrcH5UjqFRcuJjvT4uHqYC7YY+5Tq52qt9JexYz1oMnPnEud31iuI9baY4aU/uO4pdr+2L3oYLB/hIBIp+897yrEvwthntYXFuJVHWkTft0m+x4eiVk37KhWCV1TL+cgFEkE4G6ubhK0j8BG/d8AUQ9s23vOv5vQ+XupbKDtrOJqRVL3lgH9eJ9JUl2mID9fYiy/Y2CBsL1/QVt5CyE+1C2yuc++aMF27+43/8xz99+oPbnDz3nmb43SDoLRvsJwYz+Fsc6484ztLcfrrgaHOV8gFjv6/A3rKRm9GRw8npBM8GQF7Hgb6SLaB5AJrpZtGr6Ex4OyADQ4oGO6o4ajLou3m4oJTWtnch7L3Ngh3gp4p4T6AdXMWlr0PpptWTlTwoKA8XB2WCTtrUQQzjGHnA9OaN0+qIvFdbptVHvpvunzR2vsTFEwXOfBfMO7DPsHQbzh1q3gGbwU947Tx3UlzbSV13BSCOEPks8pSLbegi6KTKNwtOCnWYTTf6Apo/GvIf7vIhE12DJNY0xvYp4aq/PK86CbW9EgxeymSXrlemOw6EjQWTp2zgqu81lsR6dW2bTjBNWPv7FfC5PDZITF1kyKKTWEfXMd9YvrG5PExPfuvspp+vmNVn+iF527N9Qh44Y0PNfdQbe0rtSfSk93aMnGaS9iQ5G202jdb3R5DuP39uyIn2nIATe3Jt+eOD+eKeHj2x7n3TLfOkXFrSny0T11PtnHjbVpyjtmeZp9f789HaU/m7oXthxlhQZ4JzLxubOjMAYq3Y2THmWCcibp83TA8eZUkbY+OijDMyjyBuQ77pMq0cUz+8fQtO2vBkhPoU5adk6VfJkjdB/7t62Y0d19MGAtmPXbNMu97ZF6415A04zvn6X+FlMLrvKW2dO/AWSa9ZgnO8dm10nGi3Y/5O3HGleDP+Mg+roe0ltsw1NmmzpW1R7VdeIxdBDyoPfGVMuRZDNzR7Op1DEWmIHeNlxH+mUmmk1zYIIDIyqFdt2JzpXCxQL85Egmko7QB4VF74aN80UBppe2ECTpuBgyJtl49E1Ev95pVp452XcVbtf/kQzBsrE7lUlzY6TRBW3tg+mCu8oE1bDcqZdknnW1ZiDyyUPbSE8zMGxuHHX+aNPEeWzCVDeHWv0z7rPDOc6L80lYOjvWXDhwKN7x/9VcGvl8+P4r9QP9bKwZSX154c+vaFTzjP7+fkOc6MNI4N6Hzvc37vgdj1MECfqNAhH3863r6mzJ91fudJJ/1O0egBRejVU5X51OgOEy3LOJBu1xPfzuX4s1RQXvf1Pju1dtBicpMnXDIGZNs4tp7YdV6wbMMZl/lF3pqpj+w6f9nP3Bu8Dda5x782SYvQOy8kV9FU46P6Om9cF4vLvkLw5FYbuf9Kp+6WS1uHVmd4bByGHXva3WfaenHTtc5+yrynDkS9wMVGPchpe3GCEVcejjXHjXX0KQzWq/UAzBF97BOCWipb5IendxG8fdMHDZ/dExhPkY1xQYdTWbnedkzGHtquNs7FIb24dlb+8jdtNdfptmVYOKcLtVtS57JXZEsjlK75M37h5h/9p//dn+5++HC5+8hVzS0CYmjfqGH8/u7m8vGHW5xlJsodBr3FgO8w5FuNzab4lU3TDdMJwdBQEJ8K1uieVPWNG9qHDowgGsJOVRjSdMgzV7ZZMAAHnJchdiQSJK/BlPvqPDsxVMzBV+dSxVa1/IqNbVFu3V08MuDAi9t63oxu92cSI0OcZ9rJJgBePaKUop/A+mljYPOG5R+ZFBzY+FwuKAO1khYvbNlCNpiBLVser2mFHWQbaL0FQOgnu/IdLND/kDOfpekiQN97xeokjd1th5g+8o0rMVR4q01l671W4AjGnhA0bn3TiWknbRw4MS+kLj6UZquf+Mo7+IGtvzZanYRzemH5RpupI/hZ/ceWr9qxzODXqufNc8fbjrk4szNuE5M/0/c2hvI7x4ItehqgTLnHfHSPk+4iRjoODPSWZaFNv1RW29R5NRaT+sPD+i6WxllgwdF4grS6VEh4ubXcRRO+yzltpa8hV0/CW6c/+PfQQRAnLk7UjN/Upfx1yIoJxGbjmAkpEyhep2yDYHlstXSv4IxvvcmcoDzUEyBWbnUTH8cUm2iD1M2aMHXUnLzrhYUpOfhXxmzQ2EAe1ukYb0gf2gcs/B0nO2assxv/6vZyTO0JJlwyZ0NjWwTzQqajNflIv4rjD6rSmVcO66JncGFzLQ+Q1vGprA3pe9PUS9jyjEfG0YwnHYbVt6yGL8KZVhf5x/kpSWRO0npE0jXvx1W2q4y1rz0Q2wRTcMPd+nF+LSGffjFMudtW1//rGKutmy4z6U95wPVM/cUvnMtTh6D+y/t1G/aX8yMnzaTTU5SlHxkT9nVu+5B26+v8GVOn+5Tk1/GRi5pJbzuGfDsSnCqLZ++1HOOzJOXBQJ0ofOXLgxfZ3roBLvc707y0aQudhZwc3uE3eNuGP8k9671t6BNI7di5pazvF2atynuoRz7irA10kGMnP/FM/XyFjz65+KIdH1IUds08wI4ldP2pHZ/norx0Emib2kDH2bK11QEzPnecLmxb4l+HF/jkHA8vafYE9jhsgiY8CTufKCaPozx1hOe5/csaVzqd4Hedi5Cd+fjKvRwwsJabL9MsZdMHdXYdqxZFK/diVnjnnRc93sanHXV085piKr+fOH019pJ/TqdnfsfKtq2s4d8GsHjSyROUo74DbTGeHh4eWwafDx8/zoHETfrIWZyLD3GAfqK0WatUCsgclo42vVV02wrPgXNae2myM2z5HioI2+cbC7loHniJR4L/y//1f0kxRnnjU5HvGdQ3l4d7FfS+yq95f2OuHN+jgK+l8ysxHGhvjsigfEAZJtq3Z4xE/PyZuj8/MurpgAudIW97ScPkK2KNQ/H958svP/98+fowi8fIZa0o9q1fFyBU8Pf3j5ff/va3lydmt50ojZMhVyvKgazpaA1K+Y331NABecjBSUOZdXwI0nLbzMnzrNyeQD/iCD09sVgQUxzwSlw5XHCst20HB8/Nn4NgucEJLYjPoJtyIXVX71P95b1yb3rp5HNud/EpI5zLPC0WlmdtfR0ELmjmb762Dp/B5ysl+Nj37+HhpPG+doZBZGYoQOmpgRdJtYs/ye7tBO99wpoJYL3bnEg4GdlUBx/5vXjVprTlJF2dvr1tu1cda7P9eu7IZ3JfFwth6YMfWF2tU7jSC2t/Qdo9Ad4g9faBPOIUTl/YjqeEAfDCUe9VfssF+ewDJM+Mt5X33McuFuFDnHHQouTF72LtxablW3fb27oOZNPpe+IzbP5c7ngIP+aq8yN9PX0h5NsiaM3J/7CLrOhHYzhlnMW5PEHoCO2nSQ+Jba88+ZrXRdp3jaLC0hqcrqk3PHy6/CpbmYkX5Ldlh4d2grY364WbifLTT+XfRXntageEhf0oXbQ0iQyJx96AcQIFWPSlbiP/4sInZSP7iPvG9sBre+Ptn9JSboDPjosznFUN/czPtcWm3fjydD5thNfJfue2YnOSL2JoUoYkfu1+1Fk70KawJ0iWZdxQtnXdBN9/+JB8ZFMu1ojtU9vZi8eVXTuZVmZvLXR9iu2cuIC0B38i1xahMpdGkMZy7XfoOXHq28fE17JEB05+KVNO80OwbefkeeBcfsCsB7kY2nJwzi8+2t+7VoP/5ju6pRucgRmWe3mdZ+I7RrpXPB+OpOx0jLtuuV8mdq+m8DE/t83+ikPzy+eHy8/sx788Pl1+efiWXxL85eE59zybtq77Ia3kVg2d5x9++Jh56j4Qm9KWsQdm9t2Pf+DDhO4hXCiytjz7zVV+kbjfoAntS9/k4Ff7OITg90dadOCj76wTOz9sJ22BDz1yGtcG6OrM2rR8WGfP5YbwcfxOnwmv09JnrpDe2LD13W+lEcTnFjf0uLt9Fxvdobt4B5qHjO6P/SESxgW6Mdxf8H7GRl58uA6Jc/jKz1e+6Yt9wBm27R3Kz1+fWnfs5zuS5f0F/DN2/nR3m4c5fU/02kKmvkrWeWZf5pmZz/dw+3r54cPd5eNHLoq8dQZ69/SF+ADI/sE5S3/q2Hpx4C9Nry7MBv50eCu3t4h8+PgJv+vj5YE95eb9Xcbib37+fPnx3/5vXf7t//Z/53Lz8YfLW2/h+MZ66/596wWZP6LSuSUYN82ea94GAN/coT7nvjmHa/2Ztwef2t2w6TMsTeYjsPW2r4Wbf/y/+dOfbm6cEEw2jGEHk8I4CISj6Rs2fKuGb9j45vsC38oMuotXl3SEbdoQjTtwsmggqG9myImWg1OUjVOrY5/Wnh/ytW68VOiPK/2wGkPwlyuWGLGTxJPhBRWZNahXn1ZWIOpaT6OGpR+WBD9GEm88s9GFXOJ0jH+tQmqMbnqRwBpb2c4Quads4wXz4UVYupcUhXM7C4vbesLizvRuTsq0g4nS4A+aE63lx+YC2r4acuAqozaQzKJWZ8khNr3vSYwmaU9aQzdUTyQk7JWvVMatQbfThy5zR6Nwvg7OQmXIXyqmMnKXf658jScsXlDnxV/hnAaq0AFbuvXMy+dsvxeL5do59ihd2g1FcUuXxeSgL598jT91sqkRim9aWvMUt97wzIkLsfZseeVbGuPMG8pMb/48Nowzp071c/FFX1nmSeLSHTxQ1P4VglOuTQdrfsr582TDMsE2tq2055wn/wI3UH78MfCSHh7ilkp61xBqH/nlsWn1q02b3/IrjGwro9G0LVS2riypX+whw4IrR3DThvU85bLkDLv8COqks1OZSmfSVrwtYcvk1bKX8ps+5sEpxEEduwn03tHw4ja2WTnm9g9SuXiU/IQXaCV2yb35EzL3DOOcB5RP3sRefLkHRGbCym7b5ef/6c96i5t2pyTCaJfcNhF8Vcq6Dy63V2Q8YS/bmf7GeNGr5dhROWQw5fI2HwdW/ID883Hmd6LYdkqC3cQRuv+V9+pbOVo76+a0HUeYi+/e5tT5HifLMTfrwt7qpPyW73zp+KruxrsedJw3zX9xdKj0bp3J04wnurDGSaWfKNC5/Pz0NY7zzzrS3utMe55A+5AgEfWpiw72dU6VcZ5tq98M1Wm3HfuxjpYHJV0/9hDHw4alMwjtd3qCoEUr88re8vwRX/cryqif/off3tO9cPCZdnJ7pvTghPAk8JH8QnADm17aDQvy2rVQsMy867wHTbFB1j/bbNuWi89JPbq89B4cJqNH+jFGSGwr8t2T7F2jvfXBCxVPa52L3vbit8QBryxo24Ma7bay59Q4uMoQ+zEYJFeuWx/ugzTyTnvH3mWwkPb5yL4mcTiThDwhJHz0m6ieVquX37ZJbJvKevvpI74lOiA/FqJN+dmebTl+tN/V9l7sBEynLU+tFzUJYOmvcE5fy890L+kLjuvvgbQ3/7P/4u//xPBjk3nKRHSC2E5+HtKTQhxor/C9D/qNt2uoIg60MdaAFGWt43B1Qc0fCjNhqWkzmdi5wuZPk+d9tPMqJtlcN9CyqvMspQOtXwuKf2YjzA88OFmtBzJ/lHm7RmGNYezC3TI3BHuVIVMp7CPp0s6oYCwtsYtQZII6+LQzRAPKJbdU5n9apRkD2jvQJLRaaBqudG1biC6Wn0D5NpxhaQ2WbT3T2ThPdXYhXUjbU57JsIsbAzUXO7G95U6uHA9jIvLGUz9ak+/CoWUcYNCoKP+dQPJpOjuGlKRbA/okuJgyDn/62PLUa9sdA4VNt7xcDNKtHc54g7qfeSyU1jiZBP+EjBPytBK7mJZbS1u+Y8mgzQLijz+rgTAwjjatjikE+pAZZfbB6J7RNuVC+aCfzFPf/nUutI2QUvG8KQjnfOQlVp+rjQqh2VDEke0mrNNE0xaT33IwpLFLujEI8JY1LNhWxji4OAcs0HlAmLQXDcq5TkPSEwTHiBdWeYPIvCHEcP/wy+X+3vu1CQ+eliiXi0GD64w9nntiSefWAuxryMaGDRuaR2LI2qa8NI8bhtVVEyEOm7kJTrLAbpP5Zc+N3knzZ9tne+iAW3o9IdyylrtxRX4zYweLj/k7fFKevHZt32/IJgj9fkVvcPMJUMd+zDggazr3hkbR5iOKdEtjQdraOCMxEJuI0iYiKJNV1kRsnrUBnPaXIN/EOBcgFbfj0Yu1lDc65FuH0Hxx2hV5sZ98iqcJ7RkbXW2qQxV5CBEj7V7lJ2pd4vmIzY2la+BTeoIkjad+7GbV0qWebICzHSsH/8YE+8M4+92M+eiTMeHzCe6HLY8ehJ0nPdga3ATT/alt0zZ5qpf2ZG0s3rGiLDrOHl45767O8z3x/VN/TfAXnGd/TdAfSfG+Zx3n8MBqJDOmcgqadzt7arxr9dgCo3cv6Twz/Z54bVf5/MYTYYIVOh7iBBLbTnQcfJ24poXq5MVz14/8AJFjBDkch7XF1Wk+HpiEnzwNNNY2h+fGwhn3Ogi2LXQPvNKZdw6cnWdtQoW0nzdVTVn239igskpHKrx3XcxaZFsE6euIUjeHUxf8M7+ZsV+cZ6xz2h3+Wq7jTIfV/qiuVAwfad075SV711oTcZ51Zokzx4Y+slpfrHYDL+zhiHQZXAbZq40yW8f/tAnSdmlTNOLlvnnzfvNguRd62eewT2Se8XCEyYfBHNC1J34NoTvgmj54EVavDWdoH5f76zLzN//4n/6Nn3RIn54f85WBXZhNAVq7svdA27TdgYFzNaOh0+VZFPP1rGgYvv0GsZe4X2TQRS6vTMJSMSSD/NnTINpsr9EesUmF7dfy8kqjo5yna1wBM7n3F7eW3j9S/RS3RvJl1QCSBsrTxXqNVd52ZvjIAKjzzJ8qgaTZ0KeC5aFVzmln6gnl+3KwSbuw6aUTIsPAmfZMs/FreCHHgLlzvU7KKz/74EjTdk/HmITeBsFEyORbmky4qeuMyL8IYvspEyZZicKnvDsxrRUcQdJwKXHJCZmcqXMNoXidlri5V3o3/p4thC7qhV/xTGj58l/8dZzUTq/tZoitpk7aD4fh4V/i5gXHLYRJL5/eS15+hnWmc+FFf1wvZpCJ9rS5HMo5jDoEh69ynMO27Xw2JS6bCMHF2XZSDn7jLTftwmu8YfkJ5rNoTlrY8pV5eS2/DULSTrBJC9YJnj/rROfhFQcKev90Uhy7eTgSPdLGxOHl/GXjqLNumXVr/3VqnN9Kmxhe5jxRdZCmZ8HLT2ZaWb6xIWtgnCkFjjydF6aMHSvpz9Gl8kNjs9Y7hfPmaA910zfdcmNBHgtJ06GWH7bZMP2xeeWQrryuEBy6RZ8tIgYbxNLnNhbThMSxHeXYM2lgaR1J6py5I4ry2G9sr91zb7xlwyNyTj709in9uL+6CIOE2AX6vfh6Y5oNv3yJrQMu7cEneHEr8+LJp+/IG6etkU+ajB9j9qzIh2ipGz7Eax/Kc0GQ8uKO2HLbIrzJXtixGfmIE9SDvTC/JBp68W3/RVA2yvvwY9sIPQEMrKc88YgBTQOOb2zwRhFCl7dlgMttG89+7d9fDdRJ9v5mnWZPnfNeZ/F82I4jW4B95qRf3ftrwr5Noaef4wxisHW4pH6fe57rCBVWfm1ZeQVmS9a9vYc1aArhVHx4d2yf7ZOHkaP7MJr1vG1c7WCcvDyHz8bCOS1sftvd8Boc7wuWZ/xjH/X1tF3d1TXOKSDe2zbEeyiZsXfMeWDXg5FbR9u8rSjLPqeCNNHJ+Z7+0ZzKCP+1ffjSbh4Y1FGGVnpXN4hCH/lg7lyhQmhuvVWT8uredg/AvvklyJRpk5bLNeswbXoLm7yUPzYjfZUJh9mHSG/eZ+zGScZx9mFIeaNS5MpDjY4F+r8o29InNLZtylYujQOsDUt7DcVddVCWDa/pXoM2PJed0zf/o3/y7/2k4+x9SJmI9WYT51icjnJ189Ql0zWT2E4pDRZKeqqxoCCkHe/Moz8QMQtNrKJudKbOc97/rASpZ0GF2q/7Y6iAeF859yUnTzrPdpLM1MOqeUVLNpNgrUSV1g/nKFwDOVAcoA4SjSd9JlV6TTJx/KkaHwd6/mS4ceU2aiz/c6csnNOC+Q3SvoZzueE1buF1XjC3uMqlndpO6Pk70gSvzEtWutSUfiahZR5yuShgqdBkcZQTxNqzDrCY0m0IzxoMGqJ8hIjgCZQZaGCym/6C7WzcYH0+Rqcy4pMFKuOQ8Vk5rs5WyhO1TtPXMqETkbyoBNMt37FiKIYidNAuCcyNXHxIHxr+omPbUF7pwmP4xo7iszh4QiDThixsR0CuWUC27vJRrvKPUQnXvHVLb1Hjow3AtLO8F7wullzxwzBmhUh2h37yJ+SWBsq11XVjLORkOcypO+n91sC486pli9vy5BUR/tte+gLIHEQo76fzm6pc4DP3swZ4zyTh6WnfV025zyo8+pyGeR2RXqA/PNxTJp3OimvVOEQZmyxR0o/zZas6VPmaVYNgozwQatp54oImD/Bxzgi5yKFmx3wvejSParzjw9Hp16bBJz/6TtA2BrnbL7a581YIySnxxskI/WEn43OYsg1RI/yE1gmk+2tjiVafOngGbXLOWy597ZWgbWzDPp6gjY19GPtZ2xKWj7YLne2R1/ba4Cgn2G76hL7rO4ypT1vhbR8m2Lfy7cPp7T95GqCVN21VBwJ17P+WW6+69XYJ4tBWv8qoPENHVruEV/BXXXbMrJNy2NAQ+Wqn65i8BvXKfRPY4uuXfS/7S5oEeBlysgptvlkg5K0RtsNCmjkWOYnQsQ/XO3Z1nq2vSaCFDJbF20cgHp/f5PT5gflzT/CXBT/jkJJ0tBNzoZL7//UDHNieTt7kdNK3Y/RhzKBnJOtc+9X/PCPjA2uM/TzjwV9s5Sm6QklvxBjousLaMM5zh4lMO2/4CP3aY0N+nwE6ZYgcyghoI9dmbRK7Da4SSvcyPsPOHcP54v17EPtHd9eNmdfqiw20g+mMT2Q1XZvs/cnoia1rk9bPGm5bMNXP2cMNW4/dp662VH81t29dw13vPYx5g81zoatF4G07nv57J4FvvQj/aUfnmUToHYPWsU39IyFrGGy0sWAfebGkLs79nAT77TXpnQcecpCBL2ttlivT8CPjybKnzDrLrhEIRx4HWueZtK041twbdayjlw1TV3ldtdeJ1vay7ccVYscJm+fzBf51eA0Ze4mvzvM5Ntz8Z//k383JswtdfioXgTBjjKuBHNTpFIjL0MXCyMErtQ1APl8jXr5gIB/eY0L6ACEcHLUZDBLm5fAMiiyI8rGsRYGr09xB44Lm4FM+f67WeAcaH6mXqrTtLSfJa+ipHwcDsE7rVfkZGxErE3HKj5Pn4Wu5cDacsPw2LVj2Oix+wXTt2sFwDr8PlmbbEs51DhnyWWidpo82X1BAgyFSl7Cx9ZygTvKMCAc4dC5sOn3vMridYMSwcwLFeY5RZ0DL20lDv5h1Qoo3Lf+zw51AfvWp3L8OQkVUxmv/bnlt2nzKJhauuGu5sP0gnOP8nehMbf5FnXxOWXQaWQzQOX7NB0c+X1kTL6jPLulLlyCvtDPjl5BNZMCplrGddYrS1IH32oX8tmN6EgeP4Ajhb/2BzPfgGw6IzcVNfgH8jr32S8fThjOvDWdwtn0ftv5kB/yxJVHyia21LyzWccoG4KaCg2B+X9+XH25JTJ6QByJdU3DI90dh6rTpdMgHeuKIR5uuiv7155uxkx8I0nt/kUUZgu/GoYzKb/oMq//aIjSBxq/tsf1x0NnxA+LrFNVWhmyop/zrsOXq5obuyaR2iM7mtQkXKH39YdP5tm9s5gVJbJdyL2bMF+ePAMXm2HmdUwTMImo/iduT7KXDel17pXfzTb+Zth/ReeqeY3mWnz/AhSG2nMh9KbaBZ8eFer0cE+FP23E6sPfSGjJjhlecUv7Na6ttZ0MunKm7Om4If9oRr20y7ia8kCEyjWNN+nXfCdsv62CdQ/E0aaw8U986R1A08BGN2MMS8f1BlEtu1/jl4enyObdqGBPwnPOAIX1DMUbJjIs8Dl8drpw64zz7gKdFjNKUO169lSDlxFnnsy5pSnVEX+UZWa2XNQmC7hHOtPRK+NnBjnOoK/9Jt+pqHxZ2vQyePg/NSX/xkdT2fg+Uz8g96XMd+ZSX0LnpvA0dGOvoJOs8C/YdH3V+c9LaU3rt8Y05c4Z+2wuXoz9PdgpfLkp0oEcu51wuClgXcruwEkzsRYrzwz7Qf4vz7F5tXULuR1YenWHKO277UocebLlvVz/tr8Y656GnXi4A4JOLhE5EgobeNbq2SOBP+uhCgRcBHmPoTPdtLTj1lNMCelhRWnWuP7j7PFZMPrchkdNxF2Iz4NovL9O7j0q3tBu/hq1XWZN8QbvlOM9/7afjfiCQurs2pLAaRWdSRykbRKoMUN9FSUPDOgvQt68ox5VsNp4n8s487UnIlQ3tZLGgrYxqhYjz7GAcoTBKBe0k2EUhV8sMlOOEGGiKNiE/HGfZKg/1vdd5O6wDUZrWIlV9rZPy4hXXspBRX/TZcK+NaP7gOfkMTuJzOMMOqMV/j+53pf8qkFJ6+ScP4kVee428gn0rZOMB2p+A+Gk38nr/OwPZMWGcCSnesQJZ0uD6BzNtkZj6KZeXjbShjDHSoi2p430FZTacZTV9dUbHxtRbuzdAmF3zil/Y8qIGP5NqCw4HdQlhFR62IzpFbSv8wTtXIuVUtV4Wk6HZ/PLJpFdEy+wXcBkPE8qrfC13fBvAhIfl4WVaPid60crxgsc5lmBojFzUUik4PmyIzLFoiwOCVk7pQ5wWQtOU1Uu7YNmO8yNIPCFcRJhI0A7SkR5wqWzWjbAbZviCFZ8flZmxxCSGYUOd6a/HLzJ6+vz44HutfZe177n+5XL/yy/ZfB6fHlivvHXtpRPoRhJerh3wUujK7+ZAAjm2vYbBSTJyHg6fdczLg9CTStooOVD6fts1dLGZ62DZukZ1jV6bANDs6bP4DakAPHtBMPLrrO5Fwjog+35ucTrLfac3OOwmzl+s3Dryyi9UUpZ3fT/6y5a9J9264UMc29mW6zZ1dA63/t6OkXJojSPjs+2t3fHqRumMNpOeHY6d1fQtvGNb6dxXzJPsszaMh7GTcql79A9vbOjY0P60rR21aQ1n3FBn2UAdT31TZ8YCYZ3j7JunsHaNzdQvbTZsvcYNuV2I/LbZPcn9qPwMHRcVbcdHQsqH/iRLZahjmTFDIJlYp7g///7t8gTS9zj/8vBw+e39fW7Z8MHBe/rBMqpMu/ZCZqBLwLxFos6zb1/wPtw4YQRfbbn3++Z+aMbl7g1ICq/qs32363jGL/m8FcGuIBTfthXEPsy4cRypkPRDd11nPOntRWHtMHZJc36UHc1QMf+ByJT6Ded1a8s33lCo3EodWv5d6/fkWVBni/RFbjwVBp9dQB7Itm0k1sBAdE1fsgYBYi3PLRUET5LN+6q6MC9HkrSprUGJ0e6yTD/QT+vw5mR30jrD9tGuk3Jzv5Z/5pI8J0jfk+K5VYc+bhttJ2uaMqFb8KgovZzyzmdShg8f7qDvD0ztKXO+ZdVphlYaLFOc2k1/dEWAPWXRW2HNT5+8DrEpcIyzE1h+htd1DVvle3Vv/tP/9V/7qRMPRhBEKA0mBXmVRu5U1jjU8iPx3sMX6q8o7AQdp9m4M1YDwsd6ucp2wWAaEmTj1zY63Q6Usm77lBAsqxI66l0onNLICS5GNmZydzERZz3Kx9gvnWfrCh24DegOxpppqyt1YwdMs6F9DeIysKyb4nZWbDXtb0jp8Mjg3cEQHlca4XttSS9YZmirtZS6d2NG5OFln8Sxk9fkD8cQONogWofUNsTKLxuNA/vQwwmI3MTl4lhBDssY8AmDzyQmNT0VIftULLTgrBeG2NgW8xdxjJM49Nz0FZRFWbt4vCiRJ5C6NH6WX6gem6495ZfPwa+Nltbci3qTF+TvxqHcQuTk3/LY39igDKd2Ut/YPjWId6HJBcv0p0hxI2fqUS6nhfB34TGGjyF8p1xw/Ke9BUXUPobI3bFjw35TYD9h2oPfOaS90BlGpgndIK9BCP3U25DxMvjQwWfThpxiEC+9i7EQ09KpOxYoTXkv5Nqe/WFwp6yT5EJOHfGucad0LsqJH3WY87U5eDdmNysdq5OzJB8Kg2dxs6EJ4qFJuQLojPHn4ENMZ4IbVguv9hK2D2gga42zxyXHvMqqkby0V9Yl5ciglijbimzYPLumroNmWMetzrLOWte/zGnwvopTx9EN2hPkPrwtj9bxJ9qltU1lOcYLwVsmbDMXGXG6h842bE9n1XjaOk75Pak2mNdZ1knPZj3OOiE/cCE/24o82I/x3zR2J7addbzahzpS1WXLYldtRGSbdUTaV0dQBmUkrdypTzCOg786GKbcPB+JldOyZ/mMngniR1/1VM70mXxJH06j4ytltE+/Kkf0Jr46fvCynKCTUZrJT1lZEGuL5OU79586w8UT01x4eMikY+1rWT3b+uXp6+Vn73P+zIUQOO979lcGidi6+zW7PH0lnrFOlb8m/PHu4+X2A86Ya5QHK7kdAaeK9caHyPLqOhwE10en5y63O4cz1gOk7WNTkZ08f6wKWRPz1hn/sN/aRT1X18ym0xoJKvhfOc+Ui3dWhdYP6898FHZ+7lp0LhNWvnOI7MbRY+qyhuWXYXUaYaHOzmPX4jwsuLbA3mlBY5hQdmL57HgzRC6K5b0nz3WekYE/115tEDpsZn7XxXz7q2zi0hfie+Dg3qGd/AbZNSjfMnEh5Xhdh3i/KTUOgPOkOBdNXDwNsl1AU15ofmHsM/CQoWPH1xTCJXK7uTgFbu/uuJC4zRrQXz3EgX93m7RtyNB54av32gS6zJjIabQNks6aOLB9stD+aZ++dp7PdAuv6wsR5VRvQbPe/A//83/nJ53OOp4Y1jczOwHYRHOVAlVuAM+VPx2JwLmqUnh43nyTlkHylQ7QaeZK9os3TLFuvMEpvsGxzTtLZyHJe11V2OC/X5O6cWlRaHPl6QgC7DSQTHomDPTFdoIIXpV8w2nX2RBFa8i3TpUGozayK7OV42AzKOUZwHP3vcLeM+30skS61kdjNhVVjwHzB0z1tBc6ZIZIBz4Od+jnvcaE3trQjk7HRBZ4mbf20anhnvict9M72MlT3w05LGKE2tCiDC1pyTS2XP7lZ6z+gnL4VY+nTHnPs/1D3mAd9fAeu5zEUWY6emUCes9Vv2JxkXCsqIvSfsWe6QsyOkFvWCV8NU1OxmBguTrvSZmtRVfFQuYOXGnH1oAXaFUF3YldGDYMafRPE/KWnszi4rRLRqaLSePD+Zbp1jfYlsmln3aCtjz9bQXK3CBCq70npA3rUGK6FEeQzwbzlcVxfoU+uPk+NhaUwfcO22aCeeK0gzzFw5+QW2hOtI4Y4/zIijpH79Z1HGV8QJ6x6sPByuIVbar50ThJws6nnDgYIOgmQV2C4yFfK+YkoReuC2vPtlHeeVBV2Uh3rFY3NZe3RLuQ85n55CYgXdatmb+BEbK12oR1tXYd2oaMd0LuuaPMWwTq1FzLn598Fy3h+TMb2APrlM6QJ6w9IdXJzv240OvAdV2pw/YWmToWrrov7MZ/bP4K6WECm5iyVHY+3fTxYDJLRi7XQNdR52N5UI/1Ns6eTqnOrE6bsQFaHdM6014gEEcP5TXoiDj3mePweFY/y+Cf9cCNOzJVrshBu0/TlnGcWsql1x454Z970qV5vP+c9DrN6yzvr1LmZFs54t1hNxYPLJfYfOyrfjoT3k4w+4VOoe2qj7zVBQPVRqS9vUbb6riL9wFDbepTcLlwgNcXbCePdJP2Hhl1XPqDHgToe6quI9N8bAUu6yfpLzifcZaJEyj7Bp1l6uEUYMQD6lbYPExpCz1XdokJwRkg4bNp8fLVLtAb4kBpI/OWw5MuQh3kdIyBeaZ/vWDy1XO+UcMfQfE9yo/U8bV0vyV42uypsw8I8o9o7xKHp2N0oM7zewLrSBxkArEOM1OTNAGcS5f+g3rk14elCx9j1yUlQ37UdQzmIlB9UNg1quuVe8LMGWTfMbQXLl5ohCMfceJJ2F6ej0LPZy4MHMEwRBH4pu2rLqbVb9Mbuoa/pBWkdawaW9aDuSkcnaxhfddTe04W7tX2t+9M9jcQiCK7a4rPELi399t9QuS0Lfux9uj6qDyuf11vIa98CuC+On0tr7yujvYhJfa1c66k9s/4I+kf1uk4rcqppPCBl2NJh1ptXMMYSZWftI67Bzh5zd3ct+yeYv8pp7JRvXP/i74T+lJPvbWZP6zjLbX+tsa724/Iw8ZjsB14RrbsJSpnUF7rKLNBOu0QkTXijHHks76DDtg+Wpx20kzC634NzxNYz8BAij3sDf92/HRC0ieEm//sn/z1n6zkjeRuSnF2QiAnDWJZDbNf2adtG3Gxi4J0RH4OBWJPkXGiPaDR30b8GD+bCqGbgXVVEHIWsGyCvp0jUAOskllYHWgaCbrUiWIadyYXXJU5dZBF6DCWpPjDKG6U5ENGmUDJ8K1M5vMkt2kXEhK1ZQqnjkaHL5+ZwsoGrZjwV5YJoSeKDFNeh70nTuF7gq2z9e1g+QUXGSJh7e+gGrrQwi9/JT/whgXTlcR+edn2yrk2j923TYL9aD3/tUnGHjFNyq3t8qFMacF6VIqzpx5WgKYyhTQMvBhz0tgllukcR+/wbEh+QnWAdvr3Ctd86snB+FdBwUd08guUTOr78JIfaW0zcOYjmD/k3/gUhNVFSLz6DE24m36lx/LNq5kg0d6HbYwn3+qkCS/qh64LuguMF8Ti7eAt38UoeBrZuskPrBzhN/EuWEsn7hwWH/qhE7V1EkKxOOsgguPvTGPAXl7MmLYSqcj0wh6mhyZ0wDGmXY8EB7a6q2gnPcWuVd244xjqWLKB64TuQ2uS17lr3l8Ik04H11hH3GdJsuzZ2mleGVyP4hhAG96ud8Mv7Y6zq6PmydDj4/04xHWGdaSsm/ozV7ORvmhDXa5tp3xwXlTEZmM7adUpOGznPZrOxVht65C0zNMvN6/Wx3IsCDq5ceqkiil1cNEDut3UVhbloEPSX5n/tmEfpS1DPkJXB/sqf8rEwzsXHrYZVMu1WdMKUV7RW9umDnKLs2PEk48NlVUdpj/jtNOHOq3dBBSOiDryXLscseNLvgQhhwsmJVj8lBWlHMQiEpfmcJ5DM7hpM3oNzq/tlVuZPVF2b9RWOsvifZ+zaR/8e2R85ae34yT74ydfcZ6fj9s18u5ncLC5fKE/si/bH+ok4KS5/3vCnPuZdQ60H8VLYt6040HY9zybVd4F9TYffyBa247jyotp0vD2L/hWiS3UffUXPN12zuYTnN9e9OHisZO8IstyKSh5sLM+vA67bgjyPQdhy5Zv6zknCMyZ9/R7LvrT0tfE+bEwLzKCLy/HYA8tXGsjkexi+4xHOsOmnJ/KdNwSE/5yYewrF/Wy5oHv4Sb8vq1llMl+u532K4PrdG6psAH+HXOuKfKLE65jm/XBtttefhBJHeHl4Y5rA+RpQ0H18WIjbc8aqB0c4KI8ePtmgNofN/kGT9uOhPKf0+c41cqvzcBl/aed6Isw7QfGAX/WjYADr/toD3YO5/t3wLle4snHNkDkJB8fNsXY6H/yT/7WT3m3nm6cJ1akfJigFUuUxr1yyRUAgxtB0LCdRQ2vSHz6th2GgnS4znOuosjnYULnGArbGV1kXdyImbTGPXG2LY2mFA7eHt2LN4T+FDQc6DGgBtLI7RCKA53g1SOTiSBdTiThn46lvDydmEMXA53wZCpfJ5VcrRmaELMgq6TMLEMkuCRWtuDkkTp+FuA2qeqflPQM7lzBz6Dx4kVIG5THxtDbF9JHJvU/+JVXcNIP74Ujh26JlCupkfNVsLDx4PzDNnAObmVIHnBaT6XEdY6jFrH2rwWzsaireBdM0Fk8Q3dUmPqk7U9i27d+xuILKN42BKvYyDVfOZdOguYLKTnps7BpP032JIV0WAwd8aQC4uN4iJfeMPgjVB3CiY54+zU2t04GUusKyWqb2EAG/BMfL8TfIJnltkPczWyDi2xjednSjlntvc5zQEa2PSG0I9v2kbGbq/yOcWexiyxhnXqhOpqXovYWIgvQms23bNoCjroEx8FhYwN/5NKO5dFvyyYIGcPKP6xb81q+kAcEWQ/jVOncMl90Tp6zSXtCW2dlcblFIadePZVMPeeYDlgcZfi5nrjGMn9yimwdnOPr/dl1jHu6+ZBTOb/e7IntfU/VbMt2vXd18l23qpdpcWvP6DqwdhCnnU2f6YIfGtf2BfPC2j59yohxs3YIoNCx7i5P48iDDuotWbgMfnlte9t3vg4wax2w629i7GZ/2cw6nvlqeup7YuOesbSZC6Bzurw8CI67kCNwigavnNmnxJM3TpukbQdulLuJajl16V/SYXiNhdpIeWtXw0tofrG7z+REzfSpnvJl71TOKd9vIeLww2QvUnJrDbFOs2W51zn4vqHCMeR9zT9/fshDguL89UC2Y6zuvKJn7Ux0ad9gQ50/HJucPB/OM5TTf+pae5/nXPVaZ1nuh87qxB+mhG7GAfzLryEWl8kyAqgRDq5njjnLpVNfLxByO5HNAP3WE9r0whXMLd/IexqD5/DC9pF/6g3sui3IY53n/oJs2/GbHe3hA3uH8zwslDxr/az3reFwa5tewMk3J+uJh39sjf2zflY2q/fVb9qQTMqIKHj3Hqfa22ps37qxMzEyRU/+sp48PTLePWDst5Hx4fizrQTq9racmf+E9IXNEXc/QWc6wAt8HfDYj1A9ldl2cYrttdS3ch3dd+/u4IuDDW37nj2IOq1Xuu2P+IbhUnjZL013TCqrfqvj9fsgzw1FNDrzDJxobv6n/+xPf3r7DUNGgZssFPs1mAMvhoQQk6SCBshXypSJ18AOmFt/DttTaybfl9z3DG3e+QwdbaUf6Ygugm4qTnqQcQIxAIO9jnOF7deeTB4LgBrMDp6FYm7X+PqVSdPKNRRBkHWUHOVb33qdbDEkMdjYSdJtI3TgrNqFGJwIICeoy5MgPtR2JPUtOcplOjCo8Es71PGrYtHmlzR2NTD4I6cBWa9DhDqWm7I95BG2zfOi1XgaBtIOcexaFP01p0EHplCZiguPKT42GYN16UsIpy3kdLJB7gVTcNSr00QME1LkTQNhC47YxUF60zJoFKriwZzlXsgCe5JVaL1r3UDkangBr+yXmlP/Na357f/0ieWH7tf6C6V/xWP4pkweo/cuwq/z6hVa5kbw8jCvTUeGc7wXGRt2Hm35jqcjkN8LNGkW5CMuCyT4rb+L0YGbeMvzVSDxBvFdFPuwypnW/G4K4pZ3wohyxZVuw4Gfk63gkNm3XyQ9uNV329z2jzz1z+2eyw3yEc7jS9gxJ8053x+fYH1jfjyPg6szrFPde3zrXPdUs+tgHGeD+Mwp17ip6wlz1jtwg7cejWU2Ge+oO8u9+Wykg4u9CeJW35xSvdLfeGnltLjvxdmMSRvaaNMbpAmaeEMRVz6v6UMz7BYokcm1PLHjo7yvdclbAbtkw0a/9NN0n+lJ5bO0Bj5czGe/ORaaWc+kU6QcBAFpi7+s/UEMjnDWw5Cx4Z/xtH+Nr/tB6VrWvS3Y4jeAC37yXox1z0J8YnEZNzrCONb5WWpwcZwp97V0OpieMOss/3zvbRykw1dnvGawf7AadWoP9dBh8oE1necPhPxAR+Z1HbqOo+lT6IXVz7hyd/+9Qu3gele77XjCeRoy5ThgF4aB3ReV2fn2wAWmuqmL7Sh92ivZ0bafSROMX4fQEB92HjsIWy5eOReU+zgZji7Qpt3eux8HVt9JG4mWzdhjnWftIGxfOtfl22/+62s1Zn6+09YrT2U6/16DAliWfpl1sg58+0pb7sWO1R03D1xIueY4zvN2Dgrk3D4hR/s55ApPL6B8bR1p/vTDtHj44Qj6rYjd5ZjVDLGVetqu+xn8tBeaRnYvnG7efSD4gyk3+QbENW7tkhi6nRvGHaeFQ0bbH1icbZ/xwuv8CximZxr741zj5n/xz/79nzSADrElGYBP8w5VJpmKK7Kd4sb43hNmBfG+AxrI13pOnhjwXRznp9z3zGBj9PswYP7UU2WdTDhcOm0OEJ3rDNCMTUWTb0WssYrLxKaOjrNpfTY3kyweMWIHh4Mwg86mgg+r4pwA8O5EJU7PdoItWCUxoYYrzaBTdw0qDq5QdKALcX4MyclvajLIl0dwCpgMdcg356fyUVvdDcG3xFDnjUDa8jWblK3Hv+0bLw8zgO0eOGhiE0+EjvZ/DSu/i2HooXSSZON3pY1g0y40Tn2by9cbZLwSrT2m3f0bO8ay0qfvZELeNkemXYSdhTMsDpkEeZzzYeZnIvHXfHDp/8Vhv1PVynNKt8LkK+/ZGWvApupnCPlZFsomnzKgi9U1Pto5eCzv1jmekJ46uYImLy74Y3FoWDspZ/goq3z9m7yMt1zncHlZdjid8jawuJ0XzF14pUmM/quL60Du3XOhPqV9wtxF0nJlyUJO2sU5bVvGvF2+CdG/thafB22m7Q3ZpIy10dSP04+ux7uVCdFTPEFcN56pP/kEeVgvtLXR2sl4bbU8z31NLnm/Eerc6PzY+zQ9NX64f+gvJj54DzBrmY42G9XhTLvJsLC9ybrmGkkefi7ZNudQJNWBkZTjQb3RYex77gtxpg3iDUu3wV/40hYdw9qiFzpr611bN6w9NsgjthhwPtt3MAveNftcnk0venbdzOkX7camlOcHaEjsXN+a8kjbHb5N8+ePOdig5aF1IyGxeUrTlhPdPCqlfh4s1L7KY7+NXNo9hgZnXl0yh3eTcMkLv9azj93krdL+aejqVX2zvtpeggxa2vW0a5BNWFMpTdtc4hQMzvrkpC/77om1aeV1Sc5Jsw4xY8pX03navLHOdMJjHw70tXRP0Pant3VYZFzH2WS+NcnYoK+dM55e3r6btz6Q9vmGjCXH1Y638zhpfgQ+8htsI2sePLJmzCGBt6M5JihFLm0Ih1NdH2AEC/3QoJ/34D+glxeh5lcPywXrbax8k3mBX9h0+u4UxJ/p1ikzKG++hXE8pzSuH/X6vmbfeZ37hinMmJINeoRevf2LPrabKOPFcm28/LWzjrj2cj47WsLKvQg57KfsFYSutfClbmR0fueZlLaTdSHz/23Gvm/R8bkF10B9vVCd9EPQtm8d111oXCvE60s49g7rZA1jjYsOoxuF6mm/uNZ4Um5Xqa82kN8bgvc5O/QEvwmJDPAQ6ktSx4x6hfdVxg3mt8/2IudX/ZiLYSXauH9Jz9gytD8ci9q58t/8z/+3//2f8osvdirELub+aIqLvSFXigiSq80Pdwm3tx8ijGxv/fluDfrWk2cVfnt5uvc0BcM9IQAj3q+4VFZRFMJ7YXIPGYZ2rYtC/riKcLqyFzSC5VkY7AjWti4W8gEPv5w8AzHI0LtQSBchgeWhADWsRRrBRSOWaX1s0LZNj9EQfhcx/4TInISLWesL1knnhUfpAmS3Q4XFt0vDJmUb+Ag+LZJOewT5ZpFK6ane0F1D8cLGwpanHh+5H5N4tPkuSL8nrgtJyctqyLVFy5eOaJ8zwS26cpeXNvIqtFjnhItLuILKIpC0cSEyjw0MZ1kWiqt+Quk6HjafNk6wcm0d2zW9Yetufvv1oIHDpoOf+kkbT33hBd2rNB8ZHyReldXuthu8y/GkM85O4Yx38dt08Ce+oT/iqywpG7xpoRvi0Io/1yWkk0fFg4d0r2L793W5IRfi4pBX/FFWlie6a73Fl/6K3/vRUj40C2d+qYdeW18dDx4Tb1C5c37DyzFVML1OzIZwCL7r17NOchYx8KF1TasDJKiD9FvHOGPOf+LI5x9x6KNDN1TLhaXLpnbKn8Pi8gQ8YDtCLsymT871hMhEsJW1GdhD3uUhdEO8ztWzfAdge8f3yiNv9xtBTlt3wfQ6CBty0qe8rjPBydZx2fKVj1xkWCfEcbL2lSrDmLxyO6dtn8LYXnx+TGri/SYgD7ohbuVeWVPzwAnGvwojl3ImHjBlfvek5fM68OF/QpxqY/ZZv8XNrRmRTae4G75Osfc76yj7gyg6mXlAkEIfHLSuunshkIsBbJTLiOhkVvvpvNVxyqEZ8Q0O9GHTk/67Rug39EJsadqPpg1CxpJhfsDD9/zuuhdHBdmVLXHszsUB+hm7zol3Dj3gNOtAq+PeBpoGTyDPtD9xpS3+d4F8DGea5aOc57zrVOLkwacBb23CZlx06JBmeIbf1jWsPdqGoidG8dqqNlvnWXsmpD0piY1g4e2zuRiBvr5bf9GwfKhjGod6BQwdaceRD/t6YWU/ylESSmnHtqhfYeNwu4fnBQI62ZRlbtAv3huvZaX1oWtxyo8y5WkafZUp/hr9aH8hFHLDzx9M8Sl2aBy7jgHpsvcYK4MgH3Fjk+2DpalOtJn0qR6w6TM+dEkVzvQLZ9qb/9U/+wc/+VObXklymUDlr3QwBsc473GMvZf5w93d5e724+UDTrO3Z/Srh3bcWwxl7M3oH97jVKP0l0e/GmJwM4hzzzMNxeiAw6POsxsIg9KTaS1EjBrQld43eHjarcEdSVm42Hj09czL1wXGSbULTYxGcKD36V0c+JRYpRNARIxEO6TIiqOjSWeDpxMKDp7Wk44eDF0WM/+UPXSqQTp0lcGQylbJn22Kd9DLfwoJnUSktZHtb2capBhetpeE/0NHIrQJQ0eq9Ua68AKSW1pDsKqk9UorrB5rr9Unt9SMzQw5Mcof8s9k2L4ylMqy2jPp1iwtIdVaCH85aQvpSkvGzwJpJdPWmw9u8ode4ovpZyJpBu9q5oLhAmOh/xOkK9WJfmBpxF7bAFYeYPkZ9mIjY5OYXPKhDt0GbGYEhTAXwgedzsJeTLSfGiBp+ugS0tGr+FyNE1Is/5qc8QcuJxEgxaXw2l7kdiwN5IES+z/jS9oG82544SOInjZb1kW6tNJc6535uAGE/9ApY+VRH+V3DII3HTrHZU8yrJumLQu5FdHdPOFaZ3kbru11bJfuHHbMG+R38CCcYWnP+MxnYwMfvnWn6xn8wNpNxjTLZ3XMPDNQ52hreGSjA5ef+sXe6/THxsbawIasEzy8h07nxn7dvGFtkIta4h1AXXfktfxanvk7+IzCrRMc/8jl0phxrlIbKFSvbvRuim2zcjg2qodr4iFb2qV/lVF9CIvfYJut1+C3Gvs1dejhF12QxzWTWv1LmXjk1lFU4vBi47/pRn11zGsLabPdkNp1JsswkLxqah/kXXm0V+pqJuCQe6DV4ef+IYvYKiKVn2kKsipLkHDdY9Z5zLeuzANDHxQUX54ke9pM8FaNvpruC06lDqavZyT9JA5HmrJ7TwyhU7fc8pAmsVGbDqhC51wdNx8Ey20b9unoL+zFT53sPlhobF475DCO+DwuMhYOx3kMh0FiE+RoPfVCdmT1fu28oQv5LVDPXBjM7SjaJvTUt+8Xzv2w64P6GZ/DgvZOH3wHrvSOFeuol+217HvO8wd/ypyx5tiw5dYzLo+MIQsjfHnVOSLPf8q1GbHjvgcK1yCR4+FY60C51t/dfbh8/Pgp9s7cyjzkgob09oe8M768wMeO3k7mNzO5DYS/tqXgKiVvdHSs5/TZiyP7D7Gn/5UGqn6z9vyYMvnHB4Le1xXn3c7yhL+ny9HLsYIvmRPo8TmcUztWtFXthDwG2tUmkcVWtdOWtdHEv/4DUgZPN10GW7AOuqSL6yA85U/pm3/yL/7hT59wjr2HSefn5ubb5e7jh8sPP3zC4DjNONYf736Ic52f6bQinwrpYPZrW53OD7fweP+R/Pt8Jfn0UOP7c92IN5sGoEPLhM3rzzI7wRpLpcJ2lkYk1mDef6PRe+rsV6EyAainLi8nOO1QV3rv8VI+F4EF8VlQpdOwAsY7JrydSptCaA3N9Q+yw1GedktT3PI98ze2LDrZyQ6CwaV861FuLF3qrnimBdsZ2h08QtKEA8qWuJNiAx9BH3mgMrSC6ZVp04aVV2Obj02XDrQXUsyr5iM0If9+8Kk9Id92K3t1tH6dZatZAxzJDHYmTvgG/2t4rffy3nYMiy9c86Gb8Sb6TH+VdcoHTLde00LsQHhNl9g/0tKkbmpey69QWx7tvSo/dNr6/FWO8t976A+Y9gyhm6LF7Qnw8t1xtOVxbCjbck8mTW8IHbE0Hc+dhxTEQdwxng1zFseE4bvl214cwilXFjeByLHlU986oYuJaIu8si2fQy+D9K/rfScvvfY3vTZY/Ka150v6wtKsLovb9g967H9u8zXkK9Pv1EtdggcbwXvBA5/wGsdTY5xtbJk2WduvbMZnGdLepGnkSC+97S6N89305o0dUhlWfOgMOMhe0Bj4c1zkgUPk3DZSnr6u/LkNCQfLWwL7y2L8Lx1hx1/apZwo+UM/KmgbcWdwSuTwZOaG9QXzXcNEsr55aoY8MEIddWsbuSuRkHrKxX8KTKgP8mfj1v5j33OIesi0sm84g/m0nUwjITIiifHKT+qQfYP5p0e/Kq8DmV8FZI/yXuaePuMcey89e6HOs7dpPB33PH+7PFD/XjroIWUtedO0dmD9VQYFsx1Fd25Wv7f4A/QZPsM6z9EZonXGnNftu+37Knh21mKbLZ/DDHfi6D0Gua7DvQXoIa9C9G0zdQR09tSvP/yCXuiT+sOfZKA8Gickp12vZQvnfHX/dd4gf+VqfniLIe6Dc+QiwNeMb53nnDxLq4YmJo4tki/oa9iWYzQx/2vL7YPcHgeteOtK18MleOYijnLCpx9+uHz69EPq5r5kcOmv1JdfbWVgZMWOHnx6AJl1lZATZscqdd1TIq9ObRzd61pv85UBBXD8fR3fI31Wy/S93z2onfnhQaxl8CWDfW4v7z7cwfMW/r7mtnJFVn1Dx4P1xCkLehzroS3QdvSecqHxOV26Jurv/S5Y+tcg/s3/7f/xf/yWK6L3DM6vDwlf33RgZiIy0T4/fLl8vvfrEDtSVSusN6z7Sh8nyccPP14+vv/x8uXxzeU3f/H58uf/v7+8fP7t/eX5FybpLw+XG654fZjni+9O/ew7Pu8vX+DpvdHP3qSeH8pxM+hmoXIbnDROmIcHf+2qg0T6vOgdUV3oqJz6uxn1SpQr1BksfRgRW7E4rOFA02E1tLaXzrPqLk4hydV6BhN5HXeqjxMP3dgVkxw8N57q4SV/r9R3Y7Md6RKQUfCricpR2+ZCBZyDXLq8j1ne4/zvYmRacOjYVmQjzhPjwHHFn9xLEP/lay9OqvN1UV7Yvg6PoRMcyL7mLA9oQSWNt1Ep73smWRZPcYl1gvyKZ+hmQty8Rf/LE/RMKieg9aQLH1omzi/IwWMXiLbd+oI8xZdGnnWoFtycBXENpTt4zKJtOjG6bN5g3wvqu+WCaYHRmXjuQImNtp823f7YxfJEM5D8tGlPblnpW2f5Wy6sUyy8pO842HLHQ+Q+0S+d4ObzWhZpF7fjT9ixkXwueF0jng5+trm04gy2L840lk6ZfHYcrZzJBz8XvbsJcpF9rtuTmNYTz4gPfd5sMTy2PDE0Cyt76G2DtP0rzZlO2B/b8OJ9y82f9UmA1vyC6eSnvn1a+o4nx74gn/Aie66/4059j3Yz9qGZtWpjywTXLHnYV7uJbZn4DcK5LOAhxNQV37Wua5Z57WDaIN2WC26svhN6y6W3LF+pu24S5/YhJrLzcseS63bsO3rk5Bi6XUdX1jjT9PDyXrml71oK35n3S2Pd/OjN9K971JmmUJ1CT7srlw84eWoZWzAJ1g7+kI7vDN58nH03duT7yvoEo9QRpNk5F9zwOeslLM5Xf7lH7bgSjLdPl065pDFv8PVzHUPtk8oXa+V2jdzCAI23MGjvz+zjnjg/6DwTPz58vdxT72f6yO+bfWuLDxa65/vjKI4Lx5kiKZVd4Zp8d3d3+eHHj5cfPt5dPtzd5paAHICgb/un9uuzUPbTrN8UVfaup+oUfSlIv9Ce5dnTkSu3yYSmfHXs1Tc/If7ZXwjt+8Fdz+sbPOVhwaen7tfu0yuTwTbkt+vwOqKezC+IX4hswNp/4+W3sP0uiK/TzMWF4wS1Oo+/XD7hEP7BH3663N1+QBfmDH1uXb9NX54btr2E8T+86Fj/4d171hFibXvn3Jl9VXDOCeYdW7bx8dOnyw9/8Ic40J8yD8NfFVhLTXtPtv0o7f39/eWX3/7m8vk3P18eP9+jB33J/L3DSfYuBEemznFk+fjx8v7jJ8LHjAudWn0u3xB0+arDjOyff3t5evhZRyp7te1Y9713KXg7yd0PGEknmX365gNj6ofLhz/4o8vtxz9kc/9w8cfCMx51nNEnt3WMzXNLDzLpKKz+O4+04+JqzyQPGwvi3765TfoMtUn7f2PhnBZu/vn//j/86WNOlz+kM5APWWgAOkTIpHp6ZDL6OhuP83Ugj0lMBoZ2pCfP+c1zb9tgQHrPc65eGNB+BfAOgR1Yub+FAeFT447wh/s+mOi7NFENxRzkVwVW0R1M+3VXv7IahVKHGMgJFkZTdqE3q7tQ1pBZCU4At5Svc5aH4Wxn6PoVkMYXUZlaRucQJhloWStO9Wkb3SfeDj0A/oHRc2n2invpkSCxjMULGwumKmfplCz1h2blWbCsYRADV/y2PfVHt9qmNkhYucKIerEj9tQpJe3XKZblpClQm7V/dqO6lm//+tErWPilRjdm21Y2wbScFsTTfQcs3Uu46tfy0izt1tj8trf94Z9gOu2Pl7b1hNJdeRjbD+q6/RnceSxMfsdpeJwCJZO+ymHcvlgZTzKfeMg3tw0Qt43il37xGxA243XzZ/ojTJ8p7urV/n7FC7jWAUd8lhfpI6uQ3nQjJmE6+Igj79a9esWl2YtImE0l5ap8BnHsu8NrEqfy8HDNECePAcceo83mszhrv9ewOpzThrWFIeOfWB2Ch5d52x1xg8vppZsd9PKwLONfguGVumTjVBpsywWbOCf4hI33xCj2XvnMD57aqed80T62m83JEnhbX3w2bkgjj5/IpGNn/Y4969uLJKyKjHH2KZdOXsrTWyN0gqhPo7HTyE5j2UNubr1/sptkvgomZD6oNvJIm5igfHDJV7y9tal6KGM2VcpYyanq5hvpjpA24Rs55cem3rqU2xfaAZnLq3tJHsmZMvspJ3vKQfuRXZsTzmMg+ll7cAd+gvzSRux4DcLidz3PeJz1T6A0+dyqgSckmfc3e28z224caE9h73WaSftaOk+cfbOG9zw/sj/rLHu/8zP13N50nHWkayPGCPK2tZrMe511fHIbAM7S7Ye9l7Z6VUe7p/1TPUfvlLV814vYAET09DAKOd1vV8/qrm7Vs+UTz8V1T5zVrW+qWTr1sb3XIKZytGz1ExZ/LhfW5gvnsuhwAkuif3g4dI2/5bTV2189IMoahmqWy/t77VZ3+lHfaBzC2CxTZsdRf+1xbS1+JU25eezknMyJrrfZzDqU/SAXn7W/OPsyNtW2tO8hihcb3kOdByEzF6bM9hAmP5TiuI9elX+/TfHhZ1O9lcM69L0zEhpPsvPQITyt550GWZdYJ25ucOTh6xyEG21qIzmqN/JqP9LivyH/MVaRdcH8huJf2lcwHT3spVdlwpmf8Jrm5p//y3/0k7ds3L5XAYh7U7E1MRxX3Z+ZfPfPl/tf/OlGJiSLad5VikHyZDi8ciWB85zjf8yjcffY//7+l8OIiqkj7X0wsSed5C0eNlfl7FgN2nwUS7rtOWH21Tzq5aJ2xJIBdoD1bNCOdiBUaSVIK9Sxkp1GDP8OHE8s6ShkdcD513bTQPgnDTqyL1AfKhIjY3JTAagOEE14vUnvlbDkiS1LcWkOWld3g2K7WEUf6du+NnHhiUFactQdUSL/6wGhDaRTzhfBe9DSa4X9ajBPZcMiWmahkqdyeBWHbqNv2la38BJXvH0VoaNf65j2BGHfZVywp1A3H2Zrm/zB67CrHMUnbZPtt6UxXVje5i1vWvkWt3hNq5m01fIOfkLGjfRjO0MwlCFVcW4aBvCBqexC12xt7q8uSqStI6/FGZdwUnkZJLR+ig9cF6b0BX/KPZLkz3LJkoenISeYpnd8G4sP44akp34WKuNzfmgj3uix/R4diKt/09IeAdARgEvtlQWcup6eGA8vv4oX33vgdKSaz0I9NIbK59gw8sP4Wu4DS73dgbyxjs4peMFvyEPT47zFiU1o2+91EoYuD0idwlvlyv2H5OHvBrS0pl0bDz62waZwOFq2EXxP8Dauc1bbWU9e2aRco1wf047830MDnXk2nbw2DDnMe/HqV9dumuLzZLsyHTG8wHvfqCNBOeWb/sGI2tL4Kv/oRNAeq1Psjkw6x+99JsaHyu8+Rl7zwU/aOupkO+qZn+hFB+M8iP7BA5yxtbpiB520d9S1/gbpPbl6/wGH5FN5xP7GBDfl9kXz6SvaNh0b0448tcN70wR//SxvkSCtk5OfHwZ3M+3debr28VOC+n24+wT+Y8b7lX8dgOgoHhlcR/yhkc6bDM6EXepyMeFsINZhOtZnYkkyVyzbcpCbNrAsx6Hc4I+N0aU5Xfa2jXudS+Lc70yB9zz7DbLb7hPMpPH0tXIIFcw55NjKnBKS9QFN+ku7z6lz5j4k0jVAqu7BW7f6xF+gDVHaJetECtxzld39XV8AWagT5xic8ojXSY5DKQqW3pbpnpS3a+hrUG4dLxK0QwSmbi+kqEJd5XG/WZkFrbzrvHDVo/ntj6NfgC0TDj0A8bu/n+95jvOM3T64jrAORYHwo2310ebQpL5pi9HBsLetClkzHENAx1dvn9HWKbPBaotctD+0WWOGTvm6ZnZ8aSbtq/PrfHZ9DQv9LNsl6Gj7U9uxHYX2j21lHWIMWDfjHlCO3M4DvX3qoak9YD1at7lAL8RuaYN+oX78PtuGYudxfm0QvBew6fbYCAqCsnsR7ho3msRO25f2y7lvrFH7kFKmI63sxuZqu3OwLOmxWW0HinDzL/7Ff/CTHW0vPjx+vjw8GB4vzw9MPmbY/S84wJ+fCDjR+2uAdiz0GqeCqvSb1Hu691Unfi30kJf+P3zGeWZA6yRiqTmJdmIgWOVLmfxWqSiUoOCQjFG6YMwkEm+XyJZ0OloYHnsF24kkWn7qmSzSkrcz6bhs0jP4tk0HSDvCzmnaWjrvnpofzU1Ptrz1hC3fDjx0O6cJ271Dfo1JrN7LO/S0t3wCk8hka6Xkt53XPIzFCylH4vLtYDO0/GihdnRRoo/OcDhu8m6DCdt34esmzt86yRZUh7bTqp1YmUTgKwc0Y7u9UED6jJmV8ah7knv1PB4IPOCcLlie/qXO1rsu+uUlX6G0DWfYdhc2ddCWbSC0xNtWYCo4EtLWwetlW+Qm/j5IW/5Dd+Rfwvfqr6znsJvAkR89jTdA1AWZsBvi1luaX/Hwj/S2mzmt/UWMXTKmwMfBGFyqEBznQvqMfJxi+csbeTzt8/RVBzTO3dBtLCNPK0z6kTrhYf3a3zjjlVj+KNn1Qby0U64+ShtwjM6YPepbF1yEt8y68PHEc2UJv+FpcLPPeqYNpBE/NNHDMlmKR0fL3fB24+t6ZCh/46yNp/w5Vm9li362MXba+SnN9o9BVC5iiXW23Ny/ZCEnn7Juan597Bq88ubinpwX36HWHshuP2mn6lK7ZKOUhkbUKXYgbbvXCyzyKHHD5s2O0HrSUY4ysJKm9SYBnvq0Yx+oa9rD6ZaPwyp6u5d5OyI1fB2a7WePGOd4bRz7gJdux3rHQyG2G1kz7uXNR/CAdk4fw2sQtb147LZQC5Y+ZRPr8Oy9yizNCTqObK04k8/5Ke78GAp7lXugJ8zeyvjog4JxqNkj4ftgOSLohEcejJBbHKf/bavgvqFKOj39oZScuI9uQnXr/rLrgPu1su57yy1fXRpGt3AYcKyA0w4eqPitdE6YqZ+DGsry3mpwD56go69h9/vlG0AG8yKUZ9erBftdCM0JNv86XqiuL/vUeNeF3r5BGdXM+1YYbWb7YbV7KenyGJ7kbWuDiPCVZ8Zeq2VMMZ7zS4ZUs6xgneFJbHu5ddKLa+uMx5FSCcjajmW58Ddw0aiQ+m9S02oc6PSplZRdmQzolfv+KadrIocXpPkGzRHlSyig1wvomHDaeRun/WCesPPJ1sx7gR/nWSf6Q8aC8kTg0CsV9pFZ2q1OZ4h9KL/22zl9hax/ieF1is8QGb+H/7//P//P39CdRcEBeY8D/HNuyverkOevb3GYL5efcZx/wYHO+yAjtMZj0yPkan2uQH0C9i2T0h9HyRs3cKSffvt0eab+N/h8e4Tnz1xJcfWblc6f0GTxffz8eLm/95UmsPVgP4o37iDqBNSZz6tomDBeddJarqL5z4KRQeAaTD1xmbTwXH4xJvVCRzvCO3+jH/z1oRMdRS4asIH37whdoLpQeW9ZJ6odh1HfXb96y+QlbWwLwho+QwP+ef8sA8x7j1yn30pLXU8HwiO1agfBxdV6qUPYeya1fyKasb38khly5yJFPAM2+k5e2LT8ahPKl08+C9LlCVSgixQ2x5C2I2TQTg0velYnJ6hfA/mQ0K1pZDX2XifLvA+uNkA7v7Z5SzssjD6k+sGTn5SpE1e7b+ldmvDLEE8dvRfavlFm24pNoHPP7b2PXO2OvrH3yLRPcV/DVffEntQNxL7D23LhqOcSYp0T3rb2ay/BWHlfALi1m2B5xsfWQUnT5myXz6O8bXccjH9C/ba/cObV+pVjF+0F80snbEkWJmD1XPzSihOO/JVFYO+tX3ss3bmtbJq7SwHmt/x7Mqbsa+ez9eRtXwvHvdATvIcSTNIrWxfpyu180QnyHlvnpvg4k1N/waVeOHDOd3tF/aiz/d42y8+099ee+WhZ24guVNmy4OSTcXztNzcQ45c8Ws8QPXDCtJMUqUed3ejgHBr1FL96ZpxRdWP1s9x488bW08GSznIXTPE+ayA4J+wv2xXQTgNHP+2TB/1EyZ945T7L72vT/F2AOL/T37EHeslX3Dksf4VyDUk/CDqxtj+xcroA+MuN6i3Prg1apbJkrM0aJ29tpvNsWnp68pBVjYJHdceZFwAr09IvrU6cUB7X/tX6O76tk+du0HH7O71DbN6QV8kZUyd2Zn9bWkHbCXs74caP4zDmhJk9re91Zq32WSDiz957St3P/kIlAnoCfe/9wu7LqQNPdI/zjL289aNtjv1nHK8cdohrnQ+w/sEf/HD5oz/6o8sPn+5y8qndBGnzzRbgWh7bMD/Vy3lkXh47dsu/dtu23MdjM+p4WwmDElm5GMhto8w1el66x/ys+MPl5198gPAp93jHfogS+7V7Dr5x4Oj3vRcbxsF70WBsnQXrnGH7wyCcy3dcbJwTWtLvs89kCCf+iOP86YeP7HOzHzlmE5dP0vIBsfI0vs69yC1DwG9/PuB7fWAu+O2Qb0ez3fyKKfQhm/nltyjek/z+7kO+4Qm9PpvzgHquF/a581O8t/E+/PaXy7/6r/7ry9PPny9vsCtbdHTLrbfIFd3Q5cZvmj79cHkH/6+U397eXe4++S2Tz7c9Xj7/5i8u354fLm+fH+HhOKA15pb7/FtvJbm7vXxjDXlzgzzv7/CnPoD7g8vtpx8v7z78cHn/6Q8vz8515ykhcx+5s3awRn19c5tY2wmHHRHQePts5+vmBctd/7au4JpyrXPt8x1P5/o3/+Kf/6OfcjWJET1KR38MzmTE2X3W2X1GQC5Nv36x02fAqwTcNKD50HtvFZ62A9kHLzLQMbqLWh7mYVJ8YcZ6v7NLnyeDef8z3PJu6Tw17MMEMPUzi7cD6Lrw0CjBGuYrh8Gh1a9xHAajrHgHXQaxBqojPsWU1mh2srH268JbKy2/tk2ghpWvi8zIKNrKAxq5nXHFCSVzcrRz68SRT4VDLIkS0WTayUYPpC56IO3oE3R4SLcnctuOcfAE8yvzr2AnK7o+00dr6z25jU0tJyS2ivxn0Bn4aHvyU3ChAjRtP6dbq7+Z1CCtub06zk+7Q2OV9KhtIUv01Vbys87VUlBZbt4Qgsh4Bmo3tt3EzV9h8dXF3NIuyHP5nJ3n0r1s79q/DT2ZueYtXxnNj2Jm0q8kmgdSvvLl0/haLixfYRcMQbrNJ/i3acLKyUfz0CZM/neF1/qbe9HO7wjWy6K3+WkvX73JkI/GHWeOI+N+das+xedEemicOp4KHrKTzqnzBDcHHRcalEHiWn7amrxFxsE5J7WVMTyFlTl8zIs3S9wxOHjKXRPixMqbWBlTzzTBinH6AGPb2VVLS6xcOSWyHXmZXn6WE/cE9Dpeggd2vViHTZ6pu20OpXnx5p+d92NT64nfk9mcLNHGYfOtP7HrpE6abRlbPw6etLRhWocor0CzDjhrWm6ZG7s2iBpTthd0OjZiaqfa4BwrX2wHXfQZHJ1AfnSOHOBdc9KO5RNb3o8B7Vtdu5zWdknJ50VAd3V2X5t9ouHqPAuHvMNn95cF2zu3YcNb11gHPu1Fz67DQu2so0zMEPebwf4EN44l+2icUOr2rRs6pcSmjTHoV2+XgM/TjLphS26hdlhQRB++9tTZt3D58Jlv5fJeXnVaHdQo9ZT1ZI/rg8nlKX3nV+Otv+NWWjH5mhyh1Dv80E8av9025Bfx4G0o/5F7xDnsTuSasOuDeEMkgn6D8PvyW2/B9LH+EHa996IvZNTRPvtqv9zbC75DkLqhe2m/fJ7aFg4bDZm8vCVLm/iMmnzrC8ihtjNY27W3ARnBOrdjA+VlfuvJOudcB4S8WQ36XEA+4Ag6GWiHmvytDeCfNaI8eotF590eUCnXMxc4vlQCJw+bKIsSwC/9hX9IPRCh96F8vwnqN0Pe+oFOXHQIadO1nj+YZC57sCS9MlQmNS7twtrPRrYPz6A0C9bLmvE9AH+ua/rmX/7z//AnT/V0nu1g9fI+op9/e094uDx85ir3watV9dUhdQLPVdPhPF6Z5sqTwa7D6dVPvnbBYc5RMJPWE4h3OOF5xRFlOtX+GMsjk8CB4ElhNj6Ms+DTqdLWQLQJnJ1nT4WfZxFTFjtiDaqt6zCVX5xMFo6eREsGT/C7CYvTME9fHuEnzy4nR7suPMgZfrBVc8MCYqX+4tbgh9Nh2w4B21JMciniI50XKqH0Lm3Vu3nphXW+F2xx69rWtUTardP4xSDwj7wl247BQS646Um+m2spqdcKsZuxZaUh65/9ZYAupH6S0XR2geNER8hFxpOhSKTDlEnaOmrvcIpMzjxjLRDZbMv66qOMXai35lWX6mH6DEfeYhpZuoWzjYS2Gy0aT/22XdrX5Zs/l/PRPt08fWip6Yzb5LDllB33gadCk6LKufXkn7YmnfwSL7xUZ1ohnOqmPrhsVBN23C44AsJ6QjY6C6Sb+oaMQfPwCJB2rMTBsSwoYueBGwuL6OEIhw4KQi6sXJzNy0P6BIrB6ViJlzb2Cs+GtgMPNprwh4915Z+NDFxv8bDtq8OdNDjrSZvybBBTTpxvKAhqbD70qUPa4NeOy8cgrXS0z0f7WjnAX/xnLZVGOV/LsfdG7721uRfXMsLdhz6ondM8Yp1RT5bCx7rYYNs/+MYGTXtS5Dqe+5Jzv3Fj7132nmHXv52z+faN+By8Zz12hqft+OxLfkzL+4KJf/jhx8uHjx9xuD5ePv3oK7N+PO4bvvPeaByAfEXr6VP2k3Rshozj3OEj3vl5lGeu2t/oEFuP7vmad3RNLB59fEUYm3DvY/Z+be3T+yr9xiqvnCPs7Xsbr03ks6FfJU/fhoa840ubx+7F7enezi/HafRx3VO3CX5bu5C5glGNt55OYcr8A5d5SYfkgiTOMI4p1dz7cmudznNOltkToTXWifZ1bt7z/MX9C3r3Tx8UzOmuo1jZ0kblUCpn9l7cZnrRLzrP9psOtPc+51WEI1vDOL8EY9dk8XykPiolzngl+NYSUGlnL0LCB5zgBUoO2ujz6I4++eVOdMwDkDmsQ7/ZpwTttvWzHhDiYNJfmbe079phvHSRcWDrhM/gNz6XVZ/G8g7fLYdcW0CRtvStcquLY8i2VRpw3p9ByW3LlUWSPmxnATFMtY/g+HO8a3vvo7Yf5NtbcFeXrylzLbRs9zlnj3LGysyfxJlT1JA/9WNzZHu8/5y+ZOCkTt73rE6mkcFb4DKPlCX2nLFuCppcPOmbPT9Et9wLbnvw9CJIJbv+M88YW3k9nYI4553DcY5Ja6dM+9RO+85FPpSm+aRqt8SqZZWE5h38xktrn50hbRsfNizsiDzjb/7lf/Ef/ES7yqQ+l4f7p8tf/vn95c/+q99c/vzP7i+ff/l6+fyZCfiog0qgcewI0DSGjKHoYDsl9x8ijM51Zp/CfcWgDHT937zzmQrvvGXh4n01TI7POOhc3XiLh4bvIO+iH0F1rIyZ3X1dGPxcAFxkoHfSe0+Uv4qos2u9TEx5IE90JkqXmZaVcQqqt6EbNLxnEufrWA2iHg6kMknbmeRyiHwyCKu0bTKcrUp5O5A/6YBNN5DPgGvdEkwcTvCSZuiFDArSnahOvE4oZTFQGh7ZbCg7111Y2oZ+NXlsBMQZUAgl3z6wYLb0LryBYekVpzJKr70iQUQogUM0k3YrhFY+yoyRKDZvsqz9dBzQJ8ii8x4a+YVoqIx8TRY0qR90dT0WMvVIB9i+TK5wyDd0li9OPYWz3bbcSWq8ZXXYC6/LDWvnLd+8Yjl3bF+IDJQLoZ/F7HCeBzaXceHf8PwVyGLKjM9ckp9wlE94DbGvZaTztTuBXhg9RVb2lX/D2mFhaQ49LSftiUfqQLNx9LGvxeUT0GD8r1MfJ4TCdYjlZ5t8HHmDjkNwDihi68Am+a4P8CHvRbWj1/wZjgdEbDflyMDHylEhJGkbtp3TF/6O/qXdo21j2Kmdce6Osg3trJyp3zLbyf3Z4FYn7ZcTbNLSuPlGduce6MU3VDfrehGwNmmwwC26jouJrOexB2s8IbctYF/by8WI8dQ3X5y3xehk0R749Ae67HuCxbW/Wk+95dt2aNt+JPYzqZCpg9iesK2jZdgxZFoH+dnbe2yXEJmiEfzsG8Dx68brvlK9pzzy+9VynTtD9hRsoYOWPhnQtq75oRvcUQeM5Yb02OAXsha5TLsev+1YF5bGb2mjvVkdJP/tyymXf4C8a2ZOnOMserrMPmXfQ6JTrOOcBwAtj0ze09zbLetQi7e/21/5ITHkicyRoXKoibH5ylLHyQMP7e5FgW/cyENo9jXlrWuYdOpZvw6x9bsuG5pOH7LnOBaevRggrO6jdZ1n6nTfV+aeZPcHUb5c7vUdglNqu3fsm8/mDV60ZtxEhq5BxlgJqurdPi/9livLGbbuOfSWTy/YaMP6Vkk9An3q1POBwTyUTKz+/lmeQ8SBYLT1qUktERlgmjkzwYu9OM2078O/Hn7GTkPvvi5EXuN8wkY5sYEh6xX1UKIXmfRF6qa/8Ksp8/XAb8jbL/R07Ygs6Uvrqz96q4d+m6LXptEeX+8G3/GBvnpEBQ+76AtWl/xKJzIyI1LPX6323c7K8o1FUb8iF6s3fSAxhwyOAegzlpRDfxC83yy97pPYDDBdaHzGG7RPR/yUE9V+pROSXjYD4t78v/9f/6dvnhD4i373n79c/vVffL78f/8/f3b5iz//jMJvmXwuut5bQhM3MHUBeA8znf73NPrmgQbrtDpQMgm4Gnz7BQVR6uYLxvvl6fLlZzrEn+t+APcVpeHrVwIPv/n58vPPP+M846TBwk7OCYtGQUD6LOB7HgX1yOvzWPTcGH0Q4jOOt52cSaoxMji7yeSEmkq93cIGCMNLOK5I6axU5UM+8jPYjuR5ZRGx75n2vZ+2vQa+dhB0tMOwiJzpEvPX4qNOfufeEwra3vq2C9vEDivBsnM7K2vv8aUvZpLUVuiP5oc45AXriS/N9WtG85lEoenJwNXucxHBgFcm7zsLTnuGP4u19b1ahH9+8dGNjL5xcn1gkXDyOQa8r+gWfX1XZHSO/N4bTXtwciLkfc7wvaU/gnfC0B/SdVNhIyeptHlfpBPLoZkNqf1mOmMOHXr/dRfK9IQLi3JuYOJZluWOfNLy0KE40S2+ZeCU4FTupG7/9OvupfMKU3spu/GWudOt7W3LBRHhCFcov8bWM16cEP7GfovhzvkKLJcidRHhdd0NRbQstCc64UwrWfqd9oxpuTTkM+JH1ugImF+9hY0Xti3HGIVZEN000o5lBOPdBATb2nob520lA2vF1rsG4Xe1P+qHt/P03IbgXBNWf2Pnd+xAytdsCsqe+rSzdImnXbSDqLZc/sZupMbaKuMFkGbH7jPrqXk3xjjNgHwF2/jw7kMzgLV3bB1tnGjPsHL5LWDWGnjbnun0G2ll2PUgvwoLXj2lc55Zx3ewOoZXdsu6lrKRntamEeMFiNexE6h2tOd6IL/ybCxt2mXu1x6MQNYI1yfzG+AafpF56mg3143ar+0J0mvf8BqegvWylhErzxmkC28tRZzbDEY58wHG5Moj/zjkGVfVQ328rdEy73EWLN9vOq+64yy6n1Iv72FmDcy7m63rszfgn2gyt2qQ97V0fmt8T7m/Hqhpf3aPBf+L3+7aBjjp3b/IgnO8nvQ+9VTHefdU+/T2w7vLjx8/5Z7nP/zDP7x8+uHuOufGHpkXxLsvPT7eJ+948Q0deV8wzrfBVxPG9gRv+dQPULfauLp7QWB9denbNZ6g+3z513/528vP95+jrxcC0nyL6B07ScHXtPHuBz47Yd40zWS8O07lrYM3VSuXcqTd7oPC7g+W5/5mxqPvbLbd7KGUWe5404LeruLr5Hy/syf1P+QbGQ8PmTvot/dIS+0ho+NOHlpU+3vBow7b9+ppX3z84Btt3l3+8JPf3mBb91p0cu/NBcv8LoS8EYiYOQm9b6vxvvV3+8acj755pt+SKPeOPdcLXdX73/5y+c2f/9nlG2NIWd8wgN4hnj+eJ2/vV/bWivf6kPB8Q/+6cX+Bl+37hpGvj58v9z//9vLt4efLLXL94BzG1vb5V2R+/+GHy8cffrzcfvoEP+q/ZU27/cj4uLu8/+Hfyo+m5J7oOWnWLmgE2YfLl7dcfKkjEF3BC7smfZt933Ur+F3HoO0YQBYK9ZyEjCPCQmwBzYLzY2lu/g//5f/gJz38JxzbX377fPnLf/1w+cu/eL58/oXB+wT+kQWcCfYFZ3fvk3LB7ImCzlRv1NfJ9NaLh3uuMjC0zm4cE52qR2oxl26e6Vyc6bdfWZCYDfmBFAa/IUJmCKF+FKqQOUGN8A3Hya8LAe07bPvVkDUL8vHEwaue3D9z1EfpUMi3qJwum5xJladALdRAlHl1by1PAHNaQZmLTq4CU7NwGNgZTIFlYvqVE3XJSLOG90SrenbiLKiH5XWqClvnJcjLLtc+xYSGf22WPCFtEDYWa7zybtvyWkj76L5y5KuXXdTThLiR0bEgl/xXl1zdpg3KZuHRvnzUFtTDlKnr1WsW6UDLUsRHsBCuLVLPVqwXvaWUzcTgc6sI6vOZ8mMDDzcD9bW5NJrJjhE7vCzP5+Q7IZtPmHY3hFfSV5rQ05TyJnECS9e2K0/DFZaHcE4LB39j/6/ddoBlUoVGEcx/J9QOL3HC6mS8C8yeMvCROKeZxF7bSLe059iwfFJngrBpLbC09nXGqX9TrnN51DdGDulyakLIKc7Qplw+p/SGnkC+LDceYcIzRiOOkzV8ZzrHQTJ2NXA8Ggfhh3SpL9/hTXzoxcbmCc/K4OZy6GDb037WlylvvbH/1pVePEEHM+2xvqT+8DD2wR0IEo56p+AFX75p4wLczSU/QuCGZjn4b8o3MsdxU2dnqfLZjnS0b91n6n6Dn7PWPSGOGGWzqkLXkGlGee55JI5twV/7heLRK/mh0UHYdMcBFlfNkSVvGQHfMhuxmZYZ7Lfgp2wd2Kava+HWDy1gdM4vHDjmtVxS71x3HOeFHZ/ncVqQTl340A5gdk1Y+ZQ9X3nbB+6XrMM5VXb/Yz0Wr1OpY7UPDPZdzuyp0Dx6yATeU+f8uqDrOLyfWRPtH1fGHCghg21unwm7JpuL3DgYHnx8xBnyFpz88qVjJkS1aeSWDw5KY/HjvOKoeYuRTpeOWi6w6HshbR9r4rSnXZoL3pP1Z/S6x8fwR1I+42f4YgPldz5mfAVKfwZ5ua4ImPolBC/91mm6p93yqnztbclP48xp8qr+skeqxEyV2G1/0KeHO4xpypTbfhd0SrVBvPUANiEdOj5iI+VIMesuNkWSiz9EZj/kYXzNKY315E1bu267J2vv3B4WWu8ppsw+lMeEBdvtXs24wcnNj1WhYpx74txlQHnv4ca+e3Hy3nbgQx6GeaFEeFPHb8jeMVbe0+b76ORYro61q77E+hMqQz1kdV3K7S10Xk6gKUe9zJ3td+tETzsFWJ8hnQRoK6G+Yud99N0NVLJs2qX73hgSth3h5n/3X/7HP3379v7yy+fny5//q99e/vzPuNL4zf3l/t4JyYB1ktJ7+Zo9wimPlV1OmbxcDfnV/iMOcB4WjCPsoPF+Jq4imMBfcnmMfJ5ie6HNrM3bIXScudJ0gTgLGyPMKN/BehiFK8R1njPB829dDaLSBk8MaJ9Bm9eoaCSMsgNwQb6eHARDuROmX3/0itV28sJwKfjP5qIctBOTw6vOmRwq78bbSpdFE4OHPoM7qHaEtBtqVRcSacvFeMNCy1mYwmOQAnh5CsYtH3ue86ZHz9qlPGVwbqe3V1CuvaENHR9SbBAcd/J0bDuZWXrKx8EA2Hyd3m0fu/CfzVJZpBlrKaubjUaiCD7wiM3o4zToEC7e8q/MTOsWb+ykUiAx7T9lMRzjadrNyvQCOo52vIVm4qTD9xq29zLGBmIv24N8hvHBJ7LkzzT4aLy5l6FVfo074/N2ldcypbyEaWnqxOHYMPodi2srHWn1cTFceF0uZCzZ/sDZiUhYG0++RKfywcV2pI3FZKwqtjQWRWbKJkTmA2f8MtQhMy7frbN4g3hDxuikNxztEOpkbv1tvzjT9jE1qAYv+U5d14o4weMkiGOwX8vN2xZVtk3LnSNUqE2IcyLEWta89bop5QTMDSVlymMaXGSzzYZ+9ckGFJ5sbuKQya/L87Q8cX6chHY8PXqfp/LvLu/uPJG6vXzwobD8mtzHy92nTzhOn8B9yn2vt598sp78p4/zAJl0p+DJkOtj7NJ+UY/tB9P5oQTslLWVfJwC0p4wr807KJhjg3Nc6nzlXmPqu5F/g6x0bcsgP9vIOHP3TvnamwRxSCNLg6QNpk+B+sGnG4oTkdi6mH+m1AvoXrVrKOsn4VmH2H0lQ48ZakAw14wcCCXWYXQPci1xG8U5jvPsKWz5uLL1gcE6z96+YNC51mH29Dlpyv2hlH4LW7fOtl01bacr64Llpxy6KR1R+vPHHz5dfvjhh7y9IX0X52PO7ZDRNTlrbWScb2XoA29XsP7tXe9t3YukY61UoIHUJ5sxnw7DjjTjSaUPCPoreHktLnaEKvWlirOnLsMrfTNx/swjn1Aa2gElOjShd7x0zNi+ZOk//grlKUjuYZt8XsNaNM+S6Tw75uU5csglMQ3In4/IJE/xptUroK3EkfQhPoUqH9v3W1jbwKbOg/BpjzpPsk5BmIuBzB3o7LesGV1vctg1a4VjuPJRJzGiMZY8BMubjhhLtq0+nVtcOEOUw0Adcdc7whtvT4FG2fMsAIy/fnn0ajAn15pN7o7xrGM2DHIvwL0wNw4vX1QR+SunQu1cceLZ547P3pqlwTp+AvIFYrsk1s60ngCJbVpmMYkdP8LSXUdAGojuN//0n/5HP+kk/+t//XD5V//1by5/8Rf3l19+8UQYxxnHovdSObGdIiiKAlbPFSxG7fsXZ5KzTqoPS9vlwztfY/OBWY9gOMkXb+2i/A3O9DdfUccVsvebxYHOJCg4kBQ2iyaQgQxHjZABNU5clEQQ5dJyOxG7KNGRGDVXt4TUG6f7apZXRiJokPySDnEcZxc524vBoZnBJzgFM+gPjjXqslys9rAdZS20ZDvFcM5fAbtRT1kWXtax3EkivmWhGTlsx/rmVs/UBX/mE5qpW7qVvHDoYU3KY28hvLSBZZaWn+N3ZbZc1sbikxFGHo1SGVx82+eeWNt30qaOtdNu62jPtEjW8Rjm5K0vTAskhj5913R1HnsesvjR9NkWu4A2XTk3fwYvJM5l8ji3lwc2vlNPaL2W/y6a1/Cazs3wdc3SlOdL3U9hyvn/FYi3D41f2mTreJHUxVf7goj9c5I4sTW8LsnX+86pE37pFm9bG9ysreN8roNFnaOsjtPGdcYol491iLNJEXtSkftv5U+8+KWrkzp1KX8d0g5hTwalo7EOZGUZfJ2/4W0dH2DzNNTNzPWHjSMOrWnLX7VhP3nPYL5WnfXKzS1OLWm/Us1mB60P5dhOdB8e3u+YOm5QBuiN/QrV11kdbSkPIbdN6SgTbj68z9erPjQUGvI60m88LYLnym2bOeENr+rRCwXC2NO0a5yjLWsdfI1rLvVrqC61lUF5gzdP7LeFTc8YAyfoGJjvmm7dax3H2XlsCi/yiYs7l1l3nWj/FDYUp1gHonnmgfTk1XF57bU3K1QTA6/XgaU/4+Xr4ZN59xmd4HybG2e4Tvc6CXk1nXj2t9y77KEVe1qcZejymjrSOtM5bYautM374CD//RaBOHIgU9LVFg3AJXWGYuwPnd8fPn6M8+zps7ch6PxHteHZvdmMh0rV3X7yDQ5eCPrgZi58Zv7JPXq6kQCxhfs0cfu+suWiARs85hWy+gzaqvvC7kntG4LtT35D+lHcKw19WH1pkj/xMuSgaNqZkn6mnDj4X/d1JCf2VX7qu86z21LKT3SBUeK4MAO2xV4cs9b6N/K4fmWvJOTeZ+enzmtqtE/C37mWcQs9cS+q5adDajlygVe+9IsX5wrJP7XaB4w735gRJ5o0zUBfvWxQOdOusoOLj+genv711xVZa6j09PBw+UJ4i/zysFJ1hSr5Osz59gq89+Pf+DPerhmecMPPNZFE+qNrs+10XkbW8IOjKvgh7gTn/rdOm5LP2r31F0Ij/kA3Ie7mf/yP/8FPP//2Gef5/vJn/+rny8+/9TVzOMy+ou7bOy8U0q9OPF2cTm6vnnWYmbAO+q92DJPiLZPjhoDCHz98uny6/XR5z1XDNxxoT529D5oKONIojuPsj6Xk1BmHOo4QkK+REDBfB/hH/QDCZhDP4MmmjWEy5lScSPwuOhksdKIbTh3h4rVWjEE78jIphE0WZL/OoEMgza0KlGTiSJBy5KKSFw+ppxyByrfOmaWRM3oZb+dUftOGLhDtjHMY9kmfgWGUCePtCdaUl4P9qFuy4KOvMkwIZLRkWkBvuLYt9MRWpGSVr2VTTtw220a4hn/13EWhf3ZNh2ucPG3uH3IdC58bBv1jm9J69dj6lsMzShIjl23I01b3Xl9pk7KcwkjJB2xaZh35EWJr+YVIfiYPRGgWTBpWr6URznTfc56FAzf2VuaXXJbPGXOFrV+a3w3HydUpyDJSEO/mNmJcQz5MJzP0qcA/AfwxNmcMZCwQ+rVfF1vtvgt0FznqbB/uwk0cPU748LTchdY8wQ21bVxpcppgmXj4G7/IuwpLFx7KJL86YI2Vi02B9MbnctvPSewpxPkcZ7NriLgtMwa35Z6wgA9vnVcDOE9tw0daAoW0N/TZuGyfesTZtHznKZuMdfetF32Ix/exQg8v34sap/oU3t36C3zQ3vqLe/21vI2L3+Cv6BHnVLknycbeZ3j7w6fLnaeJhE8//nj5QN43ZHiy7Lthb0170jwn0/LxpNqHfLRfv5ZGh9gKfcZWBkeifZm+T7/V4T3C9ME1z5CiT3ORw1jxHe8ZX4Q48JTpsDqb4uyRPsAxpjPksHUuDNXMhtRjxyl+54rjS9mmfOmyUjm2rSMd/ymf2G8QWbmyPni6vmusLR0xId9sWkc60jrGxj2Qcb96qlM8+2lC6Eq7t2noBHvv8iP7pu809vYMX0mX+5tJ38PH2zVy4ky4f6rjnF8U1IFmnYqDTptkI5PvefYcMXaMBQzIahgdXBky92P//rKg3yrc3fUBuLfae+zgiwKMtblruf2ZizVC3jThuKCvHSu5AKLcb+dTZ+ofh1y0b7lyul+s85wHJf0dCu0UXToOVvbdJ8xnrZlgP9ojQ5WhkhgeJpEk8ZVCGtLTftb5IG2r7enoUpj2Qgus3sezVI756Mx8p0yqylO5XL7UFeUHP+3Shn+x0QSbDe22M/S2sSEHD1aPjJY5ofifeZfY+ZY1SNo6o/pbyihN27Ga7SMnmb5qGGcQXXXa5Wu/pjHby1xCRycwcri2UTlr2B0X8V4U+wN5Pufm3ImO/Lszxg+ItID4yNULdH1Jx0v4EvJWDyf40iGHvLKeJnbyV/7YavKC5YyyjJeITL63ncgPXvEFCuFFiD2C6FgUtg9u/uE//OOf/vI3j3lA8Dd/+ZDX0n15wnHuj/nTDIEVSnLYVaidfAxoX030DgU/3PpVDlekH364/ED8w6cfLz/e/QFGY9PQN3qkI3Cee+rM5GCxyNUMeSfLLibyVeB0NMLHUIDtdxA3Lg5e4qCzrmkdXvm1roPLe7ZdlKZ7NBL4PcGWbI0hvk+NMojUVjplkpbY/HaOArlwd6Iatz6fictxcSZGH6We9oSjHDC94eBzohWUS6iT3rIxUejVtx0+7Ux904ajjYNP6x2BqpvePjCADT2mKC8T1uWvLRRK1Vj7xKkx7ywPrjKlDnEcZCiymGy/W5oxV85+GhRj3z7RdtEnulNKIhj5pJx8ypSfz+iQbOQXjPrGkik7wdIv7dIcfAZsbW10LjPdflhANnkRzrTK+ftg6a5yXEHcuc2F4tpGnExiZTmH2Af81g9u8gfNlC3+dXlo0CvzxX6W3n/plsayxNe89FserVLvGhwL264PKIvLqbVjyLKksZuxpBlbg7fTky9+v6684qEZWePUyXtkM17ZNtQxVmYW2cSUT6wuaZPYcc5HaOWbMuLj5Fr+xFmrpm3btP1sAAbbdAMbx9w4G5ELvBtI+I88losjrCP/1hNj4jfmT/g68Y0TcGTyE9uk/c7PNj0xN9YGyuZ905mZ0QMd+I/TCG5jz0IyHaW33DFOdnU0k1dMwktd03/aIjo1qL9hnYnMWeplbS155MhFk3Wsa50B54Btxo7i49xcoWNI/JRDnXZOQdhaR+1pIus/IRs8+8Xm12GOI3wKkWeCeW81eMbx6O2NL4P7VN+YwT7IXrr140CzX3mrRr7VNWa9zcOC0PfU2RiHkvLcnsF+uifMOsuPU4bvHFwczW/tU51mY5QHZ5xMcOr3AshrI50onRhPOD1B/sAYiqNGrf1hjnV6hTh29Jd1DH0fdOeX8QbfULG2it5zEREelLtPayvvdfYBfm8N9aHC2k2/gf6VeMSe0QC0/aSUZfpzotHJtq+HKy241oku/hOvXjIoPfKT9STWqstjx/E6z9ptY9tzeG558iBymgwvrak2bc+LwPLqPKFvsNEeHkoZHsNLx9fgPIlTP3zShn/2lWWsYzq+WcfUlfo2br1c2FP30JcBETySeersWzN0wNTbJlzz8rYQ2zA4NwlxzF1TaMOftfdC3dtXtJXvfVYPpQpv9bch9UKWvLYyaxfjS1/Mk2fXtTxIuLzJx5me9dW+MNC2+mgzLRQAH10OWPsVagd5FBN7vwpTkGhtY7j5kz/5az/99rePcZx928bzFxznZ6bEV5n6Ork6F3RDYnSkTC7kCXk/H4rdvrvDQB8utzdeKdxePt1+vNzhWH/1h1buWSh8jzMz+avxI5PMk2cHg08RMzn85b88lAdrO9wTYNuzUyIsDfuQhO2v8E50rzwVyMWh/KSx3Ooqr5zk5UXeWLoMWIkwniw6qNWnV8YOAsQpTwODRscvxgxLOdm2sfYoj8klnzDZtlyZ0+5AJ3Dz21HtNIaX8k6ZPoQDTiidoZPDhg8e2g4dHEzS2GpMZLtgrpsU9YdNJmnyTsbKlElnftMOVgE7+FfecqRuPhsOMEObmfjSkY8+Q2lM9qgUndQhLClXrXSKpcbyUX5RThbkga4bsuWtL7n9VpnJiJff/q2drKuNM66pZ8UX8BIxbADrlz4XTjaSwpb0o3Du56hmkGCYWdp84/zZlxMiGiH5KYtYGywH38F7DuKB4fuizuDANj7xPLd50J/SkeNMQ0i/HWFp2y8N9oPhmm5508px0B48+OiAP+i2Xhb3xM5P6yDT1H0Rw0aHLnSDN7/lzgNjJjq8Xes2VibxaTzrS0cV/CpcHQ5io1w00EbGW9KsHfIh+PXjpmEMMXIkX95UTrzOs3k3hwSdDdah4HZDIU6YsjjPnv7h0Eh/xhu+sQ6wuzXIn9gNKfUILNjg2Uw/fMhJsnhp4qQnaIfqatAOtax6nPQmaIv0JXruJjZmaiykKh/GQlkleBrlulJabe7cEu+Yk4bWY7+2JR/TvlUgLKWl2bRLmh0hXBxDjhnLM2ZTbyqIczw7htJ2/9IuRdLkNDVlG4YGyPy2rmui+4N/xoR8a+k+o/wE9yfJd28y9PaMq+Pc0LQOr/jcowytJ685ZcWv7AGRzrVvzWh4YN/LqTMEbK2hj3MNjas1O2zmSxxneGZMYz/dVMc1TUROQftpmqatx7CA1n1Rp9nbN4ydQ1+/PV6+eSGgHgSExyRw187U08HaW4W8gNsxk3EDgWMs9sFh1hbekqH+K4H20Gn+7c+fL7/88kvudY6TrS2sB2ksTz4wgu/+me4NcmRKGY6bbTsHJQhI774yawOEsYf/xIbWL4/QoYP3GJN8odPBn3wOj5Iuftvf2ySmJw6e5rcftJVgTl0zPuhn23R5tJJDObdtMG9z37PrCzhfLyfPEAjqBt0eXuRbIdubNpTV1+m59sjYrc2qdap9ZezT5fHhHj+NEQPvyBD90AG66D7rhmvKrid5tzqxdLkPngs/x4ttvEWJ92/Se+isEDr/ylD/7y11XUM9vXbdc97GeSas86xxss6qZvqz+shfO/dQ9jqebMfQ+eq41l6UaYvvBBoh2CvWu/aN8c3f/Fv/7k+f75lwD0y0Jwi/vmNAUsl3MqNIaVmkrOCAJfgePtYU4pmIFL7Bye7ryij3NXXgMRlO85fLw8/3l6fP4zQ/MDl8qJCJ7mDIr9hMWnDQ2hExDqACCrqLinOkeRYQ6w/+cJ5dcMSntlAjdFBcB2GcZzvDDgAyyaDzqeAM6hjOhaqy2VZpht7OgMYyQTvFuC86yXzjhU3Jf8PCGbeTf/HkjvSWy0350egoc2Iof53nK3QAYVt5rc6k+STsYmdIUWjMry3iAADRhWA/gLVqWJTXFZLlI/0T+mru59olHJgoDqD0CUj7L1Qy2BD5kMdxYR37DXwnk1Lwp77km6ZaaNWhdpL32kCofgQG3Op+hu/lz7hr/iWdDUW/CYJ01/zV1r8Ptvw1nfkX/TdtnKF12oZtnjmsHFarPIXX7SxkLGnL2Ks8DYuTQ2xtW+IndtGFIG1rdfHG5uP0Dj5fK0In/TqiPcGAJnFDTm8Iu0CLi5MGXeMu8jnxsG3yywuBMzY2XvrwYVxHF+mVa9KRh5CNxoAdVoaNE7xfeXA5NcZ5Nm9blVG6xud8LnCJgzM94ThF3vhd71vOQ32D2/K0h2OS+5yn3FOaLV9npTrZ3rQzdW37iTmxNosj5diwj5K2r5oXFl871kbrXGXttS5ph5XpvqNX+vZ1xt3wkEUGgSF4KIyHhlHEp/vwrMX+E1uuO5sH6974+sqOx1wIvYDWP2DKO/Y3UD8CvoS0l7h0Z8gYmVDElWfXsE037ympe4i3Gxx7CfEzefe9OtmzFx71dH4tq574S6nDPw4xvORrHryvn/M+597GAZ7003Nx/iiKLpSOpqfOoFNHnmqVsmqRthNf1SqOhLrqDHri/PHuQ9+24XjDds/PD3GaV7fUHdsYu37kpNrbiby4c9wwDjOHHD/KQjuxEbbyVwNri7Xr5XL/+fHy8y+f85YN7Rh8BYuNMu4qPvgmXNvD30GcfKLopVzHuBl6S6TfINZ2oDr6ZsF6CQ4d8DrG1lm80OXG/Xh4Dt5P87nNwrUVhJwtz/wMlXVdovzmfySkndzyw5iJLAZo3sPANnJbjOsEvMXvBczRn65zyrK21wmNXK5VtAXOfnLtWMiFPjy8cPKWjfxgynyDYr91jXTt0Ba068U2+b3Af8PaBSI0aQ+RfY1xfjuCfmHppBTbqpf6RHCryHPko56vqssFv2trHPzKBeOM7RiLYNXgCek54viIyxvI2EnoWPUVhgE7Akj9AdOpChz+yyIAnOe/8dNTbp3wKt7BZqyj1BNZ1zS/SvFK1oltT+okGyug9E5qB73vavbK0XuYscbly+PXy+ff/HJ59rT5HjyTw5VAh9krEGeyC4jy7ABlasWhUZkMSAy5i00EZgDYsl+bxXDIoGJ56TZB+jh8GlbBKM/gtfMYKFmcpB3+7T45qpg4BwIxM8MBtYufA1ewxd5qgKyImSvgyE7b2h0kGBLlJfLcIZHYfBZm6JBBXBx+9LCsQdlwLuLgXe1jWewiPuyl3bhBWohTvwNlg+1DY/0MUPtazcH5Sd0MdMuGpzYIH/VX3rRbepfmOOnhYf2QkmWDECMPEX5QqO39KjEXLsoyNrMb5aide+ETBGUuGNK2rVQKJX/KaWVoqg/BSogTsyuHfKxP3dpG2bWrpU4Mx5sLuHyvIK21DWki+Zd9EJm0s61ol6G3gqnaVdmaH0YE+3tx2l99w4X8xtc61a11xS3fLVeOK764hA7thKLMFGILeHrhkYVoDZYQ4lO44leW1zKlTFrLbOcUI1actNj+FGcMTz7OIXLEQXVDUSadZ2jiCE55NpfXIePYNHUNLtyGyae9jGfn88vy1IH3birXuGuIZRuO9k6heNcaYts4cMYs8tGlbeYE5vbDcQtFbYhMfnM3MuWEJRuY6dLtifLi93TZttIedbYdA4KTZ+PSbq9o83UnuNwCgrzfaJ9G6CAHif2lTNq9/d54yjKQ7Df4JJhlLEOCcdufU8954bjOumzsKKGsfVg6x4XlXlI5PzPGhLfg7PsZbxnD04ZjzQe8OuePGZc6m3MuZv2Z9r0HOjK4QbPnGC/dQu/BTOoI5WPsvJr5faLZdg6aCeq++0XDtt/QB/r8hpe6lLuveZqoU2jaV74mds8l6Bx6G0be6wxfWMye46myP4LyLU5yT5x9gBBcHGmlfhOnmu39cJztL/GuuUgQGxlXK8LqMmVx6ugHHShvvfjIOPzkG1gYY9Z44z2ZJ72tK3SPaj/2nuc9gXSudP4Lnuxb7wnBeyFh+7LsGPH91p446zzff37ABn0vt88G2JL2kLAXBMijgmGgsjh4WWvQAbLqUn2OQzLSbU9uPSxQXm9JcS+Sr2MDTQ59rro5PBsLwRNbtif1+/audaL3uY51pnWik6emMvhDIm1jmEpHiHyEETP1M1eh12n2wUTr1KG1jv29+5559x2AWLl8fsF71zuflW/uYSZvZeeg/e0tIUqiM66Mvob46eE+ts0veiK/8xHJa1/XIeol4Oy6rsEMOtPYG5kefXBQf87O+3Ifn9s1RdmMszZDa8P6bK55rp/x31RCmaWlPf1S/ySOrpQV45jUC1F6xzoi5w+IPVqy/YHwlgTSHzrv2sw+gX7MnvTCzd/6W3/8kw6wwe+9HHxxkgE7qp1KOnX8uNIZ94FBhNIWDn4ngQ6xk50rDK9YvjwQuOLwxPmbp88uGM5k6jlhwt+PwHQ2ykQp8s/S285AJirBxccudZKXDzzGqFkUrDPGeZNT9NKJd6oFKOvA7IDNy9QZjP36Q1sMPTTSxeRWpczyg59tAdtZY7Cj3sKvUupqlGR1jryjh/hz/eASLG8+rSa+wubOdRfOtJvc4XEta976q9+13crgwOvVMXQnGwWm/7QzNUBMC/IjpXnULnVS1zagwIxXmaGAf1LKxX/us9NGxCCDazQJx+LkiZwjowr5kIi9xhLb3uY75n4NBz1g+nt5Qy88ruXLz/zrvmj+JW5h62+8dY3PfGjpaO8cUjYxibFGQXzH2FXexZ/TwtK9LtsQ/WYD2Nshkic276JsPifMr+jCz3/5UJZ7j0l7v+3Wt59DR/oc4oAZkMc4eeg2lu+BfxEjrzqRvvKiXSsoJ/aIzhPSfuS6xpafw/liwHsAc7pLXGe6m0Yc7l1XpDdPyGI/daUPzvqE1p88dMonHZlTDD5HOJXf+uFHMO+qZMhyJE59tbG44CkYe4k3KcTm5zifVt8U45BPs9KEl3k+UsJ/6yaR+ke5Yzh5y3Z9sPDa/raz7R+QCd11VcitXYmrl1D+/IWm8QZh6Yx1nM9lrnOmN3a1Es5ybPkG8zqA57rXE6/yDA6a3MNMfKR9YHDyOUWFLvcoG2ja/SXvcDbGT+0vCBJ7WMX+9xm8J87+SEpu2xBPPjxYC8+OMxLl3mnjr189iUa/sd8ZVm5BrT3A0Qn0xz1+/KGvJcw9zBTeeDETfld7CDs31hld51ncSwd67KV+s8/LIvZAcO8Z/4zTbLDcHmn9m9gYEzQGL3SkXdtvG+fx1L40nz4dvDoHf6ojbi3RA5/mjpg/x27ZTF1i0/74WXXvBYPrX2hCb/thEed58YKOpCDOwIcNnsb74JUHG7lu7i0bxz3Prg2H5ICN7Trq+gVdLuQjnw8kz601BNcjnxGzvmsPlTtn7Y+vHoz6LYPOHrrDLn0BX+OuScinDF7AZ61rX7XP6k/53mhfEuAqdPP1SZFiu9BPiC65z9k1kLHGeuqvltLSYRdt0tGnTapf1j3LVZ8IMQOHXzYgiR+2G59i+uEKTWcMGJIrbP/f/Mnf/tOfWG1TUSVRG7TCyJs4ZKShfxlceChF+vAi7YDP/VsMeo2T2zOYzF4O+ws13qrBDMjRfwRwIk8IL1pbYfP1p4YUh8GdIAuZYEw2m/W2kVEzMmeSYIwYVjqIMhkwvGBbkTO1qgOUqWfn9lVJtq0Nylk4bj9IqxrTWPX504mPHRhw6eBIk3LrJTWsbM0kFs+GVi6AtqbNXjkaOki09WtIX8mBQosdfAtrv1SzoQRtNAJM/zZAlezkHUSHRI21ofwiC0H9lFEnIBs71frVrgbQOvISVw5UBcq1HCtby0zzRyZjQOtqL/ipU8XqhItspA9nCp7+YbLwEldupMNcWeyzxmrmBFMwrddapZsKNnUEPv1I220PitjBcnkFQ2hZZMMuLTdUzrSyMXDtm9bTjmQSIt8pfh1e49NGUOQnHItHAv8aiH8/0ifBWY/ggsGiFiNKvzFBOvNb5wXN6wC+7VTPWOUVfsOWK1N4Jz3thWZjnOkogL2IXgf+ew8zcZxi/oydx80v/mX5i5gyFKC5CW4AGtS08y9zEDkI9u3Gh/0miO/mMadZrh9uFm5Sc79eNgDj2JtAHTLURRJ49ER2YoLzn501MvWEuP16tWsvNsJn85TJz3j7BTUnLk3C4DMST/VLR6x1rAd0TF/n3fbfWk/YMX3M56IlutI5yY0IzkjzkUN6HLC0Kj0fCVcupZsTZ7FpZ/iFBRwbpzTrsfM+vLddnOQtN1zpC1HbPHhbmZZEDpSf4Xun2NkDjCFxn1gZ89PlrCFsOS8d5+wZ0IPrnoTzSBM9VYaHZaQ9Rc7DgjrQ0hGu73L21ozL5Z60dN73nDdrEBNdvFXjC4q5R2pz9zxXQqVOH1T6xM6DKD95l0Rz/giIY8DbAn78+DHvef7om1oce+FoBDflplFjWXjB6FzwjSy5ZeMO5xnnLKePjm/HtmMutkNm9YxjphONfvgMXiDc3+M4/3J/+fxwTxn9Rh1PnY3z7QLKpK+xc2RB3h1Dyl1U14XEUOWPtP0TGU5gnWPMG2sHAi1RSsJAQ/LwP/xMLv3Ee1vGvqpuT55Lb215Oa0jtawCzOKUC8ZSZSwoK3l/iTdrHDgPJ/OKOi6e8xAgcdYheA4L5lb5ZF0TSLvG9E0+Osz0B0V5QxByqmVvjXF5UlrBPnK81sZPz485OXafzmFClrQ6yXyY4f89DGiXtdAG1nmOL0fd3KHw5fHyFudZE+hzZe2kvq3Izzp7Cp1DAfhknZ520u1azA4CumbTfvRVccdGisKzscWWlZe2zH3P6Cp4up2KwK4dwpHyrouU4wv96Z/+vZ/ChEx/DU8GOq9VOFaU1AaFqSw6p88dDhHCfIJ5gmIw4sEhOpq+YfA7q5NXHbNcxCjk4dQ6EclfjYfRLCcsmE8wQz2vSpY2HUhbvXJ3iUCWGDTSHHwyx8OHTGSGEjs4mMsHnDoRjvbkF55awI8Ya8pEmO0ksXOE8BdCKr+NqSeTYZaJRVCSlre+JK/B8q0c9hgy/FbOaVTc8t0Ts+W4bWSzlo504xQD5VO6hvLSNuUVxw96q9QqAgs1iN1ABtVSPowdK4ETnSjJM35sD/4lW9qVr32TfhZtkNDyybdVabGJ/QLSq8tg5R3GlLlUlPiEH0COsx3PZZte+wgv6gaaP4/b5bOh/fLr+q/TS3vOX8NLGuMzbB6KQ96X4dd8l4/hddk58JF+GqIrPtmXaT6SXlhc1g3b2zblt4PQWPaJLTsF6ydNPcfwxJF9xvTGZzrXlaUvnnFkLM4Qh7V8lC8nJ1O28ZaHx4Fn/XGRd6OURzY16nqaIw/SwS+9ZcpC28bijti6rGmlRT5iZYxTHH3Mw4N0eSjLVc+US0fI6FOPwRln6XD0W0UD244jxHLrBV6NFTDXMue7c8e52/Xa4NpdHK2ywGa8wSf5wSctJC49H9kLXsDQLb1zdesfQTdwFt5fl11xLS/da7jSXOsuXlDn4nUgKoPx7lWC8YY6v+d8aXUKt06CfOCZstB5R6N02SLrIIPPq+lA6BQ/iNPx0Gl+egr+FxxNf5bbk+feDuKtcZ4wowNz2/M9+9ut1zXad+cudM1ePRkHgen3GQ+ear7DCfJntT9+vLv88Gl+XdDxprCxy1Uv7ePc0FH2tPm439n3joOzLHNrwNs3n9HJ2z51mvNjLw/POM3+IMrD5WFidZa343edrLgTXsSoG20LjrjIT8gcHX2zzoib/PYvyMYnsN76E8tXW22d8lcP+B32m3ZJW9+TZ+vndX7k15+ASfXYekdMPZKvxcnhj3VIhw/tyicXXgRPaO26PKBIP+lEl84Kw0y5IMrFtXnm+/t37Q9t2YNJysB777HvFHd8Zg2yLSsps7LQ53mDDOPPORt/CZq8b/49gsR2XQPzK4b6XdG/NnDKf/XbFk+fn3x7h3x89uB6Ci6N8rhu+sNNfY7EdRTdb25pE51pM5fc8BXa76mVtqIn+Vg69htbAOmnCYrkYaDjyXwqAamjzsEBxOZn8Qzc/N2/8/d/6gKU5oiaVgDdkzaCjF1exaAsAsvEMhnqvM1fjAxVn2a1CF5gfDG2nrL3vEQ1O8IB4KvrWASORccZIT3G6gmwzrODSGVkv5MUOaMQV01sNh98j6mDnbwLkgtIBsUMNqxeXcbY0XJ5KrYY0sq8HZ1OyNd6tukC4ULXgRw48YvZAAep7cQikW+olSFR8SkLqjwWt5NcfEuvEBoTK7RSkw550O1wQdmlz9Or2NDwwlGa8tz3ark4Gdkv4d84X2nwF+fbdHhNXWJxZLBe+y+20pbTVm2bRpO3HxxNGSX8+5VleI0+QmwPLleU1kMO23Kipk3iylX+xsphbck3b6weadoP64JNXqCy/R17HMhCxhccOw7CIHhhabXPddN5CdrAkULtg//WM+7p5xW234RNn3Hn+gvJ27xxgulz3jZCkP9wE2fbG0b+8EoZ8hpME6LjK9w5OOcOh/Dgu/kNL3HXuBuMIf2ajQB5KHdBMz4/OHj9VubM42UceU5xaacNY9rorRTNO/abd4Eu3fJLfp3gvzJc70nOe5CNc+I8zrSnZbZH3rhtmKaHlse0d61TnLSxtzI5riNb5dvTFgPKTAzP2GP7tEHcjhGHliM0m2rIHK38TdxBYbDwVJ5azvOuPfvwWQ4VyG/s1A3MOrJ4PcMtc46lzLmWmILFzR8VUl5nszQtFy998+V3Kvc+wvDqPF6aheoBlzhfK8c5tF3VT/vIv8H9RZqmfSZmT0xxAskn4AhmHxp6T53zurrsS7YrLx3d7n17a4ZB5yWBdE6UN4anTvI9Zb7f+Z78L/7iXpxnHes6zn7Za78QoZv7obZzLs8+qk5jk1/tC44vA3nnTk40GTe539mHBXWEHZ8aBh7aWC/WduTvYLG+e7KO2TpoOtO2ZR3tlndbI3d/66Enz7GTOqLT58/3vceZMnHKf/DWkYKXOmrz7s1pHO7SVXb1Wdj9bTGOH+skr22QSXUgyhqwYft6FVSM8HFuSZ5KgzsF73lWhryVJLKELDwEs6Gd+spXGUmDsty2+g0KMAxSY3kE5xxOQea3ts7cL/mJtuuCBa41eZc8st3evov9pPNiK+NFW2Tfgnxkt6o03pL7eP/L5YmLGvP+wqHj450/DrV3C8C/z2LMmqct9b8UQUHtex3op3sa03nGJ6Sup999y5pa2SbjjvHm6XXWTP3BBGxq/o3pfntnT9b2rnHNZ6zbnqASiZZuAhLpjPdCofNgQf2kKVi26QL9qnHsEBvzuL5Xk3nVSR7E2AaTDEMHf8zg7R6Et76ZwwCPt+ap9sZjjS/UA5fFUkUcn44IAboVbgU0Vp6VSZDGcE5vPlc8Tkwns51EvTOEHwpHN/UZ+r3/yk1IWH4up9Kdg2Url3HSJY8p5b8TzbLltbQbfhd8j251PPM62+QFvKmMK2tQJ7rfx+scxJ3bWPqNX8PSuzj68MhtBt9L/Z2kgrjYE/smTVx82z6+ambwOjxYLwlOVDaCRyYrC1geqAGXzYjq2YSIs/CKJ5NbcBh39DRp+1N+9HEu9jreKstLex3yTXDB3HjrnMPWfY37Xlh7Cq9p4Z6FyvTil+ZMe44XwvfEWxD3+8K5fxde8zzTLv0Zt2nBvjL8Pth63+O1ISszIScjBMszHk5hcVufj3+j2MU/bROyRuxcFU98YdH/9o6xcQqO25xA/56QxfucJ1h3+en4e5Lj/du5vcL41IZ0uSCY9StrGCEyWXf0Vo+zDcJngkvsgiuy5fZH6DY/tGf7C0u3/fe6L+W3Y9CQr8hnrB5hynZsbrwhfE7053n1Ov3fNJzbMbzm9bpceI3bsHBOC1t+lv8czrhn1qeNDXkX8Sl4Wvc6fe8JHjzy89nsuzqUrnM6zg+eOOsUZ22DJk61jvOXhD54SP4R/FNv68gtInSi/fjVtZT1j+oZJ2qWePvYscCYaHLmyqtg6V7oMHqCO9sj+z9MF3eum7X4lf3WLurvT2z/cv85ae2W9nCg2E1TNy8pgN6ytD/zd2UwbFvfA8vPsHVeBFbgvchRPnFCZXm5Xm1YWB7fg9d0gjh5vg7fg20r5XbgCbZdy7WHoPxnHTakDJxlvjM8GNcWIsfB0tiO+S9fn+DxnHXJ4D5aOViXcFRtr2snDjfja9vb/t2fYz8unE+yrz7eIqH/5cn3u5s+BEhjBx9j6bavtaQ/iJZAWWJ3dlh7gRIa0ubPciyvlBNWhk2/BmkN/03g5u/93b//U66wRyiGZhp4987OQWHSnrzxCXMboRaWXi+9J3PECjUE1o8BVM683eXVI1cbOuV5MbZKciUeXx0a2VonJ0F2ErGGzomDhrAj+N8rMduQLu+ZtiMpy+K0kyG01kGr8F/HuTfKm+/AQmflRD9PYR2Olb+TFBRlaTpy9K0b5FycKM+VFn9pT51MCJTLR9tWP/6MCQsO2HCHTlqDaSmUR8j9OOC0TWiCbbnkHanyDbo0KShItwPJcC4TevIMr/SxfytjGQZ3rhP7QyOl/Bi1Fq89YwNzjo+p5uZtMnyrdLjLxQLHTr6pKFU+IwectHfGp22lIp8zXmPb6Q/rWidBnvIgNq+NUndokrIQQDT4yIOS6P0Srrpfy8Ut/ny1esURbzqSMDbIWnvDSJjMSB1ekXTiSv0qxK72l+OiWXnXdgXbd7E7ZDNPHzdZ2Xc8vWRNWdnzQevE9sGeXOa0JXRTh1ITtm8bZ/3STcQx8Osyg+UWkV6YoTF10Ctpwshs/FeGac8Qfq/LCCtbyrVLyvmfdmMj8eRzgT31zsEx67hmAqF/cWvbOMyWg27cdNqxXT8G57jfehvEJw6Z8k3e9oZGiA58lK44y4UzbfqeOPQE56cVLfPX83raDMqq4I8/0l++9WQ2J8xZ/64hazjzr+szwboTXJaM8+zLqdyFcmm2bqQa3MYtZ+wh0+JT5nmqzAHlzzcUOUBAljkt3jU3NBMcxybkkE95EY51dUJHXcsE46xpI78bc9qadWn59PSZAF2cFfTsbRjrUDfuiTOO4fD059Hdn3K7Qup5+qwTTYBWhzjONfmcMCetI+3JNA52TpvLq6ezSi9P0uqr2cC5LaV49Zy4OheSh45Ppl31176eLH549/5yd+epM3uzFDIG/H2G/MQ4MTsolV2bjKynwzWnoV5ggkPKrOnrRPcbR+XoPqd9/CGUh/sHaBwf1UGHTTr1cE64/lmWH5hRdwuUp+zkGH7bjx39KWpM38l4qpUn9Hsxm/t9ycvbWEhfL4OBtYO6GfbbMe951j85HhjUbsQ9XXb9sE0+kCN5JDMop02kST5s3zhZgs1Fp2k3Y5E/+dnWBxxT23lRX1Au27dMOT3BRSa/RbC/hBxYSUqZp8DSSrfy6mdJ+sVfeKSP9MneMWAsyzdh8PU02MMEDMEaRKBOfngOftqg92zTDuPX2za+fnmA1HmsE61tvP8aer+xeI9z7T7nRZVywKPf3smrbxnKY4djDi3S9RImccpFjHLBiTBinEnNf3wP5SYIO14W0kdNTVwQf/P3/w7OMwN/j+47Ouu0ecXRB+A0yjL3o0omyIi/LE7GEMTQCOOR/huvZFxkvjxhddP+Njp0tGO7HcO2uYOvk6hfJ1E/InWB6sD1w0WPjs1XQ+9jiEw4r+R1nsmHb6Qa55F6OSX1awA60SbzKiEWIg2Ywa/ckyYK9KvOZlwM5WWHCZpC2qTlx2K2k/i4ncG2KVwdhMbaKllUb5tJT1v5epb0PqW7+IX2iYlhMrC0S28bsd2EM5jvrTG1t2plrsV4ZLqS8l9ewpVX03xOe/MABwzUVTO4kcSWB+2V1/KxfttoP8fG8MlXm9paGsPIEQeHWP7S23eBKUeQih28CfsV/ewP8pn+EDD0rdC8JZHlCmu/taX2Xlhc0y/77Sib/I7v86JbmvYvn40z5q58BdPWfV1uunlsHDr08D3rxEsjf2mExIOPvSa98ffCGbY9Jmfk1VmWIk57xs9VtnPYemfcwkEz+ucCS9yxCJM2juiVu7iXIV9Rho56szE0bjmVEqe+tNOekD7JuF+64QWdmycfid0EItMpaIvEjgtpbUvc4uGn03ytQ/5Ep77hycXrlaa8ll4e6lInvfk6i9UhejiOpmzx8jjb/TVkTBHnose8VY0HL2Q+4JTu+pWAY2OcOU6Ais1PHCuue4jfXLqumz/HrsiZB4zWTDPrpJXigJ2zK4eQMnBH3ocGgTxQnPnDfMY+5fMyLKz+YBMLZ5pf2+fKozqWfuFwzKe8wbWftcrA+qVzG6fZvA5zytcRHP7yQoeeNNdhdu/yBLnftPUbNdP9SW7vfSb9qMPsbRt1nO9hnm/eYP4Fe7g3PSGDTvfxsKLraUS23eqyGp31X/sLDinB8fae8fThA44Zzsyt9qYd+1Xw4ki5sUbrZ9x1/njrUW4PWCcNXOy2dqEeAzVrwO73sItT/XDvrS9zsYEsPuviOE2fIJy0StCLkO676qfY0sFNhZydh06Cc6U09p9ja/SWFlmUuc5z5TGcgWrlS+wFRtqcuteA/+Ta8c57xuXVCwh57rM3adgI2eWZdkikNe07zTLaEttOALz2Mh9b+KpAvRwazcOZt976oOztB6t5cW+/5FkKhYu8BHh5u0XWLGi9CPKbiz5M6P3HY4PIgKMM3Xvq++KHh0dvuXC0eb9y9c8FkP1IPRIE5yb12SN8rd17b8XFvrafV97dP9KBzz0gpL59onWU03vF8zCjf5T3WzkdfuwY5xlelOd231hAWyiDkQ66nNSx+m7Y/tTm2tD+ODvPC9K1b6vDGZbHzd/923/3p5wKKATGePsVAeMwv6Oyne0vw8jIxqmQxnReHcM6Xxq47KMoRnZghYOD4NmnKeHLQvgW/jcRyEHTCeR7KEXYeYJKJdaM8lX4MYSTNM5pOsvJ9JYFxHvMvLKHH21bnIGVxRyTIncGnnLPoBLnYpbTk6zqmn8mgYoEKkiuGOkk38fqJupkdVGUZWQgYfDUIROBOtkoIwM4MGlfdhGjE0znzU5WL2VWr9gg4khMiYaSVzPVG5p09BpKnplOlml1+MvHYvTcDYDKkVdqxbE9F52UzOlzFiHtkk1OvaBO+/5RZ/UQsJklLkDK7UTTTsqcCwX4q7dyRfaF6Q/pqp84+BiluPpuiCnAeZ+TyZ7mQG1dg9NmbTGyZuhMO9oE5SJHnIxILW+JlCEVSTffcnlDRb66+2ebliiwRZU/4+cA7eFiPvIFGleCiWVtLnaoNCVv+hzkb5nBRWrTLSftwgfX3J6SwtFFXQlxLsBjjtSwah03eFPkopOTR+VQteVjW45V6w+vbH6OsZlH2rVtNmRj0tbEVw3kyX/wDVmUE9sgtiJyg1E/F+ieYugoVn7HZm6lsL51Bm/ae417T1wX1l3A+Uict1xQ5uYlTU5SwKcs6fJceeqMa+dpB/zGoZ0Qu0j77lTPeRRnWHPUQU43E9Z+B+3wd2RlHGmrmJF6lNMg9NUZZGnkwbqRt2+kEYIHcrSZjiXb9uBmnlh5MuAYazmlypxvuTbu+teyjLVJK1FYSuo4Fe/YZn3oQQv0OkFfnqDUOZa3DpEOz1M22G+eCpL3Z32/ss57H3LWRWIdJ+OIkrWo88a1p+u2J95aR5I6Z67w6mK6eC/QXceVOWpQh5C8+hBDn4vxyO1cNYQouig3H6mc3rDuKYT0cPbm4sDAfpODGp1c3wwxe5P3F7s/+CwHvm3q6/jmG1GakWWc6oRvOV3VFs+eIBNL9/j4NafMD0/e6+xtGhvXif7F2x4o13H2VXV9HR28CJDmJ9fVsrdxjK0yR0kAjqW9GN21mNG2xQGHrqBj4Rsjcr/z3R0OkI5Jdi+HPzq5x9la+VrNMZu3N0CQVzcyJ5umLuUdN4/pN8d75hIl2uwpDwveXx4eeouLOshXO/dbyLRUWzuWo4Pd2f5uqYd/7vdoZX3njTo6bwDfypsRDmHWArRRMOWOg6ucU0e+xupKRN/Tz8ipfaSv/agDonZxz6nTnNf7eXoKrSeuHz/4S8z4Ecje/X7srNxcGHZ/UrbqrPPtOM59+Yw96SSRXNzz82MOJ+07X7Eb++pUnkK+FQhXAHnbprZAP9YGXz/oWzpsL69MdNAyZ3LQqANLeWzLXx5OJFb/PPDnD+QwX/ssEmup5ciQ9VG7Ypeud3uPMjo5HqB98tWK8ODDAVHxqG/ndX1BV/nYh8pqmvq+Ys+LBE+mvahyTeyhnaNwDuuipz3R9jID9Af805eFdkPsSXAAaNcIMME8FEfa2PHawNz40z/+05+yyISSQv4c7L3PhVghyl1OqWTCdTtxEC0PDwc04JrulzSXy1MG1JuvTxB48mwpH04GOkGlC8NDpSJplVVQndw99c2AB+fVVK46wOfq07pbj7hl4EnHsBRtXYU/+DGRpTdo+H0ozUUjk4iBlZjOEuQbudXB5sgreRZ825u8cmibzV0Bw6dDWv0cx5aTMb2TvTZuXPv9bljahStvO7wyCdUZaRyYymTTIgzKTs3kJ26aHPpt3uDik0FeBrWDi6MGl56QFqfdtrVyaEUoSF6vEKljEWnrauvILjWIvEOceiFB9pv3tm26NHuCYSzPOAsMjtCQTzsDqtSTAAvVJ1g/kk8UORsnjPyLy2Sdshdw4K60L2Hz0x5wpnmd3vzrtE7ztW+NtQF6TlhaIWn7O/GV18vwUp8jPfW0cwsanWHrnGHrb1jcxqbO5SkzDL5z9lrXsqVRlp7uNr1l53xwtjJlsfYpVq+109lmGU+JW6+CNogz7jg9BeC4+DN+UU4+9VruWM4aUkmmDh+2JRhvANwohDhBA3sSm3qC8bX4gMxd/zvAE0cnwDVrITYYBmFFfr+WdnLsnL+umzqE3ifpnNdprmMBknWCMtJxNqSHNnWtI93g2WWGPe0ci9vKlFWdv875wujMOmOZ6611c8JqOwRprvpt+5X7yM/6JJ1lW35OG5T1ORcEU49YJzo4Qg5isuZVBu8tjSzmSXtqbD2/Eo8Tr4OsUxhnEMfXt2RYTn7vdfZA6fOjJ9KkqZd7mynLA4Q60KQ9eX60HvK74/YX2ojVh7jWATDDaJpPYW1zjv07g0PVmnfsezrMdzh+H3WmcoHKOPkdG5FlOnE+IOh9rbarE5sTaB0h/uoQIqF9Z9tpnz1ZHe+f6jzf+y2yjl/lUh/zxy0qQXtQI68Za9hgTxKdx8algpg2hDhc9u/0M5My80er7fw3LKTPQ3sdG3zwr9WNd+3o+uF8MfYNJfoNcTgpf48foUPqN+vhASiSt7E203pwjGy5HVI5ZnzbZsi0FfUc9zrQOvX2het2HH8P+oxxWMXl4qlqBh8ZYeAtuTrN3n/cAwrkct7y54N/79/joHrKqwxYPzp5aKrN6YenvAHF+9Xx69Rj9t0cdsYWOMzUt3+PU3eceQ877FN/9OeLv/vxfI/qvXCwqRzkaBNvxaJdT6x7ISNf2tBJR8c84EdZqTQTSqYf6b/Vk6A+EkgjX9vWntuv+nuVWz1P4LhQDMq/D9T9e3/8J33bBkE6nYt85YKwGs6OCqST7cAGjeifBNIouwKFF+DL09uuX0uA4wrJK4zMOfK9+nTAy8Irz8Iuhsfgpg3TX76xSM+ATXv87f1OWTQllRr5rbdXqrALT505/2Kk1C90sS1o8MN59ulRr4Qg3idTHQBOViexDqKwi7CftnuWw06xsxZWnwPGuIcslG9pO/RKu+k4qQPn8vK+4rb+Fd/Bca4jmC2dubYfGvsoyJWukF6nfCdh7TmyEqROf2GXDtDWk3HakcIJwoqVE7IFeTiQJxsyI3ioc2rCzM3YmZBTPvB+5eO4EqQXl3FMrtLISN4pDLYT3UWytIEsQGmx2cErYmsZL0IauCOPdliIfITYZf5Se5md4LDL6LU0qXtKfy8Wlu46ehdnvxiKW5nOED6j76+Clpt0aPfK/6C5lh8030n/Ltw5H5j1gpEyvXWVVZdpIevBpIWDB0EOcmt+M0GU59RtGD6Sjl7ZPB0IUyf45K/xORxlE+LQbhh44eRCnzbAhV4cfyGxb4zNJJhuUipHdmwz/dhNHOdBrHVDVo7fC1nfrPfqL+0Qx/+mPLdCkEzgY0+cr84DsrheewpGvE7oVxxB13JPmtdxrjOjg/jUZqQbPmdHR/DWvnWEF6q7UFxNI7JOcdNb1vVe/ilnOmbzlI70tmPZuQ2/ecmmLI3WZA0x7twmuD6tzsQbHIdZ39gDUoaG7j/uB3HkCJ7gdc/BMdYu6bPKorOcE+vQSFt6D4B0nvv+Zt+sYZoy6ubWDfj1TRpzmwc8npB5us9dNrIsrKaOuxgwiSvUhoXrmNwPcHKDxIfBdYY/4Dzf+aCXTrFrv4Q03B9L6RrhWphnLVhDOv67PuabzT1VRJ9ePNR+nlTqXOm8mfdNG76a7hHHSprVqSf12kkcbcNfudd51pbmj0MvZYwMo+ukoydyG4oo3ikdWade5pj9OqE1r7DltDZttq67gfX3h0ssE+8FiLbzAkJejg/jfKOTWV7o8OODRGQhGxnAaePcGxycPDz1lV/bjIOqr0Kf6fhGZ/hEV8hWN2NPZHOBo4xxbr3DwLGtk23ZbfDSyyY6KtPI54/7OOefHj9HxhxWhb/9TBueNiuD9SJPwzudX+jzfMDzw+XLA/VdhNJGRY7+2ed9m0fHRr5ZZGx9gX9v37jNSTe9nuA4YZYpCUyQwzoEMfaxerXPTWx/OsY7jtJucM2H1FzWp8mcwP6/+ZO/+cc/TT6VFDSdMLFKBdJgM6GLkHZoO8SyDDLozLsoOiDzyqAYgisUNOiN+qjpYmPyNKk7qBuvE816gUouUs2vIlmw5CPt0BeqrFf+3Tg0HJOOCWY6m78dGuOiA7SVv4PrOok6yIQsGCweTnJ17OTvhNXeqT88bH9j8XaqsLLzf4CdnTZSfeoNvw7E6mIQzGdybXrqbPnC98uaf41XzwWLjpPZtS19Z7xB6tqnQb7yXKfez91MNk5LfLySkrxjZWVqfRqZmADeRUlUg7y0jcGxiUxu4pHLfkUW+VDP2zYcH+nnMktbLupxsCN/L4bSS46LVK3dw898xPDzCrHdjNu1yxlij+k/hDpwL/ls2rZbdqZ5HQtnmg0O++/h5SusbOJWpsSItfmXYeTeOlnsz7Qv62RMnPKvw+ty4UU6nwCJMz6ntGcYvHDQQWPvmT7G35SlfPPyMks6dI4f8Vmtr7oZb9j88vpefp3mMy4BvtopOhDOZXw0BuyZjlnRxQmbNn45sq79ecXXvmc4aIg3nPML4e8Cm0wjCEqX9fnqmBjnFg3n9OSzLg+djnN4MyBTzubqr8uSORylc5A2p9qEPh1vu+Llh4OUue63TpLoXFzlXj0MrgWhdR5D3KBuNs36DPQe6avdje0aY3lEfkJkGpp11jZv2ULSBE97c68xdHWYxxGOvqRZm46T0rWL+LUH9XWMc0LNfuLptE5x3+sMb9rKw4Hh67rqF7Y60ZS77rFG7W2JSH7IKhzSDg6NEy+caV/oyL/52seXwtQ5zH3LpH2rUpzTlNdhKz0h+Dp3ax/rxflhPqi/r6Tz63ptoA42mXmlLuj3NLdrePglX+2rXB7GxG7kxWfvBta5MYjX0Tde3IIWMu+oan71tR5zHn12fqc84/AarGHZ0rSc9pFb3PHgvfzwMD2h119QHkH+m5cu4x0HEk704cwdgdg0IoVu88HRbvaztO/47u0jymY/+BCdP2MdJ522Un/1ZZysjM6Z+HiRsd8S2Ef5VhmJevLsg4f4OzQUevCCrxzORbXzm3n6+PBLZJDWdh0DrouxFbypTDu05WmxbbvmIovjPzye7+156CF9R/+po840svhtlnxi49z68T4PY5OI4wzjrP8G5fbtL1TLwG2fzjoMRfjFDmNnQN4bb9oefRETness2P83f/I3/mbftgGRIRMFBTNBENRhXfuXgaJkgKQxFFUJoCcRdmaP6dd59t6mOs+eOtMOQVZ9SNGJkeqBDhJ5FW/ee+DSFsFF1IHW4Mi1sg5E61VJ8hnwzWfRgra3EWAk9Mu9h5Gvg1A6r1HSL5aDTznplGELB2WcZ/JO7kxwBkCsAL2DOhuznQWNfMX7Z6YydnAKTbc9dZNWnKUrw+IE04L9sWWBKX9Nt/HiwfRz6m55nNCUof+c5qY80rVfIytBu7bWlc+7udJcfmrlAufil37UwU39FIY2MFcB2nkhdPkrWBJJ7E9sbZz+o440nv4ssXp0YXJxQW7/HCNySePbriMYXUjm4op0NnGLrqJEH6xBasd6cQuRIGNQml/DQTvl57qCk3rj1wHsEV7jz/mEOGqMv+jedGPIrUFicRuar63W6RBaduZBXWyd+Agv9XlZ9uvwmmbzG+d+u5NcTKQX+fQcseEqO3HmsLTVm4LUMzakR6XFLltm8GKMCtk0jBefjZ9wzhunfeLlu7wSm7c8Motv6O0ZS36tu3oEpLWu88O5QGbjDLvJ7zocfhMnvYHsryDzLRbIHBRykky8TUjzOnbzzFtsdPhwlPc5Djcxv6r1QrgOr3PRw4i2s05vwkFfJ/n5qa9la31wE1s3zcZxNrheGMNLpzz8lv+mX8erY+nhlmD93lrxNLgF6zXwkfrfkFN9DdomeJ1TT879ShrrxGlTF2VHzqQJph9zkOLtBKMvsiSvM/zsWujtBl9y64V7UEOd7EfstD92kp/VJu3tGT111rH+drl/eMytGjmRtj1plQE53X3cVxwwh5YMirPG7VyjSQwwYo+yDCQg9YJm3hgT8uIAEr1n2a/uPVTz8EknB2cFebrOynHGN8FYWk8wO37dl6tHT4+p4fz6mtYw+5ueOKOv40Wc++1+g6MNdbpty3q5l3bm4Y6F4Kft17D7rxcqAdKhQhDJc7KauYYeJ54bELT8j3JZyMPJCo+Ioi7gSLsXKb+3R9iIn/L3bRhxbMFlf3S+MH/4iCx+yNe9WHrHZOdG1+ncroAM7l2OY/9cA3Oq+673A9/mlou2jwFtKazXpzHI++o8G7+HJ20T5Jd+g8axqkzRUhuoODjvpe7zDJ9RXH29RxrdcLzlIdK17z3yyEfnOnszbavUXjxc8A89eSZH37HexYa0ybjq6bT6KbPrM7rD6yt9D0MUek/QWXfP14+xWYSRB20naCv+bE+51SH+KziDn+d+tY5p7SaoyYtxoGzWI43z/Dd+GpJWtIMUVEWjSKGLkyYpXWWEls1PRulcYjusX/VAYOcyEXr67P3OdgIc5IUyGTw2DVQw40SJXUbF10FoOrdiWM9R1f8GPyY+8829VWTM81lDjZ7psqGPUaN7jZcb1VUSaL4TS1oncX5eMky1h0ZvsDMis8ZP/fKw78RbviCJPE8oki87M7KdYEmPNklHjt8BXVylL79zECKT8iqLX4m40FWLKa9dDJHrFZ98rWLZ1IgsCameMgdwHuAjn1bbdEAekzpkaQ78FF1lbD9YR7KeQlR27/Gq3WYSWcfIkzXK89BY6mYZSH+4EDuMpF28nVKRLIhUjQ85C0fuZI/vwvL9FZR+653rm1477Dg4B2FjDNx44MBvBwxc8U0f+RjginMMbFlwtH+kEyrPS9zLcC47pzcvXMsSXcuGbvXf+Fcw5I7U78Hvst/yP2Ig6wt/mY/gjGM+bJuk5BNv+ebls5D7MK0zvNvOy/GxsQwioeM33K5lB02g6bM9Xthm8hu69r3ECWeOL8omzjqjI0Sch/VwchYfWje7uGvlV3BtuvLJV7rShZ4ydMuFrzyccAO5n5MVw6nq1tZ7RwbvcnjYy/ltybVu2jpB8m6+ovP1b9tXftu92rJtCJFvghUTn8B6xzMxVFvH2XiDeWlykjxtuV8lZs3R+aU2eU+ndebHjgRPXL39wtswPrOPGF8dZ51q720GB6/P3sZA3jdq5DYOYiLa0iruvch76tyrLkXSYuKNFjLm+Bd9HndJ8++sN+QElfnhQ4O+acM1NK+rG1qdMJnsPd+xGTK4bliWU02dReaFMsdpIu5Jpa9Wu4vPoNj5RcH8MIp7a/ebdzhktpPTdmzk20nM1yHrN4er8+5PC+YXbDX2N33YqHaIHq/XiVAWQu9AAJZnaaqP47agg02eMu0UB3XW5+yR1M2DhNok9Rkr0RXesGjbIadu7Reqsavl2s3Y+eTYM3bN1nndE+fE78GRrpwExK5fN/rCWxu+cJ75sx+VOQ98Ut92lTOHngL5jHfG6devnhzj/FLPw8PoRWyf+Oe6evvxDmXGthvTR84OedGz6A4v/sTqNuqg56JWH8vBzr/P4CEoPHSgvR1kbgnhQsH04W+pW/RUP9d1m4EfYS+gzrCHL4aVbUry2RFzhmv+5k/+1l//yQVHJFX7FxmsDN7/NNpB6lhoYx0MWUwVaK4gbzH43S1GJKdxvz558oyRCG/hUXo+6SQFdCHq4OyAEMxncbA920iHs2DYKSw8oUl547ys3VhcDAVdWTGhJ6FhYiBHkfXAW2ZxaKatGBBNoEsna0vymQgEZfKnKZ3Ix6C3TduQtBomlY02Uk1TCiwF+MDEOVECLLf+ynCGzavpuXypUnfwWya0TWHqp++uegrG258qlAUQO6+8DsSdzHuF3iu9ni4sr47f4ZnB25BBA9+VxRw1EvdjYWUFJtkB72LSQd4+BEG9TsDaPiOLhHZOnZTyabn62e/Kpo5WmIadsJkvlslTtKQpNQ7xATNVoosh40Q89Vd34bBDmH8PWp4HWIjTLnWMz0HbfS89YnwX2rbyXOfpFX+FyqxJruMB6sRpz8KDbkPLsfxVBvKb3vwZZ9p+O9NsyLyIleEZJOlMq+btUxgkmLYvF2+wr/NQzPyZ3/73r3JsWr4bFge/qtlYfuBNGi8+Op/oNn/0xwbKU4vyim0ryld7rAyC40eyrHZD19i/0ue5jtPJbtLh17xUeejIcues6+PkE0j30CINJpRuy6fO0HZNgy6dseu1PFi/kS1qRTUldEg6t9jXRA7OYD6nluScr26K2ZRZR3LCxHgIvzgbu/YaO16v4TruYIBz3LlqvcoRmykntMZiVo7WJ0F+154Dxqa18jVEdeyghQUdlHWY5eFY8wAnP0oSB6LllqVXMKXl7jtxIozHpFBRRycY51u+DJj8qiCFfW9zT6Af5M3+qMN8Hye66dBD6wsR5Of46/pon44GEZuxqS4mffCJRMwwEHsaY5/U0dZj4w32lzQ6gTrOe8+z9zj3Xt7SeStH5px6Iv/hzA4fv7HtKbHf7UqHoPY/9XTQ7j7cJW0V91RfYfaMLSST1hNV+dijuWjhokP+rieOGXla7jirQ1oILmNqcETbRy+hcmYch2fpj3pA9NHAwJlvAngpre8FhW/56AVGb29xl8xYtx3+pLk66uj86O2s8u7YX/7utzqj8s54DI1juvttx5j2xpa+1ID2dr81+Fq4PGwHHyFzEL5dCOSDTJTpPL/3QVBviaD/PAR3XPQeZU91p89GT9cKb8fybRsSO4e7fuhwe5DWfrZ/7F9Pnu07//LKT9rc/v72xrsRdJx1kuEBoAqBlhhPb+CbN5ZBnG8gUh+nmfpvvKgifnf7kfrwtlsVMPbTX9EeKut+4ZgkwK8jyX2bohRL3zrtk/ZN5ONjfbMFxbBcuPmTv/nX87aNIlRxO7ZWjtKUr9MqL8vbIDQxrC21Q+64EnCyKWBOnZkInjq/VXDrQWdZv3Zox8Q4Kg9Ik01JlrZFO+LsxNKVkFozWa1TmYN3EmdQmZOJus3QhcYHIUmQs7R6l+Uu4KU7gqsI0AHtVNgfY6FT1Z1FLnoML7VLs8TWCWtAeSp7+QaIlfVFB0GycpzhkOeU/qsg9pr0tvtdHRPKVwHcFNo/50nbunvPlfyEd9g2ixYhCzANqo+D0YlpHaEXNGujbQvQJps+A2jld8FcfmtPq2jfkEmTiTGTBEMvjRR7EpGrT5AZFxaAdzF5R7oLcfnvWLFLIlYGoZUGZAwo/7k/69RPOmH70FBofqFpx83Clp/pXuOMz+VrX3GVv/Gmfd3QOb/pzWuexBPIhR+Zia5lDa23Ups+w/fyGxZqt+/xPtFMrJzCUT4km3dMkTjy3wtn+nM435PMx4vYbhd2Xq88xuf8AfL6PVAxX9N0bslVm6xdCqV9iXsJ9EQv3Kfu94KQObl6vabJPIdg+BRYk6h0lddTocIxbpJbZ5fxNLSRibquE/3KWv7sHa5zZBPcBGwqJ8buK9u2bRIteJKc+aedKttVRsH1qfvSlgvK18OP6nvdY6402UzJa5sty76BHbp/FJfTvSnLOhOcJ8860D2N9vaL3PucoCPsbR+UwTuvoLO+9VDj6fkpb9TIq+uwlafLeZ8zeuR1dDrPEHrLhk5zHhTcGH7y9yFCIgD9SPTvahvjpoAZyC/MGvtoV4qLSL8lmU/7sWnpfHfwpw8f8sYNX73mur4OYE5OR2/zVjJ2PYSoDiBp55q2zS0bNAp11p4dd+K0ZV5hiO7avf3QMef6bN4TemPlPtoZOYXyilZTr+VaRHz6e5UMNGP9Y2yfglB+L3lalhhc6XD0deY8ycWJ3HueddjiREOb9odH+JN/erw/+B88iXWerU9hx577YPDgbG1w1hUn/bWuFzyePpdHJS9/Vy71l1ad805nX4bg7RbwkmdOkd/NA4O2pXy0J736eIFjP4l7f3vDWMaRps9s136yQV9R6EsWvNCK7ZWLNnXIV06YEehz5wr8vPf51jGjPrZJuY56yJDjDfLc3N5d3t4So5+vD3777k4xQhD7wjcOum2pExqsDlu+gQ/6gKAtkDu4UAtdO9b/DCaxkjR987f/e3/9J/NOHxv0PYQ3b73iobOdEAaIvdLUeDnFYNTn1wdt1Mb5w1T5WsdfInpP+VcWgS+Pn7GNt2tgZGwa13MsIc9nJt4zdMnDW3792cdRdBbmTL4swl6B+zVXr/jdyFUFNEFlO6iks8AyW1rH25kTR9V/Qh9usI25aqIdwQHkV2sulrYRw0ITvFfHLpqzcO4DN0hpDyHlwhq/k8bFpTJ04Jh2CUjaP2lJ2wcrx4L4BVNrq6Uzv0E+aWfwV7jWOYeUhK71chUJaCbZ7ImzV6aZGPDZ/onMq5d5S+VFZSO5evUp7DcC2lSwzI/w4C+LF6F/ltEWturXVPazunXRFIzPctj/loJKrEhuOkK+OkQHx037s/zSkOPFGNJQu7pWgOn/pqnVT6sp5xGmr2zQAKQKn7Xr5IY+OhKitenRb4M27kSWb+t/D7/01/S1DWHtUhuZr92v9hpZV/wjhNHBSzpjL2hVPvOM5Laz8Rm27muajbX/r8prWAL/pHd8WrbpBPME/0oLTXNRwDj54bHtuHnbz+nraWvLr23/OnS9OOcx2Is80Qn1IkOoldVZOURNm4Hpo4xYwHKx6ZsNQ+tYHpRzCaLSkXbImt9wlLurkLSL5RJOB41lrVv6Pny0m7a2yeusqJKNiPmTEy5kV/yuC6uTfNHBwBzzwUI3vSefpsdZ7AOAs0kSko8yOhzORS/Wyc9tFzBLkC72h25xxZdX94BflytHy90nWM/CUzpK0dl1OwcvtLnrnVbSNDrCj8icV2lB4xrgupEfLWGD9zVyOs6u54K/M2A673cG73ub41QHR3vYTqfZH/HyFow4x/DwpPnzY+9n1il2G7TsM3THD6DYnjwpl0du2YiOGl271Yp2wDHOVdPQr0wtDVxTA44Ba2s/grNo8YLXPc6z3rbh+4rrCOXkeZyqjL/D+VFnxhDrWYC6rrsfcLrjMMGjaFrKFOk+cpwswsr+zOlnbFfnWafLPffhoT/jvbdthr/OlHN4ZJfP7v/6KWEKXfKW+ycO/g52x7gFmZuRrTbMOjPBNgMYViulAsFZK2gjQYwpx7M6a6fwssx4eEsjT4ektI7PPb1Wl7ziTtmkhcYLJW/78ZV4tqATGGcPO6tGHFtodXhz0oud+4t+1UPwdDhyRtSeQG/e+ZXbcuL3QQ87Oygnz3F8HQvyqe1iBeuR9lsx38ARXZRXOSjzVl7/vC8//RN52btox7Ty2bzz1rqZp8wj+etD3noBIj/a3HnqN9m3dx/znuf8poF9777ubT/EQt9so1z2jfrDZ/sh/FSta5m2SToOthCBoK3N1DcyHnl5zvgRWKtu/va/9zd/on+oquK3l9u3Hy59nQiip3dalqYZQJggxsur7DCQQe/9LXTi8jW+zONgPsWomDHGsBOxRNpGinGe5x6mUUphFXCv8kdUW9WUGCZT4MD6Ix2blj4TMBOIJohDP8a0mnzSVow3eiUUjvqgYuBYUKjhdnJmAZavNjqB/KzrMJNujb9XPgceyKfGHNhO3vRrEKcJz2Ur4xm3/MWZbllpzuEMZsWtONRMfD1Zqt3O8oWHi93olhJ5mAovYowRx+1EI+fIaBCWV5KbHjmDLd7afloriwg4F1n5eA3jeI2d6ZcuvjoElVunT7Z1QMtLcFSFIXSOObvTElHeb+VCJqwkjdt2Q/mbTvng+Zj8Tr4rtHzwp/LlEduc4Mx743MoLtEBW7ay1XmbviTEGXJB2+aH/uzcbRzYgeHgHii9/Vt5z/W+lxbO+IWkT/l/Y7CvqLbW2rYS+DtbUe4vrTqwev0bwFnmhV+j/ip+1/JeDHZzPvp8o8kfF4gT7/pj7IWrAzblQ7+xoLy7qb2WXbq1k5AZQb7jxXTQ1Ge8sCN6mpOxY54x43jKeg3k1ovMcw8T3MA8LdIpYh6yxkdH1wA3S/h2TVE+0mFB2XG6fA6l+d3QOq91Xt02Xyj+HLJ+2wfJs/mOY9a13VNSHUOcVxy8vJeZdPLQeE+1jo2Oss6v/QBJ1h/XIpcle1ane9/dHEc4DvHcngGP/OR2aHCmdRKJPXn21g1v4/iCvcMLno6WTL+opD75NHOFw15HIvAyN3k+rC3Poxym2kwnSJyOcx4UxJHylwZ7L29W+NjN9td+8tLJCZ4OXufZuvsDWkLWTMeUY41aWYfA2R1fsMszNvWZotgbXvZJXukH3pNn8VSI8+xDastXOoPtRyCgn5VVnP0TmPUweLNI0rH/cq5kjAiQXeUndiM2Pfig+OhFpTbrPqNS1XPqGsBnHpHJA3hTt+2HLGmDiOrV9oSdd6tv2oV22zXOhU76y3ZsL41Uim2P5DscXW+tuX1fO1a2tqGMgi23em/TEZ8fx6FPvO3CeX/IoNzy4Y9RkfvdvQLf50rC13R4y1lfiotVLiRdM1x7lNt917XLvTxdR9ofgHmDnL6OT8fZBwZv736EH2049zJ/Ox57olw7ppXp5zjyE6JUBj9B6V7EAzCxbnwY4OADyc3f+Xf+9k9vvsLsm6+hubt8uLnFQB9Yyyh1jBLnnmLq1l1WKa5G3/SE+T2ONv4/uJ5OWt+v8r3zxcXde1huYKQpWXEihN/ame3xf53nKuAioTFdpBBYg0BnUZ9g1+Ad8HHsAV/V4/23q/DrE2gHt4tOGoy9NKp1QMFvnRsprOOVfU8cx4hptxThN/h+3UiMnC2m3FgciMGms4SWoR9yZ9C3+ChfgPukrhA5BrS/sLhcBIxMZ1jctrtO0dKlbPQR1rmabPQRXAyETAjCMfCA8GAzENRJONojmNZ8SRHn3cy2Y156AtxaJn9J59M4KfpWW2rdLnymUwERd0DDiuDYMS1V7401T+/L23EBfh+IMy3kok59sE9wbbRyZ4EksV2UMsH2RXYxkN9ryOQdup1wZ6AFPpBx89/hISz+e7FyV2ZxYxdbVbaIR1p7J9D/XjjYf8ps8+nH6xgoz+qzYU+cD3BwA1t+hs2fy/6qWDDdP9IiUOp12o/M+wkLHZdXesOWyjHrhEjzJC0719c2vw8i24SFMy4PLm/DCebl/32+HbMdl0LvZ77Ko4DNpwM7sPnvmpnCst86RMcpm2WgDLthul4UtzFgncHlvmMyq0+GxAG9LUO84MZm47ntwjrQlt5NtLGLdtZGYqupp7Fknoa5ntRxMljJjVfe1je/8lzD4td2Vxrsr96RKxQtBlafw7aM26y7E9xjsmb5j409cQ7e2yyIvec4J88JTes0Z3+aOq7lvhmjedcfyo0JoSW+nx87iQMNH/HeptHTZ39JsLdp+GuCvd3Dusjw5Q300TT3OWct04rqAU6tNM32qnSLafg+bIljY4z4knrslUMvwuE8expIZ8c5Iz7qpE+6n8muH44R6PO1fe+dzWvLgLV7+grwxFSp3LefdY7vH/Pg4OE8a2di35zy9PSI8+wJ9HNON30ozjdL2M/bp3ZExZhxqz6xXSF2Ez/lOz4yT8i7pi5+y4zleQYoZavkHft8WFfnsj9FrZPZstjRuWKzVgpfOXLhYJuk6lDarvYkD6/sLcTq5njLeLVl12jovU0xt08AV+fZvnp3+UDwwc7o44iJAlc9QAe8sHE/8ATW9vXwuj/c2Ks055hT0evLICzPvKAvvuXH73pLR27VmnZiP9ujochAmSfG1t0L8QB0+anuh0fGPL6gNsFQeauLetKuzeciSt1pP28CIfZbnfcfPsHvXbalHpR2rmqn7G+H/O1f5Yg82QBtn48Yxz4xCMhteVK2X18yeWL5WHLzD/76v/+TzvKHm48Y/A5n+GMd4wtXi/7+E061ryN79w2HGQMbbnWSmRR37z5c7uJscwXwzvuh7i4fCR69Z8CoQE4gXAUcSAiRAaCSHewxsgGsg8OHKXK/GAbIFIuwNX5kDp14UypeQ1Sh4s6KmtyFwjjGSz6U5DE8NJnQJOpwtX6NXd6pwoeGr/HhC935KepC2wmBualvqTTrPFu+/K91rX0Fyzc+QjBX+F3Oc2Vsu8IOBnFbtvmGZGMTIRP9hEfIROd6h97+T9qvTIyjI7q6eCi0bWbhVQ7yoSGk70qS/va/fVAaDNSYgsRJD0Q+yitS8nJKH+kkE/ebjRRmYqU/TEtH2Ctl21mIjvImLZ066AyLKHZoANuqfCPvAS2fxg+oTeVSO4TvOCjLUz5n/kedE82mX7Q4ZYEY/hUOuOa35pWubbW9bXdte633a1mETf+uWDD9vfwZ9zvhOyRHPVSAS2jsU/H26WGblFfTjscTs++0fZbne7K9wI2dfw2leTkmrvkr/rx2ACSbb331ij6TF7b96PqKvxB6x7V9OPVfg7iGQQAv88MX/j0oMN+1Wwitzm/ar8PiCYv1XTvy1TPl+QqZHbW3+Tmei7e+ee2XOpkD5hs83ZJm4bUdK6t9rEwtD01EKq2x61ACjqtxHLIJWaOg8cT5GcfN2zNy3zKxt2BsPrfwiSdY5TihpjFPkNMOe5tWaHmdb7YG9rKemvr2Df4T+q5mHGj4e9qcW0KgifMML2memHhq5rl93+UclXqINLCpK+avhuyBBtKpx8faMlliR43954WlLwDYH/xw/fZ+1K4NUveWA8F1Ush6jLB+7X/nzyhTXwctzp528WIDve03a7j+Su9+n18W/OxPc9d5Tr+hd8vbR548m9cJ0zH33tzYf3jrV6hDTjjhbT1hzHfoOwqkrpBvWKLX6qHNj1oSTmLqD+TkGBBl/byV5APe0/grWlp87CniJIhOmd2ZPXzaXkctddSBkLHKoMh4pV6d6sq3zrP9WufZPvJ2G+sr50nu/YM2u51tQpPDlWIy7+Sx/eg+2gu3yuS3CdrKffXx6eHy7RkHOiOV9uG7FwdGMQB1cmFAUFn1dGysrT29tt+8xctbfGkVuXHqpRsdHVv55sHBgDyeOr/zognf7eb2I7zegb+ehge0vbeH8Jd+pFyQ19F/MQ/lRhFYmLIz3cDSiJfdzX/yd/+Tnz7e/nD58fZHHN9POMQ4v29xhHGoP77/mPQt6VuPyHOy/P7y8fYujvNHaRHwFjdb/B0DWbqImUlFp/sqE4xiPl/lsfBU4C5q6SAMJShUr+xd3HSlFBZzImmutmJMlmqNyGDSENRO3Rj5/8/cv3bZlSTpmVjgDmRWi39F1FpaS7OkNZxmd7OqqQ/zQT3kUKOZ35L/VhKHXZUXAHFBANDzvK/b3h4HAWRWFSnSIvz4zdzM3Nzc3bafvfchxBkxraGJaxl0vfLNPVJ5hcsybOjavpO07T09CD3qatCjrMowzupMGu/Z9oTd9sI4HyBHegmYV1b5pF/irvKZBAOUtJyQ/OBNPp9n+a67HY42Ey+6Y7QtO9spghNXSQXEWnXVS78+OeU8wDr+snmYtn/oI1eAq42thrf6E/IqqYMfOESOuP/luvSilZq3ipD8ClCERlpbEXo75AKNRmKi/IVVjsbZoNfEl59gXYBs2FsS75mUG33qbG3KcLSovED065/6W/ILKZ+g3VLdk14v6BwX5enf5Ft/lkec7a99v6BNUGblSXrVPwTaqv9VfOKdm4jB6TTpBLW50mN7wgOcLeww+b38MbyBB/h2cwVaXPy1TIimFn7jJJouSoZTPMunbGB4PgaP1Y3+vwTLCSpwQcajiSOOAMFpOHpDlal1yIv9ti52A74xVtMuLJyUOn6EXhR2fJT7xCne/EGMeuUwJlowtlwB3BgXL2np/Gq+pp0/tM88kYZNqHcjjcO88HUtl+LJU5bNlHTwDZSF/graoIuQdI0mTl0T8lf/yjry9mCF9Cpzu5lTuzghiBEc9w/SPdmkDsc1b8CgvLcIfFxOcJ3ovv3C+mmjc+weBj35wtK3YXirR+mwN9jGtiCMc+zps05zb+HoifNN4p5A6wuJ70OG0lMZWcFQuCdt0TFlrArp7yV4AmyzCYOVsTJMfmL1bmyg3nkR+pQ7JjrLOlM+eKwjbchtGzTomo/AIVb7KR8cC5zIV699GK0OtPuv43Gfn3P3m+hCLnIdp+gUXXlSv14FG/9AYoB7S+rxJcSXns6zr2gT7r342ZznWcPETRwsYNHLJ3XRkfir39MuOMRpC94QmLLB0T9NPbat8+pDlS8J6q3rq7dtdP6UTu1SP8jYEZWU08G68SOUI7JQYb+PQzpwc3pLXWz6Med5Xex4+l0pz7ERdGbHMR969Cj0dfrVa05zg6xdu1erm/pOElPX9/h29x9uGBz6wvhljVFGgqyUiY/Qyu0b6KA0/DaiJ936C5/om/6Ao6Td1ceqXiIXYjhXnUPOCel568bcxuGDhI6fc3CCvHwbR/bOISYdKZIOb/JZG0gpc6F4R7zaCWmX9bC4z/7pX/3PP3z/Csf51fdMjNdXr56+ieP86vmbq9c4zzrFr3SKdaAR1hNmnejXhBytw8SHBlFL/pToE8b/kStEHWd7raEoqn8aQpAIDr6gIeRqyoEBU6erC5OTp0YUQ4J+rsAYzDhzNoa3dIeWhTGyFTRGaTuZvT8qT5ZGqSrlydUtsmbiSk/8Ut2U1nz4U5bNwDr7Bf6T2m7aVbk1bD5Sng0MdOVQxizcpBE7eIvbAVBYsp0QuiuohSnbYeonPfFZfqabP2F0FRw/+bCfkU+rFWfkPnBXu/SpujC0/aIPmnqlolIv3hmrwU05QTYpI2P7oaH+Fgzd6UMlTonaj079+k/GmRTh2E2bjAAA//RJREFU0zGr879Glw+kPVkQy3dxD+1MfP6HhzX5k36chcLEO0Q+/0LjofxHcK7Y2KvmVTfxZfgmrOodv+OzxmOjEbt8ANZbtuOdcmRMyU5dgnKv+h12nAHTI8PAYzh7XNnP/K+Bi7WYi0rbQUJJA+Hf+pAmlMOUaQlTcsJj/Ee2HR5ru8Nlky+pltceUuafaew4cEHHNVzIaQ/BsTVMemgd+lz0DA/B+nP8W7/GLCfJq5wJmljHecqYB3V6rRfEoT4bTNeQOuade2QjW9ZjNnCWym6W5Hf5G9QLLaf/l0DxjF3iCWud6lq7rbdHWWPXA+EeJ8C8Tm9iHVhPwsjHaaHMc9Ie6pAe+vTH1UR8KRGFhvdGe6/yB2//sA45+0Dg5zjMcZyP0+bPVzd3pMHL/c2hoYNJcOKhm7pX6IGsoE4SN/oCbLbDsV8tmNRRsuonwLBjQdJ8b0NoiONM7KmgkmVvyP5QnQi92GdM8RX6sKAObstyEeI9yzpba0xmvEai/OSz+sF5Vv86QGMX4mU/AdzPPQybB9Izdst5fmhHDZUu3Uv+gFU/+93eZsczdVlnOOdf78H2zSTxMY6ma76YSn+1QeeDdugDd7X/XpBEq2k19B2I2ujSE2XyUVbp6HTKQ4fTV7y9fO7pt2OF3jNWq29K4L9pcL0lor8A6Fh5KNh9yHKdZ++BdiyFyoolImPuoZa3cyP3Kl+j/DrPWmrW48VDWUnAxwB9ePXkWTta32DQCuoJbkVdD4KatOrgM06zF7leWOoT+mMwvuP5CXF+qlte2d9LTS06JvllQvkYwEE6uxQQy4vUjIu6DbS++6Lx5Fe75TgLz/79/+0//PDiCYrmzxjVMaB85p5mFMyfn8kjgPc454cx+JNOJhCLgMpT+DxIwYLQV9j4lbkPbXlvq/UsUN7X4gKrsLSxowE7hnwOUn+ZyQ61PJ1HlnSXQpUYcmulmKs162qmTQfQQV4CjjFoFCpxJpoT1Ac5pCdfwc8oEzqlIX8ncI1Z6saqNgayOc/COM+5YrZPFFujjNI7+KS6k+WQFZDDMVAbTNk2dg8gsm3tJm9/V8mKV/9WUEFlX8Laq2SMC1O+CpasI3MesgNHueTXE9PF2yDSSq/hOvLHvU/W0b4U1YkR5d5rv/SunL2KtHID7CJ2HprGytYF3XGOvixf6eDATHs1mRMBelA5Fi7JZm1so7abakc/lmYmONYnkzgh9X4icyrOOqH9dUF6Eb2EivX2d8kyZSFwBPPFqW7MWnHGBersiHNN/BVSc+QnneKkbefY6jDI/8Qd2icNYezgEk78wuQv42lvbEDidvO3hghJmEg6iYyXbKv+kJREivgIrum/EA4eCyLPFtBceE0Qdh3Mop564wmTdw5go7O553kS86QTktY5KV5wXYNid1BBhs7JBqWYeISEdGjJr2Uj28hkRzp/R6sJlOebJNZ3S4smvjz9YDyt1k7B957nnIgR8uYOPAydh66tYZEQLtByDD2lLLdUHNALYfGsK27xGx+BpSBORuKuCXU6mveXBHuwwVrm5sy+ME5z6NHp3GoHfvekfleV/vPRH0OZtnWe8xChMY16i4YPAN5f3eaNG7dXt/7wyQfrPuaNGm5n2R/oo71d2kQXvlEBflFK+1n9CM5Q1rTMmBMcox20gh0mZ+xYyUlY1pIyA0OSeL4+13k27Zs28jW89eC7xzv+6sBxzlgikg5hx9kTRvv3Eb30TVV9o0aD4HioS2NPnvfbNnLKuBxox8NxiXzKA21Pns07ZtKW0MwNYeKOF58Ks8B25o2nNGWPQdUUesFfIfrRrpHTiwSd4FwYLjJqmNl5rAvtq3Zk8C1kqx/0J7T5y9xZcjietceOlHM3+oht6E/VAbGNju1x6ozzrL+mfHbOOdxvZqFD2jEKH9vo7OPTKWdOnsl7URJfiTaZHzB3rucVdjra2iy+3D1j1Vs19PG83UKLXPITwkJa9JEOVn7yvXVDp91XEDq/Os9zYUYb9ee6FQcaQG2ZY3ZBGvpzuXUDebSFyKqQ1CkOCfoJf2VNvC4EUl564uu/zHgUlFme5RthdkB3g//sn/7P//MPnz/B/B6mEHz2CYHtvpe6OsUsAg68p8txqlnM4zqD94T6vKDf2U86GkYJvTWjp806zhEZzUKN6vXjIuYQ4BAeOjZz4ckrR6RjBxC+k6GdyMJnmM6u8jrSy/A28KpKpzkDhtEpg18L9f6q28qA3ENOMpaBFt4qcq4M89Ul/PJuY2IfnHQURJ/bPeZeW/8kkcEyBQ8Xy5D2Y8l59GPAcvmubHCBY8JuZQHSR90KwpFHlgJygDttJz1jMfiqU+NMK9KiS3KcYmGnI6Qt8Uz+oSWoOysHRwYZTxcNFwEXGmo0nZxCBMXTaaVab7vQeCKjBE6oDBbKzxI+tCfibK7U58G9xdvyfn3mBKIM2rmQM824hfvqljavLbi5SzcaGR78x07UCSXKO302FGvFkd2E6bPeAvl5RT5jYFkoHjhtcwlDZw+XMOX5WnXLT2iZY2pKHbi4nDaSzVz9LVyh6Ye8OgYP4cs2X48v258tCzutR8Hm0oj6Fu0VQnqRHyopb/LkZTsK0cwXcS3y6xAafGgvSV+AMjzWh0MPa36an5C8f4yJm5nzJbdhECY/ZTNGR7ujfeHxMdTejK3TGUnNik22zLlRx1YHADlxhjMfEiPD4B9zzUydG11MYzdzYx1lnYR81e5J1FoHTv42hoZ8AJ1mdedaL8w8ks/YzMTCUe5/4tb1YMSATRPHESHUIbBcPtZ58uzBTZ3nsX/3hpw4sw/mdsLgtr/9dnTRgU9OnGlr3Fs2vEXD198R4xS+x3l+f4MDzf7jKbTvbtZ59jRN18Md096ad31xw886hmLl17FbfR6dz/qywHY7dIU6wVzoJKim0nMtbCXBIuJZ1xyv/uiEa7Zp90K/8lcGhS2+srjeM9pZ12fflUb0nb6q547pQMcF3X34cHV348XFbfLK9sB5FpdyEz1prfOVHmSMcJ6BwReqM6qhlb5GzpYJuX3I2KqtfCA2GgatN2TumWa0ehFYBzi3UwRH3XVt9XkxY7FH14KcvPUzp8OZF7TfZRYBcDy1x9xmxN/oWD/D/dKHJ3VeHeeePPfWmrxpw1tUwY2tgBv+xtBVPmnnYBF85RRcjzpH6zznG5i0qB+UMZWmds+F0/3tNfTBQP+jl15ctQPy6DuZKaPePTM+GTy1bx1x++ctIPNsXE6faW948fRF5qD+YOcwRJVRB5+QX680MEiu1tEzKKwq0ZXoxvJSJki0Phce1YV6MXR8Kzv/tvQjcPQHioP/7P/xL//DD1c4zk8+0un1Vg0FcGAV4yncNFtfRdcAEXCffDDGYDF4raun0RVEB9nOfvR3y1GEC9OHD15N3kThCpB3Q3r/kgqhjaeMWYScYLTPzd/Q8x5lb8D3Ce0scAq/Qq9qXWBovuRO2kBbFeEDK2/efHf1+s0b2n+6ev/uOmHuFcqkSk/7l0nE4EhNQpkM/OXqO4NNnTqBdoxFg4hxKoAKdoBUsDLMA2u0UU75UOFAKH+klP5FUHbZG3I/ErzNBqg3MFLJRj7kidwE825sJM76pKRKUFEEuRhEi7FOoHTwHZu8kzElfEK3fWDSMUG8DcZbfFxIFcu+9UrVgH4jFGaSUQv39K9665i+eu3Ps6InxtYnqou0ZIKH8tXJlUA32m7o8pPqHqvb8lBD/jnRMrLMYk+AfMCHOQMDr0ip9/RLPsQy90+eyhAdrfGSsHWphOYngveChTrFkryMpWGwnSRamsSSs0VIsfqJXlxtqHAkYmPoNgsxdZ3YDYvDSlcf0a1t075wtOdPNdXuCuL1Pdpia8cpJQ/Nxeegr5TKBqhnQ8AFQ1nGAFeIhYbulxD5Vt047YaDL/PMOCHkqV8hQ03cZxvgghzpHWz5DyU/pG8+cqbQzou0bITaBGg8o1i7926DdMX5VDIBdWqjoTlgeUgq06jBVspmP5R/g/RZOhnLxqejyjiR90QpJ8e0deycWxk/cNbdECvIkJS6WH/mEytT/rq+WbS00SBP/lSz24u0aiPG4lJmO2au89CNqafd6mvRQEelp1xQSzltFUOYvIFC6aTPDhTgAYTvtFVD4sxJZNZSQvrrh2n4pFnSlg1+556batLKtG76tdxxyUkx5TqzcaQp96vavFEjjhzrAXuNwdsK5B186utoF6/OszRK1zWkvMGnMPdIu77A33ubr0G4Bd/bN3yjxvtbHGdPVf22Ex/vBho61feM70f6qdsXx1zZVQjgOqoK7H/1RB9X3cyPyQ6YfxAkcAGIfYTaIDqC9zGnBdMEx0CbOO6lJY7zTDudqO41zB/TrOnl6nqq09uT5ziF0ImTNIdnFvGRNTtjBr/o18Oz9c21/ad4HCn1odDKFHuUAsLpeOmHhLMf0OqhgfryQTLHVLuyT/zDZ/p72npD+ko/tdejjBD7JTZoANkXKHuKf5JGogI5VMu+pd1xOQRe9KAOAPlJSx7H/eQ64OhJHTpeyuVf0stOtT8lyhsolEIx+LjHrmAUHfuwYt/LTZrYlzpI2yVWffimEmXqN772RB8KHJzQFy8dJ6STJ/PS7nzK2o5+aaPh5dZXfwTv5SuK2bO5CPyMj6fTKy3l1V+xzh1fHfftGMvRxUcUz77Z31f4D97Hn9dbwiOvvmNsPJTtWqce2ac1FgJVmbsqO7edIGfGCiOx39pIqoVMFOXBOafMtrnlV+7y8A+yzumHUPqQSn+MHV4N0bSg3rWnZ//0f/pffghlG6kruZPvIkaDRTv3NZPO0IGXQH0eDkEBcZ5lIGGVCXFQoXEPWSeCNDXoOlVxhFWYPCjNZ9q60FGngVLqlUkGRBzqJja4yZSJSmvdLBZx0GjnfVemnUBe0fqy+lzJgS8v3xPd4VwdhZ6Tch5UsK00/QrEtJMiRrLo2+f0hYGxz6qyizrtSOdrJrQvVU3s4CtX4uE6MJNa8HP6I4UO5gpUJk5dYa93xI2V8zE48FZ64tBLvjJcto/MhC4SGu4am9UfobQbuy4Wyq+0Vx7a3iPmFfKcMOSKl1pPeVBkyjXeaioa2WgITU/ZVIGV+ZNvMGiWyez4KKl9ANGYtaVjLS55myuXE1Edh9aiKVK/8irtnGpT6uJ68j/jCZNvXH2edfK0PbaVGupC/NR78Nr8gBQdNM/KSZ30H6YHYa+bwgMHWF0P7O1njIWUjZK+gJPWt+FL3g/AMdnqJj2xtjFgMqpbGeNjTDthrEnn6NHx1/wqX93ZrV6a1q2qxPI/ZJDKlk96CZY1Y4XB2dP8t4x5lPxwDtPKU50nkTIhGz44LdEJcfEubsIhrfTVgYyyaK9CY/JD+8Bf8zgbp44LyaQoy3/bDH33g/Ic/o0PydJ4+Jz12Qek4lrp5bUbm/Mzwb2h8cFd3qEx/FZIXSqbD6vSatx0Tq+MaWEch4TYbyG9CHbjdpN1DdcJjjOMwxLcyIbEiOO+5PuddarrXNfBzmkzPHScb0G++eCtGh+v3l3fXl3f4Ux7q4bOM7T8VUHvg84vD7K/xWGxkyvWDpJf6R2WWRxwkf0CLttfQvxWYukatOVxmC3XGl2D845nHKz8WJbOVxxEx7fr/9itelLv1udEFQcp9k7IeKC7jBN/pp8+6Xo/cu46FWa9TJsQl6fcqqPQBH/Ge8BUaG7td5ic+9jMx+bP+ZpyxnTqE2joXCptQhS0aBDcN3ICTbEsnT/ZJ4cenE96XZtygWobygdGfvtl//w23j6IUzwoyQA9oYH6ZjDTT4EUTjP7qs6lGZh4aOkFovNh5FV+D8fyBg2dT2VIvj6X/DNL4eO95zmR9lk3cAuMk/c8O3+ceNILXapsYx/VRGSCto48ZYJ674Vbf7zskxdL9DV7qiIm9gJbObSdqzyw67cTfsvvSbaO88s33vvcCxH5ewGqIectavDQi7R81sose+167IgKMtv4rlAd24cls6gLxpZwnv/dD5EshukwaIRNG+c4n3QWa4ml8arP9bJXPcpT4bJAoUwHK0fjnz1NZAgiNVdiEaILo5OkRr86RqWbXU8EKIONk3AUE6FRqOUqw9OSlkuz7QfqiD2/ev3an29kMbu7za0ax1O8NDJWckjBv0RQXeKZdKNMjSKGizwOuoNaY/OKiOUfo8wV7mwCEgXCQQOAnI5XOaEjcZQjWIXwMm7Gz5EmA219B7X6DsBbGlKSpbIlLPwJ4UMcWLFlQ9eQMqLQGaXKznxzHQNAdPk42crfP1JUpOsJbSXt3pe55XUWMO5XeTr59dXL1686OZkQ1Q/9kdcah/Qz+srgQ2M0sPo38i4ZLIuTS4mYSQ1NgcamGX2Knfyl5sVQF2fwMLRSaJjxKu/SzK9D2dQPYxDCO4VND7TclPK3iY2Ks8eJgPYzQL710/8gbNCyNL2om3ZGyi8Mzo6b9isM3tdg8E6KD2HUrI4nXEL4UFw6hT0dWO0uy1NqmTTodUJwGrQTeZpbFPI3Bj4bl2uJo21dS4iXAYeeuJYfY966tiEka/0ZcrFsTHC+7umZb3yscusN3SQin7DUFYdhQVL0yfUm/Uu+H2mV/qrrbBnJ9+tM1kN5iRyc2rXlWcvTps7sAbaLnPIS/Ow4NnTDrHWWbse47cILOE/wRJGHsbwXHddBysfJLY3iNG76y7j400/bt7z07Jb1OW02juPAnrP49I1O5oe3+44nnzrLXZ+VNo5zpeUPzdG3rPeUi+t+4jM6d9DSWfY2DN/tfG24vbu6vvb+5g95SDBv2FBWgvZUx3U0dQGxjfTuAYx5DHyJ8RAeo7GDtXs49gPzxHEGsVtPMj3kcC+ek2eRTFc39oW+oQfHQGcs++8rXykG7lPHwZPn6j1t0AMcZCqzWLR6zXNI6D8WTtvur837rVQO08TPOBLCs1qc/XHmYHyEpfPBESYVJw68gel35ioB8z/SyRetYDu7hg50Qq3PPDMsXnNPs/pKebo6ssmPPxJxsOMn2C7aiR7FsH/apPIfePYLEF085YzzLL8X3psMT+Lsu1UBdlpdKcT4LnnnOrEnzxlX27EH9z7iJ/kWIOMJvt88VA/REkSZO75tg/o45ZRpDelfVgZsO3rQ6af9On12HP2TxJOnLzKOfERI9eae2m8ZPseRH/uIHnCytSF56By/ef0m9vDUbz1AU46Pikanc7+zB6ywivVQbiYR7RPZnwxixyTjQlnqglP5o8QLyFl4OkgcBeAPHz+QghQpI3ZDsVxcB2pOJgLiJyCgSmCgo4yhDdClxIJlDUXzKzLzKlUyFboQJR34Jz0haXhMh2PcpCeYF0ele8JgUPk7nR1f2OuEyRt23Ak6fMd9QICGEGNY+hm5xuhjtJucTsfBOcq29Miyy2T5Hu8yyvsS19zQ3GlPe2GnMeESpmzamh9+U3fZ7lu8BMfDOr8h+N3vfpfw3XffJe9tIbvJiveYnnYY2hOsz7tRCTXrfrPhZnb74e7ql+v3V+/eX1+9v75ZP2jQzTP3LGJbnj656Fg2Y6s9zUSWx5Rf8v4tYYfL/CXs7b7Gc2B09Bjs7Sd8DXaavwV2OSZ9GS5hL7usf6zNlBkudbD3acq6ILeOj5YxtuzlQNcIg2tJ1hNKDfNNG1aWeEIuriZczKfLsMPwCa8Vdpy93rD3YdJ7mUHYuUxZ4zq3LPJJ13klTpr6LOStEw6ax9o+cWHq9zDlBTbx9Lv9cmOe9GO03FumP0LbNqhXw2PQtg/1sAfrZo5+LT3Bixaf5Pe0ObdUEJz3n9bm6ybcS2y/OezWdv/J28zmDRpXcZivvTWDzHsc5ne3xDe3Vzd5MLA0XVdAz1rsWuSFmQ7Qpez/zQGyxsZ1rNi7fCOW41M9ow90eNmHCccYqWt04HrpCWPKUaQ+he0PvBWEaX8Ju40Y9rZ7+cDUPwbi7XWmlSdyLt5jh7NvRweL/rQ1b523dRoPWL7jC7Y5AuVxrC9wdvrDf8qMR46UMy6tW3o7yZx8SMdJJLgXljdltJ158KDPrnPYZnjQ2PJdz+JOO+1D/pFhzWfjWTvNz9jXwccHArevqGPsF9/2qxcg0hSyPqwO2S6+1quX0Zk+o4ehN7fvrz7c3bI/e0sKPMCVD5wh8BEZkMU1aOV9l7R4MKamTvgeRtcGwf5OPGnB+mf/07/8px965dIKmpUIi0qu2uDZ3173z1hBGqAGjuWNW+RkslEaMkgIqCbJtw6Ffe79zirNq3GHK5wdXJRl8yoNAWNcXEFIG2WCkJAjfjCUxLzszYeUpS5+FHrM78DpLBnnYgCwzhSSN5YsdYeyJGhMXoXmyltZmCANNa7c/wNnaYcXi2howL9fTYCbKzaGMaJqEDJrHDmVHH7KZBCiV0KMEbB0r+8nIC2jfBaHjyMMvqDzGBlIJ7bKzMJJMilg4WnHpdm8H5WDZPpRGXt6dE6whb0B+l51rS9N8fxqzxfq59eL0JV0/JlWrz7Tf/AdtvBdk7UnBlRFP4tf7G71+Qj+I+NCyVe0oacci76VjI/fJni/WNqBnHECnAfHpDr+QKO9MbWLXZil/WK3MFuXQKFlvcfUihisiYfxUb4opVh7KZ3LSW40+b1caH4yK/4GpO1F+x2G/tB9mC8uEibe4RKvof24hCnDosx8VezwUUX9CDi+aRG19U/bkKT6tyJfDyYvBdKUWxW+hF2/MxePv1WWNS8lynDUJt8g34dBEw2jCQvH8qxvrkGE4zkGUeiPS6jx5MNXGYj3ul4oWKtt1nn2oTwQ+Hd+hhH54lg8p/BtI55p/5peHwEfEstX76lzbZTfCtS3nXOioTQ61zIuzD/5Z46z+eYrd7xK8wZQgjcwyS/jWUcmfc5l14RZy7vPuJaUx5w8z9qSe5upy5sywNM5zn3HkKYq+TrNfiVcJ9sTar9Gz0k19Tf04RqH+RonoQ70/fp5bZ1rHAdo5Z5mtAF6nGjzSj/7zEB75Jh0fC+hOj7Dr8FjNHYY2xZC80hXEut9c4PvL37z5nVfYfa8exsajg4deXPVq6W0W+uzIc83qWcDuvLwwgOJPPxnW5AMjpfPCN2rsxXyoCJzceZj7ei0E18wEBlIj+xCdKssg6+EyTekr4a1n1gmTBwnz/3A/Zt4ZADhoBECFOkL+HsXdYQrpw6i7V696DMlotrGfdJvOyyx3JN8dWXb8OCCUxg5XB9jp9FV5RJ3Lrz8lT91ikTZu/JWlBf4JuJAq7eLlJe3G0kr8oEnjv5Y8cAHL/2Bjjx8o4XPhuXbBNpERuVjvbD83l8Y9J7njGefc3NuVy3tBwxiE/btBfS83UK5lT+33XqBCq5rRQbNNcjxQk7b5e0b8aHUzRoDQBvyVDz9RG5tNCfQ+K25jxp12d4fSlEG/qMjGaWbCY6V32LEOhqY48pO9ADMFoeUchKe/U//x3/3QyojOJ1ESTbOlcdSQYe+SskCSyJv2XApUFlIpnn26zImSpYbyp8Su3AbqxDKg2PswoNBaBMK2oGzM3KJbOcgoxQVPgaVmPZBorGUBfFVUHGLp0Mb43Nh1AiKGhA/CyXpOQWZiaiaBscB0zAPAyfkKw7k8nTUNtKO88xCoUxzzxAdy6DH2MWTB/RjxPIdecrugPbh7JdCGh8hNcDeIWDqBduPsek4PwZTLO60KzRvyV4+nC2yzXmbirrdZXkol1XWT8igEzvu88Sv+vRqWHp+HXroyzyTNW0PeuUrqYGH8i+YMtkRZdNsCe2hhwEqSiaSuhJPnpGRQPuMufW06fSREjkIVUcr7yRc/I44n3uevw1HeoWLeOEcQFZ8w9jgjK0g+tQbWranE5Go7qZ8hwdlW9tvwWMobdcK0xMmv8finemvgxjixXYWpN2RPct3OPFPTQ+qecd1MBzhroORKrYpD0PqrICeKD5kOJA26pQ4wULzq26Ck92Hro88YKS9aUvjNGdRUG7C4RivmA+iM2/93sfglhhyE5dDQjZK12HKn2YeTP3EAytfJikpuNJueWh4uhT+keFs557Q8s7fOLD2c+VdL7Mep+7MF/cMEJNTyLef5Wed8aQnr0PWNNIQD83ciiEP57x4yDFOcy8GpOyaPd8g6jATM/buEYY+ZFiHzXa5v/mDb8z4HOf53U3vb76hPt9YQUDHWWc5NOASDdEld0h5Tv8eg98yL/5a6AXgCcNzSq33ntg3r15dvfbWOp9RcT9b9Y6f+jzH2R7Sbq1NMwbpa/Sgg8w+yUWGDpAO1Kxl0sltM8txtt3Ujw+QMZSeLPmY/X0Hy8dOI5vxpucpE/IWiAsdDL/sSUu27E3g+Tftsz6Ydg9Dzjic+gWsKXO45r3iWT9gYVxnHumc44A4gyufXZTiV96FHhz5jPN8d3sTfdjD3D6y/CXlyO0tbmllXjprvOKTUNe0MuDbUJCLKeq8t11ayqCt2+/cGy1NwH3/4/0tCS5eWFc8Qc7bThiK3MO9dwQe7q15o8jRT/d6z4X1Mle/7SP6QVhb0UwfUsde/VRHyiPEL8BWvPDv7Sbety3tF+mzt/d6b7TJeFr811lGtkOG3hIUtsYEEZMum0dg1ROe/bvDeZaNKoKo3YFw3qKwSpVZjGLRQY2A2EXRTianEpfznIX7SRV77BiU2yanz3beEKOgM0uZMYqloHSU4EmvPXSiKsuc0MR4uRJq91ebVT9/TkZBRdZwkl3Ks+3aPBf9ud/RDof/wvN1KLkCWmVefWewGLjwoa2Os4Zm3jYS7dcqMlCGXnVnw1B/8jzkbrDtgAMUGY0HbxEL/hDeIF/LUJxAXkM5KWpI5FZdaI5CFkyu880PMsRGAYvUO5jKdRpf9TzAMKZdA/Vr9k+fUugneFLLZuZimZxyep+Vxm25X3v2BCkP00Gq+pNm6XwNvtAR+epcASWUQoq1PSeliwIWvOgHK22qO22Xj1BYPeePnHab3KIP3YpnebGVxdQDWO3k3aAsFGh36pl0Tg60uWWLexiY5JRM3YnbtLwu4RyTs11lGmqF6nunKdEUPYSUUx8jMr8HywyLRzT8G4A24mcMVj48JMS/H0d5Ck5ZhTyA4p/xpPnT3ooJrHE15C0CKx0K1OVPHWwhbY217ylL2nL4ks4psoF84waMGFzwEljbLF94OsVxnFd559dJ2zrxHsrD/JEGuJV5O3m2vbabNc55BD6EwhMB1ILDJV4j8A3RX3kHFp/QE4LnvJVOg/1K38BTvjg3a93LXkGcr2xZm12fzecghSB+7SySH/mIn7T40pU1ad/eoGPuRTw85hCkJ87jbOGwJSZELsu7dsURsx/Z/wS0YfvFs4cd8nKNtxteyLMe4fx5j7PO8nsu9N/5Ng0cOd+s4Q+h4DtffRBfzaBD9xWyebNG3tuMssM32v6vB+6v1XfhmNuOJXHeBpFvBl8Sr4fFEBntZDxVku1zcYKOpt04OtapTzkkjX/lHhmHT/xxZNQT+Xt0uwf9gXEsO67jO2gD5POGJuRgMvSEdY0jMh59IcScInPlGJiTUD5sElx55SR58TXk7R7SWTgJ8JMnmeOE2j2LmmP/lK3t861mfIjy90+euTcZZE+LPdVVshzcLD5jK+TSTn152ppboii9u+3rdkXT2Y3zTkg6zqpy1k8Rqfu1+ITQVQeOsY6xOMXzwcA6o8/Ye+8y1rloIl/5Z73y1kXGw2+Ksz+7dtIO0lnHVIC9ahdCTz3ldZXEmpA+UnRrtzNAovIhH/LW6xwrW/QGbvrMIjjOsyfP0Ysn6NCNYwxu7EFZiO2v94VnXAjmndPRyQplTjvi9qF6Jjrqlcn42b/7l//+h1ROu5wl2Bl7DYJM7AA5+zcLsfgsJyn7JDOJP0GBlMVZJjx7BsbnD2kjrgq38wqR1wNl4VJMQjoGbwdwgZ0ULBeiMMrSCdO0MbTzxbfOcBhgJK+Cwm/hBVfTdkCKsto2reZm4oh7TqK2nSs804IT2smu4xX5Fl8XzvJyoFzsXcDRAwuFDqBY1g0d5R0RhCmfQvMGp+jky2+BI77B6O6AVR26BPUyLaQz9EeKM3/C1EfP9KNwymB9DJBYnQWWkkefs8g5ftLxthrHxzpldmJ5j1MWTHXLBqWsc/WYsSem6Jswt6o4keUTXRkspyIPcY48yDYXWUPfAGZ5OX60tWhGQO05gS3snDEf8g9g5pPlQzdysZhMvmHZ3LKtsTGd58ERvowTHTh7fUOy2yidMLjC0XbFR/4RsByNrtxJp/GZjs6/AlBfqS/ha3wF6xK+0n5vKl5Hq3DkFUsaDh9hpMzCKs6q015s7djvTrJw1OsIGBNiBUlDy/qtTd+N36BeejFIG5bMymEZ6y4c3SrGmW65G5ZpF+9IFLJP3LTETXkKGh9pArar05vNaNXTPfrDek1sfwfE6VwpXVdt+yFFb7swzuy1HrpJp7TQtuezJQZ/UCFpqMX50dk6HKEG64Xo3g0fm7dcsOqgFdzm5/a/89aPiV03rMcho4/y8uQ49UjhOMotMtDfh+2rLt+G4astdYTzqjvqPsDPZyP8ZVod5Ws85GsQLLthjeo7nqHLuObeaZgcv2KGimc9Mo5el/b+a8E56gV1X9tvOq8/Yx1+jXNVB8v9RB11H3P8Ow4dS+1FnKzha80SovPg6fB6vyl9p979sWtcndj75TR7omwYO5DO8DGYlp9xQJnBEz99SLq6jQwGIFNkg9l/+Gi7RcfTTp3d0iQg39SnHbE4WdahMfi5n1da9M/BzyksdfnlQfQo/tinPF/gRNaxrtyX/Zr9gVTy7ovhQ0zF1YfbO2L51Gn2tg1jx83x0nkufnUxtCVpn+CWV9D5jJF4Cuja6AOQfcUeznNeScd4Oab8KVn6L5H16kHpOrZVh/qjDkT5HtLbZslvsG++GCIXUCrGwUE2ZbL77qve4pILDHDMj14Em8jEt4ooq3qc3/NA2KzXuR1FOe2X40U6gZaagnNbitI9dC7+gJPVKJ/Fm/jZ//bf/W8/xFhUC41UjldZEcSBj6cu43Ymi7Gd8G8WYweIK6fc28wu4Bs2eq8zSvD3q3P7ho4RUdpRrvGQ9+t4lR7HSDlQlLHCxcCWoBM0SOVElak3ePXXwZKObcRxAKXT9nOSOPnQAsfFzQ0sG6Nl0M1AMeiRh7SxQZBPblxnkAweWOQervUKPPvi5HdxUS64JhZ8x6VX3eJH9sUvE035jJM21X7MFXZnfevVo+I4Ni5XdBYyK17QvjSO/EwqUTWM6YuQTYTyxdmhDaAawjJ82hz1Kz82oP4aI18rEzrOewDPeI2Zm5V5cTP+bEoiydOJ5dddzkRfXZcfzvnAIkE7+0jLbL7KvjufgZU+nGbS8lG7qVMXdm5BRVDPfgV7l9tF3BTEtYmTUBynWsbSmcJEfcKVOUjg1JmIwjLRZLry8HLxkZTQJbXjPM55XsWnTOo6sq5xpr4nKW0pj8w124ArKPPk9/IBy07Qblb/V3hY/xDSpw0yVive29kfYcrOuur9kscXef9WmfgTBMsnLZjfg5BTPZKGjs/QbzvXibFpIfUrHzrKL4/w6QjpqDrfenG70msemneapVz9a2jY4jjEBidFYsozQVaY95jmVqG1BshXB6Q/NsWaERzWS1d154Tlq773C8NbOYiZBFmr+0CMgfLEBvtnfkIapI/2R775kz+l6b9l8vMAhLq5iIiznfLFF1CGrLG0rr74BydOs/LbR/I6SjllpiwOFv2aE2ebWb5Db5uIRJHt471zvfNzHDSDbYvT0FNnZVztIrK4puVJeWwGbVAmqsNCaQjU0ZaGdT1J9S0ZoU3ILR408pcB/UntX95fX727ubt6l9s0KKefvoZOpzn3OIMveV9Z6ulhLE3+Swa1zowl/JeHfc58ERbOvoYYj9OX9wYTvHd3HDAvWI51nH6r75mn9sx2nizmFwZp47zpyKAPEtHzwve+2jxfRZuMG3U6azrOpl0Dc4rKPqBclk3djLcQn4C1tv6K87z7vxlpW+9A3nubAcYQHHFpK11h+jH9nr1fEHPyo7fQhYZ76/FNFe2n3jD+gmuGIKuRXR9LfakrdSz90w8p+Bq2Xe9eHMQpXnJ4z7PgeEg7r4ODmW1ee4/6wjUv/Z68ts8GT5cjGun4NYzZcTCofwFd13glchSl5X3Iat41LHzRa7/9cX3oemJ/1bnlvbdanE9XL17h3NInZfA03MvzrCMUpE/SxUjc26URWsqNCqwXfGauayD0PMFebfvaPe+rZn9m/F2apZDTevpmnz7jo27qBZCRvKjhBa02y2ejtb4i1BH0GZ/9v/67//WHYkNUBBsj9dwT42Dk2CGO8ATUyULu5vL5GQr1BkAuWmTyCUf58xM6Jz51T3JzoFeabj46GjUcbzD3qsKXyOck1uYqgaAcGTQVvvU06claR6SskTm9VLHTRqUUx/jyto3iO7jig9PmwKIFXeMJNUAGgXSNUAPwPrhuCjAOny6+ndTWq3bbyiObhnVkIkaEayQowiwqqSJ9yLDkMkgvi0HwGlv+GAz+OGsTDlj8Dlh5UdL2At9U86eeC9Nu8VCySQe/eIM9C2ZOfdBJ9aZ9lIbpbIgU3LNAe8EROhhl+PI/eaGyFEyf4/kQbGOdToAtlIEcZTawBHktSx5Ab8rmwuVtOXXY1T/jr16lFVwTjJ+p0Lasdhey8nDSrfKU0C6OOHHkUu4V7FfpFs+iqUs7ZYjsA6UpDL22m/IVl+Svw2orj6ExsXQPIDm8kj3qzrJLeIC7DZT0T3kLO42v0dtB3Ys3mF2Oz7ZT03zn6YB1O3cxpOfqdJy8rqAdWPAU2+2pMKXYbPizzkkrCzwscjJsTF5z8KO3kZi2rbTgsdaGeHpuVJaRYgQSeruFjSo3lgm+66rr2gQFCJOFx9zyXfvar2susXlxlcPpU9XwcbQbWDSVK/OzsTyUOTpwAyU967Xtk175zm0d3/VN45Gfdm0jdEwizNE2F9arjeHkVRwhdeAdbZDZdlnzQfFX/3R+waD+81V+NW31I3PbAE4eYksXPTX2BNmTZsOnvDEjDwTe3iV4j3OcZupv4eGr6kjmVXSOXkcMe2p3EieQ7qbevHb1XxJ+bc5Ym/my8CY95TqgrgEv48D21FCH1n0hbpd2tHAFt2P3xsEd6PpKTH/nIAsvB4enzt2sZfeu9YSxj9lrPVk0P/WOs2A7eRuLt8wHWH3yf/Ee2whvwPKp20FaOTwkDH3/Rkbb22ro2+nkm0y5uklsnXi0Kd/GCfz5q4C91cKLRnSj3W068EfEdGo9dBP8wTfBQ55XOIrhiVw6qcbj/L559ebq+++/Y57CP2K3z8c8tA/I1cNGaMB/HPiOOX23D/xlLjFH0selA1vJMz/HTZFdc61Qx7EN9ZAWzATy6S1IOrZx0h1P6+dHoSBSPVU2JI3EUrBOmTyczSxWd5nv8KJE+trks+cvcab7XnEcT2wODu6v6RP61acNT2VR19LrPB2IDE0kXVkK4buCk/fZ//P/8r/8IAkXFvIw1qYR9oVXPQqBmp7qDCsPA4hD7Iz/jHPsIcFnnOOnzhHHnnqd5+LD4FmdaMyBAbhjoGr0+QXCnEZ8ysKUiYBAcypmepwqhyk6zSArtMJH2uT902Dbf+ubHIXU0YeW/DAa9NXy8DA2d26atovSYnEqT504kZZsFmswS7leyUaZ5nN55JYmFSlWyshvUI4wDJdWCJSldItTQyb3KgHiy+8IKVUcDcJ603wOTSB0Fr5Xd5EZ+cwfEHkKB3+COk3bJFo49fJQr/ZJrkc+udIPi8TDT10Wx3HOAwqO95LLckVJKv8df1uot+N2BjGWvaTN+kwqdhGhlmwF+QqP9Tu/YEQXysexUwJtoxuqWMaYaZpII5uHi11sVbu0PbSVCRq2B7GyWo5uolBVBW5Py+nL0acTZswsHJs3WzuQmu3UaePoVMHkCYxdTt1AaQ2W4pVrbHrBA/wVD95eJ0z5itqvowz+6CE52/FvrvmF62dInnIa7+kAejPVcP45Pp1LrR85Mu6ElU2FZXFkLaRNcUs/PHV3Yr8d/Y4peWNC7c1A2xUwzlW2cDQQ6WSBwW5cmMfZdUPQlomlYb6jyd8DOta7IVSO8FKeJUvlsRVx+FhmXcM4v+W71bPJ6Tj7Oidvlwtu4BPzsOMSu5Gn/KwPLyoImRXmrY8cSwcE19RJG+JQgxonnb75mipxfAtRDg9wOA25WEbOrvFKAH9sWpC+c8468dKHLRSn+jBrWear/Dz9XU5weoOnWkc54jEyOgymqSOOHCv4MKBfIzMKme+QyX3LvjnD9za/vdFp/oDz7IOBd3GcvWUjvxQIQ3/8JPdKpx8EYmWY/iUc62azf67zvFFK+DWYOfk1cNyFB3OXMOvI6Tzr9BCIPXl8Pvj0M/sjWdv0pPg8vRQyZmu9cizucQzVf/aBODfqynGhTltx7EnPId48W6S9fLi/I3jwhh6hnf0jdJYDVobQo72ZxfewnxiG9e3fDukvFObhP+mZBjPphNUmbQlxPpU1pRRFqoz+wm+s7Dl8AT/yiEtdfz+i9C37+Ml5+iEXY94i5Gtb/+Zv/iZ25Dewvt3L9jq0r1+9zmva9G3ytgv7Rr+l56/3vXr9sqfbFTX9H+dZGu1D5fPU1rF98cJf/PWk3Fs4bORqVJWJ3N6RtyF9sW18PWl7qg99OosYrmEnX9vVDp5cvVyvoZUuBEKj61DHqGtCOanvjC2x0yrzhfXMU29nc+wwdaUT2bW7OM8t7/NMhIwleqZJ1x9IiBdJT4hekCOlyrzJfwTXzv/wf/0PP3z0lJhMTpVzioxSnjd2Qf6EE+ytF5/VJ87zJ+o+px6KcagnTXtp4TwbulA4EVxI+x6+nC7C3IVUw/NUQDEVOAPNJLG+L68/lXjARbYb6Fm8sqGpMlVs+EVTgGULxC3+aRSOqKoZhdpWOmPgoQxNp6knCE6GDD6yz5Vb2tk/5J++GUur9AVoUO4iIMixiSMVyDcA4ClNBnXBTGLp5HPl5SjIK/wWRGbk3E+gAwtn8KcNaI0nQbF101ZDDo21E2RjB+IsBBauqdBtqWB5b2dwofXkQcNe8tEgV5hLFvtTvoxBdIve0avjGZJ+KMbBYMnTaCsv34FJufiK4uImRbG7sfYNH/LqNyO1gyz0BuUAp6fR2rLU/Bj7csz5g2cvEDqOjU9ZjCfs+VNq2NHvuZfLE28hONHL9KRp7UI5rbusDyzeU37WX8Cv1QOtOyUdXTf+st3Oc9KrydFW2Onkz3gv28I4XGQaLzjscOG50D/Im2TxddyTnrJVXxtbc3jarHjq4xAzz33DUMqWLZgP7qx15PvVJvV6ZTrXliNT7E7ZwkenWvrmiXX1XAeXnJYb/GsHwSHObRVRp7QtNy498665bsrTFwETCbhmdTw6LlMvKPP8yIrsDidZYz/SpbmHOr7wJPbNCrn43MIhRybpaaMTT71xb+94SH+vJzrShjyMpp6kQ9CZdY11n/DdzXGyFVs9krZ3dgexctr8EWfhnoUdMrlnGZ8573DWcX57fXP1S96o0YcC72Cgc+0tGqAdjrO8pWscATeQ45QkVvfJ/Tb4c3Afg9HxQMf+of6NXfaNdZ51IL2X1vt2Pe2MY7z2kVnX7G3ylHcvrDMrZHyIHRXH8455os7F1xDTniDe2Ihge8PsqY7v3LIxas3FGlDe5SceBclnHBwXZVg2Elg8L8GSoRXe9H1kMEwb6Ql5ZzCgnro+l+7chqCenGPO2/tcNIzDuXwKrjpGl5GROauMveD7HCfzX/yLf5EfEvO9xtp3ZfHWBPlCY+0p0u2tMs9zsfPy1Yurly96n7U9y9qx1qTpo9Y4/ctFD+PrybDrai40bAy+vbWdcXQgz3ULiGCNDw1+vOvPhSucdFOTwTZJzL8/XOeP59hHZQUxNNP/jFF1Gv1Q7pbnluvtla5BWAl0nPvqcmaaDNWn9AhpIH/mvH0hleVGZ5kYzNhk56sVDyF9BJQp8UpPEJ79r3/3v/5Qp5hCnWDDC8iZf86iHyeZRVxHmlicT9at2zJyD4ltiD89wThWwMzJY+ifuZJi4c69bzNwTiM7b7ftgQOxBlBFiedpRTafiCkK2Ol0DYxPMnZk1YcWedLpYFP5mqBQAw2vpRjLjoBGHXPbZmGldBRV4+pk6olfjc462fi1wNwbZh8szxPZXA1KunLLpnK175a7mFsBGRJzISBu65fxrLRwxPkUzpSQHHSM3fDKqe1KD/ktoNg49dIs2gGVVJxWnHmNuhNfUE/KLV50R5yRXX1JmWn0a9qQPiiHi0YoausuNC0LN9vgFEjXC6nkk6vz3K+SehUf+Qe6ywdvYPouPGVzXBpt4F/s4pt30p0brA8yyg8rCI1+/ej4G7ATxrmDWB5ORunnJF75qOlkTbPqwJz6EDMV1JOIXnN9AD3nPbGTPIslthX6slogLesE60JjxQOTnqJeiZ84l7hH3Yqr9xN2/ELr06+Fm3iN9yX+QX+lL8gfoM6ipkcQ0m6lwSieSduQaJuuEdmM1nyb+eUI9BfnKKdMJzNzcgtZg1aY/F7n2jRxTkKkRaxNhqfrlzMhtqOt6tSt+pWX1sTdqJCP2PUxJ73iS8N0qCwc+hkVaqrGlgcWrs50+mrf5F9nRGD4M3efY6fep+l6Kw1PDhEC0rSzDXKNsxzZlNO+HKF91Nqz7q6QQxHKe8LsiZh6onyFdGH9KYvTbSBjgeNqFyq+J2zqx348DFOe9zR72uzpb9aExYd57uwxPSfSniprA+K4fsx7mntrBo4ymQ8f+y5nHxT0nc03lL+9vbv6Ccf57fVt3qrhWzbuPKHO/cxrE15hDYgJ6o6k/wXXha086m6U4PDucMyVFf5cUEcDQ2vAvOvBpBOv9MwwnTPXZZ3nPITmV+7k4xwS2LFlAmbxPUn1WSB/jXDWJmVwSJyHcZ5zSmpZ99Z509HgGpShda1wrt6z1ho69tW6NicM7rS3NG2XLccOls0EH7mVn9rgDR8/TQ+9PjjXh9ezPlM2PKTnSa7l7v3iZA8DZ5xnb8moM9pbUtTB0O+tIe57Jz+0EjkUxHmqj+DDfHO7xjV2KPjOZH0qL2hyagwd6eUVddCRn+ENjuoY1axXzl855dtM14CEyuB7vPVlLLd/ChKHdum0Exb68nGvXrzUc3w8T54B5ZFOdB+do2nHDFlevX6VXxZm+kBOXm1/yAe+8lSP7onIBop8kDS4XtjbLPMpshVfej1wZP7TH+dgbI+W2buX8yzT7uVlrz4a/NOyCmMvJFKeCgOZZ//ub//DD4cD/Bxhc7sG8Ss2Zt8O8hJBdaA9cdaxfYrB4DizLGZhj5NNHtO4+ojTbBzH2YDj/CknHpS7QckzG5UpoYtbT+dW58HKArcMfTCjQJRhQQaTUCUvoxOX4AJq7IIpRCXWrUkWRa72LZJjYxDTrrhTTkr5loGPkUs5dElaNs6zacvnaeHiCu0jBW0X4va19YeMC33nvcPk/TQN1eSFo87yaTcx8KAcMJ2eWj6MgeKtTAU9wD5kHJbRuhEVmk/K2IkyaWOyky4sBqtIfnUcLVevXWQEJ3s3PB2ejp+0bBoc/g/abUJdE0PjANCm7Is6oPTUaRDLyxz8w2GNkXYXPTDZTfdhFRbD6Ia6IBVPLn2gRL2WdmwhJaEqIv820KbTMMWeNGcTIh+bZTNvX4tvnfEeBh6mV37D2esHjrKFt4+Z+cs2x2K/YPCNTO/4l20LMx+mXwtvQ512ezwhjHaYLAb3gO6Sx/EzrjMs8ol3rAtjX18pN876xFqTC/mVT3k2AcsfxnGeid1AzribehzchJ6ouFbW4W85bkP04VuNopcV2v3RP3TiJNsn0uExZQXtddaxbErEucgDj4/EkZmgnozdpFpH2qR0LVt2uLdRBzoIE8zPOj6g6IkzlpM7aVQfzQ/9S5hyvyHKA77hW17THvESu5fkXcuqFXaW+22ntwaY1qGek+bc4wzyrW/Q8L3NhPe5TWPFd36dDk9kwGViXCDIv3RNGzv37VseDgSc/bHVFYvftWGFi+5R8gCqpy/L/xIYWsJBl3hPD7guqT+dY+3klc7hy+dXr3AKepC09oGMg52oIxwn+yUOGLjuh45j7jF3LJKuE9yLHN/I1QcB6yiWf8aNugmO6+VDguIkQKfta8+mI8/ZleTnG4yB4UVp0pPPFNvozb6+7+21t7Fv5ybrMHVZp52vyOgqL36cW9pmHlM+89W63hdOWG0tiwDAHCb6ray8vF1DJ1o794FKZfRCNf5r/kYP7Ytj5Cn0q/yI27lGnOse+PzNbQ7DX6dcPp7gipd9jzjOMwEOke1wnqHjGuKPmvnw4icujOz7S8ZVW5Bfddt+eQuOp859ZzQ80gHr114b2VqkPKpU+dF8+xX9eHSljkxXp/GjbER4qk3FKacxBD7HYa7zLFq0QcI4F49rzjZIudKOLAPRB0WJyT/7p7/99z/kIT8FwUnWYX76cgVfKJCTZwTM6TIxTg1mw4KEskgpggt0HkJ58oF0T549ccbsUQgDTanqidgwVkn5GtMOkO+GgwzSsl6jXIqME0V/VKQh+OLmaB+ZQridkm6/9pBWORpXCY1hG7xZaEtgQiiWL3lLOiY1ypHB4ICFLvUanhPE08E4T8D9vT8F7jJbuuNsSTdG4uZD+aEZygTLAsdgtn5g8lN6nCQDR91qF1mttd9yWuU7znEbh3IbH9SK72LwoE1SgjqvPlNvBXF17Uj7R1pdWqYigakfIy2KOGJrB+q1dqKDqZYsy6mSdsHGlg3ctsPvFKrlic9C5XMTyMKIHP7lIoAgDWHej10p4Go5tPM6nVCNdLEv7U+QXu69Sp/AR4dQDW6yBP7PfLHSdxecOtS25RM7l8PAUhcLAdI6NLGrtE5/cqsLcXRv6Upf5gdMJr+VzVgM7PjW7PU7vUfpXsLqwAOai94emzTuuLc8bR6jCYxEbWtOnRmvkHLHyXWidiS4Rjlg/tUxBTL/S2f4X4agSUdcy4jHgUyb0MMmxuFdobaCzbJOxUm23jFedRMro7KWv/IWlxKCcTgsm+fPPhBCI+Xg0K6BukWLBPW10/ajelK3Bm/HMH+ss8RZE3VCCf6MrWWhE7nAXzpwZGK5ZOfNQXUkdqeiQbZwPP7MGWzrEKcn0WXDgz6Eh3I2ro4aN3hIgaOuHOiht2u4ZlS2Bk+IbUdabuJGtvK7u/fWOddrT599m8bnqxuc5bc3t1e/XN/ldg1fQedPcHubxkc2Yk+bc4NNbHTJu+g7WT3tqvkqTRLkVQT1C5werXkIl2Uzfx7D/S0w4/21cDgva/2zC1VWdY2Sso/MPc++/9i9MKemSDUnrWrdtM6gzrNOks9OeZSWe93X2PUQRDvRbrVHLUlQnq5xOrq+XUmHWXua2DGXl3DYlzLCu88l1QEMjjKtUJvpOAlTnrqVz/6w1R3OpHv62t9DZ/FVHsOM6ez7zkfrPXm2jb/MKD19ksgbjuWjDn0bxgvp+55nxwAe4bNk1bm1nVnlUEfhr9EicNyyzG1VoR7K15Pd7757g1wevOhstn/yDx7tdIB1lnWe835kaOed3j6kqCOIjBGDcikYq5Peg97bCDu3um7cfbhFP/fw9Bf/vHWkzrNtjIX8yA517mf+srDzZnyY3pIhQ1l3HCClGNTbN3gfeYIirTaqIy2lZV8I+RY4/deJBpl01gcJrLj1tRmDVEq/+ppxEGZsBOue/dPv//0Pn70lw1swnrvAE3K6vF43h/P8mTzmn8UfMyZ1xyLi8q2jTI2Oc06awX+KkZPn+h6F3cERpYFjRx0JJ4CDr1Dk0ulsIIapX0IiEW3sVA1H5Vme9jFEgMp2SlqrnZ1XsVFeY43K+NzgKFcC7S6K62IYWrS33q3rGETaZ/CWHGAEV+fTsjxBSphJlgd0spF0wkcW6dMyffXYw1sI4BVdrBAEysaxCw/TG4TeSvd+KRLpqLzsM4aGwfTKTJ5+BSvRz1fPNSQmk7GTR0oa7ziTwytGSqyuKv8KKRWUbYmbuurEwvZFnE5a4WxX/NUypbOwJPYWH9LZsAEXJajlYsPN7ThBgIZ1/uToQPhO+oKfuV1+0xlHywiqR6jsK4hDuewcM8t6oUceDsppJnWrrdJEBj5S5uqQvDym0DG1X2vzISUPg3hwRS7HhLEyxwTvAjdBXav/2kb70liYvhkrW3FansQC2w/sbdN30jv9CTuOUBnTk8R+7Z4+bLjfAsmMbgfSxv+Nj5D05Fd6yMfOjqo1foTMI0blkEMc5onNXetSGlJnmwkDprte8ecas8axo13Z96A1TFznOCtJ1k+dkpwgE7sEGGc9siy0KCKdHOUWZD1sbemmDfGyO3GGt4GC/DsOM4+i0GJTxoa29KEjmXbKSdBxDl0D5a6zqV/zLvSnjhB8eDgXOoebNjZgCdH92KMQqf2nn3Vq1hyS5oonXNI09kEqvyLOLRv2EZtbqgLk4zqv/nxrho5Gx0F9+xCgjpvOR+5pxiO+//gkD2jlxBlH2R89+QWnOc7z7V0eGPThQI+KXNHceWgO/eom+5YdymJBWP20v1l3TS/dD6ziL+CyeHT2FfTfBJFjl2kPlDl3DMNDSRPWWLhGvXyJM4Tjo0Psq9Us620HOiQAY+lemNs1/AYbnBxI0D7jZQDRMbpf+6J1cjceeQTH+O7uNiesGe916ix07dMEe4Jd5supW/KEFrzH5qSvfThOOx/BcTOf/q+6oeX7g3Ve49iyzmFF2F35Ko/B+4rFT4BG9kvsKhcantTjIDrfbNN+diwNng6/ic+g81y57Vd/EKz6mQcEc5FIuXS1b+0/cxu92i+fLfiA86pMftPfPngbhhc76kUZlc9eI4d/S+6c0i54SX+9rcJ+VytCJXY/jI51nhnftnXo18UBPo9L3Av4vUq/XkYeNeMBgnJ7W0jsBDrakxeilo/uM48WeMoMC01L7guHigTlsR9rnUAX5hSob9igTzTWgTbOK2HhOSfQFbw6KMGCPFYqn+r2IYwOke9//Mf/8Yf7J3csDDh7Osw6v3lAEC3gNN/jCBtQDRgY8+fex8wQXX1+hkLYM9MG/CdsRkwNAnQYwCc61RiOi0x/fU864snazQTh9D+WArIYExgLSuwkEzdXOb3abUMXWhqtDvj1kEb04WMnWPVSJYeOBgakaQqdSHDUyPyDjqTc0LIYrkmW0ugXOcwtWVw0BGXQwLNoQLfGiqyk7Uu/RoR+Vgxb1Eh872d4EMRTpsgjPfI1SIUFyLsBRJxj0PIROcRNn5DBsU5y9b2LB4kySrvqTXmRhg9jhYFygmmbGCTpiYH3U4F5/AmVAzz7rDNHv1IXNqYop+zBrQrUxfh17JdstrNZv77ughT5pKBzry7AkV+ezlYmA32abyfoHaTLhwa2LM/IYs1KWxrFmDBgB1pe7EMG1UP6T8nEgehKewSN2C+R8hT+B+VlXjjW8PqUW4u8OFntwl97c2FhjmAL9tkh8UIvtmIfwLOPNsw7YbPYeeLhIiC9jn3eHEC/tRv1p73FhpR/QfsovrZT22yFkpSOfNIZYi+gLIrNr7bqvXTtQuODDmBZxpLg3I3ekbm8O26WGWZ+naE8GsSxveX90xEz9H5b58XY57JL4inPqSsMghP8BvOOi+0c3+N2CPI1hvJK38TPHyDxJUscwszJypPyrG+OkWOAzljNhlrGcP1VJ7SDV9uah0AuZsFY5aEz7fkTYmOKT0VpAuqpAmA7ltEzcPL+Y0K+AhffOsuojLOoHkKrtEllY8+abD1rsjrN2qMT7PwTB1m7PlBJiIzIctBlXfBZgHtsOrdN6IwSf7hjAye4bthO++19lYuGIkDS/NiPdMN//djCYKqPvBmEP8dBZzcnxpDOkkq7PNznD8wtW3bG2jq3YlhPmbIiBGVPcUqg8aEX4Z403+bBP2LK+4Mn/aXAn3Ga3/k6OvHRfehAfm6xg2Hk8l/N1qbXGPlJ+YQgJTwEMYO99DCQ8SeM/mOjln8lDOw0BPOuz7afdPaWRfcA6dsfQtch69Kjrk/GGInO3bzBwX1Qw3F87HdliUaY/ow7uM/Zl3PBT8j1NHWOaW0Im8mY28Z90x/D0vZoT3CN+4h9Xb9/f3XHONj4cPRyse5tNtIqXXnUTwBn9U+zM137Bhea3bNr4yrZtpo8WMGbdn0Ijzyyusb6LuE55Ihzi2PvW7bi8F6hl1ev2SepRyCly8UGtv8aXbl++61Ul4Dq1fRLHNae5kObiw06J8IaAyVTX9Vqvn20Dtl1UHWUlcE3bURXeUMH+4vYyJc3b9gx6LzJ/cWvkAfJnAqMlz2xz1mz5bt8Euv8dcDsO7khuXaTBwNVCEXRHR3ILyzT/3lfvXPYNTj9A6d648ICOq5P6tuxs2/y97Td8XIvderMN6z210+y0VduL0MO/qODjDHyOR+9eH6BXLHd6EtZ4YFuY3vYxJysx24I7q+fr54Ti0s/PaUO/dXXZV/xMQgRSonSjjjzQ56M8z/+6z/8cI9T/CH3J+tEY9imXWB1fulATqN1oNGw9zF76uzSZEezAWgN2aC8Nq/D/JkBNd+r8xpturiM1g877f1nLvrS1gEROlAoicGllryD2g7GeLzqomPmbZGOOvqRp3hav5FOT501lYLENBh8DdW11SEv59hX5HLCCzWH6tBT5XwNEqAGBg5mrsZWyIJDe2XUsN1IzKvw1Sp5i1Ku7ihNUgSFts5S8ShNfxa0T5Rt+YGUT/2US3jBFGUCoRMn+Ti/4blWo41koPI2TF4on2LvdZZl4YJ2NsSVH7lmIVeGOscnvQgApJ46x77l5RNHQaMWKMrJE+0nDLTNKePkhcfwHgPxHrSDoUFjMNaGEE9E7NRiJx02FPqG6hjuSdvapUM1a2ix81WjHgwSPNKr/IwLytSJvtpv8WWZNjnlhmk3wbm7686yiS/LHoUla3G+xLN8D1+WpSiw87ukVC0sDuJdhgWlUfvY0wN1pu2vMXVpfurgDG03FytZCxO7Xrl2EJNXHvOpszzjTrvFl1Uto56/1V7aE6uAXBgag23PjfkAbCOHRZM1tWK51najHajM6Yz/qbdd9VWa7e/iu2Bkbzvw14D086zPRUoIU0b7yU/Zns74ZWIUhqYQ0RYeibzKrg9vVs9TlwtjeQetm5mxG6Yo+OusrcrXOK+nWxcScSgoi8MNQh4G1NHXGU5ZnS9Pm6/x/26I3+GI+P7mt97rfHd39R7c/FqgsqAN56wjaU8S238ykY8wsPf1t0CG6RHItnAB0etFuCz/Vn7Sh/4XhBfVCyNBi8nctoih9BDFU9bvv3+Th9A8lYVYnC1GIP3w+ScdQe9nda90rZnTZ/VXGTqW7vn91qGnu1a5Vgn37p2E/LIdbbNmHetW7ao0POyRj44Ysqz9t3jDb3Dhx3i2Q9ZBRzz/oH0+tNd2dk96vS/Zg4zy9YIzt5RggOLpnOU2BOnaSeaG72e3rafEz18iE3Sdd9qlaDqVuf2FRn2WqzKUftcX/SFh1muHzPKwweC9aG3/HTzakY6uXDsAvx3wFgxv3chYpHR0Ir3ygHvst25IaUWH6FTdhK716GsuhnryXMdbXMEfceoPIHnB++nq+VNt4EVJHrTlBlWY+UBhHoJXr/KafkosmKv/pOxXfySKcscJ3pk39pdCT7G93zjqtw310nbMHZ/cn62+9Ufg0Vuu9E2gvvbg0fPY18wR14mm9VNSFPgMrWf/9l//4w/edpEFEYEVP3IldIHwysnFkuFPaU+HnTBiWETsCuYk8mo0+DrbBreRNVAgqz7BtFBnyKsn4iVdFLSMSv4xRIKd0HidXPK0s7mCVc54u4QowOBEUqk9vn/CJLNndZg70M4l+Vqe/lJHNrAiQLrKVDlmcooRPhrQCuXbwe6EVR+TLr6ErOc/sX0tvdU23KQuDjnwS9f2qxJIi5Srzz1uEJI+6uSXKOVZcJDZPg2EHzDlhvSB8omHvjjCtLds2pvWoMVxkqbNKu+FTPVlW3Ip5yMhF2ImYwPlIcC5clCdWE1R3/Fr2c4/NC9g6i9hx73EmX5O+YMYnbhQ5oQs40zwBACbB6N4yk08X98iNG1bniti9JMpsfrvONe5aZziRcVQ/ZCmTcU+Zf9z+y085jwPjcv4UTjs83HcvU6Y/FlW3mvYz7Dqj5gg3tjhyNvXGpm33DWG8glYybQ7dbrauihutM7QeTt8hJRD60jvATyNcjYv15e09y9l2q3tpn1D5aQgc9O09QTKoRaaxuql6ynrnBuTNEO3wXZHmhaRU/tY9EdOt8iUiRN8Y+h6+rdkF2KKSbWtJ9LWH3qP3trH0mggJzu6gz0Y1rjN/DkAXMO0z+GCMq+Rn3WMavDqtNZpVse2s470PQHZo2vzOB0JtPO0WUfZveHDB51n78f0lwFxfMDt2zQ+5D7mPBSIk9Z7nG/iQHsCrXPkD544bbOzrbRgHE2ueIfTrn8bDM0BdSJk3AH1J819Pvwl4ZtgPxbf2qNA3rbJ6qQ8uXqF8/w3v/v+6vvvvsMx6rrvZ3hkH3M/qNNmvet7dCRtKtuX9c0b4+e4WZXTwbUvaJOenPpthrdrCJH/6EITHXffU9595thXUFycUWWy3YGrU8pIrvLYGXHa4Wj6Or4C84Ry9y+dzrkdc/a5/Dz7rSe+GujV1ctcSFhHR+hP9aaD3HvE84t61OdNO9hV2tBff7GRBvFzIkr6vttxdaOc1VnnizI7045DOdpmBtFGHOe5elD/eUuH8uk8L/25vyhjeMy6YRk8pOvcjh7jbFZHE+Lr0Jee8te5Hl0jQMbMw03XlNzHDQ1PjstSueGHjO13nedn2Ip9GPvpAuR6VYHdHzN2yCv05Fn+CwMdvHjZBxzHl3sK3ehM9YhP2le9MhDMZcphpKagDl/6oYxHKN+ZDzrPAeRo1ZILTs/+8Hf/kB9JsSyVhqcaUGOVmw0hp812f+HQQTscvVDvl1sMCVcIdDIdXk406S7sZGlHV5KOQgGFi3HLg6DwxwDNYKkseQIarQ60g2zhXKHRKle5Qvh4ZZF8B3fpIrxiOA40NEbh0w/JGp+LWhPotbKFVrCTj5OnnMRTbzzG7u0b6Z98yDtAob/kWeSBJpRFyGIt0jGg06AwV3wxcKA4jSctjDyG8i2dytww9Qbzs2gYiz99mfppc9m2ZS2f20o0/JRv9Y0XnbGHVT8b+5SFd3O5vzmnS8TBpZvHeK02gnUT7+WPweAOmJ+w5x8DZ0PtGBt0XJFVgeRpz/zPrSuhQT353jvHn2ntkzmSUT94VN7pkzoyPuonWnL5YzOT3+O933t64MBHhgf0gUtaA4/RybcW4F3iDuy0LnHMz3hPzWN4AXDEm1A4beUA67MWdV0Z/D3NpE/e0CY7zok3obCnN1gOHLWttw1/FPrZPgbxYfujh/LTfhbfiY95kFhZWa/cQJSbcqyifLN+nXSFQ4600za108ZDNz9UlQ23cqUNoFyTN8wmnXT4nbpL3vLVN/t6zOs1hrlAXumhMcH+dB1r2wlCcRwqZF0HHcrq9vLpI2uBZcqGM73Ll1s7dKzT3hNmnDDGyFusPEm+o70nzu9JeG/zj9fXOWn2p7av73wNHXTRgpssHWGeLgcwUu7j2fwljPy/FdTdgH0YGCpDb9fNpCeMvg0De/3ATv+AizJnYtu0PEsUOK5jr14+x3F+c/Xdmzc4Rl23s4LHg+4Y6jy7b8RhQ67ZxxwPsb0QctxdxwtPcl/v7Bva++zPnjwPQGXJ3/EeG9qdZ/krb+VouTC4BipT73psOrpDZverAPyt1yEex7kXA31zyC0y7e9bzj3JIzfBeakseWAOx1nnWXqZv9ib86eOOX6NfdZ5Vseypl/368R9fmOgsrbPwjGfyCZeehnn2RNz+5TXCnqbzau+t1lepXHOFe1a+ysdg+O99n/6lXGETi6GQfZ8UtzRORn/Q8+LHsfNH7CZPoav+55/8lMHTmBwc6LvhQXOvTTrPENsxbOvGkfWtWY7LXW6x59wv81dBYTcz4yQqycE5SLyIPYZTjoyfdbJzijRBnyd7tB5BCzXfiedfkJ98J/9/l//Q36eOx1UlSnXyJRLxZJdjrN/pq2TQAiKa7BjMR46+fkDKD3NNmRiSQZ81C4DiiqURjJCyUzjyNc+DFoMZRm1KpkrkDjQOOdRJhQzEaIEFxHx5aYkiqSMExBzDUKfuI7pgN4BrrJXPP1TfrE0IPKiDU504ASgzq+vNLxjEocZi4YTRnlXf+NsABpRaEsydcoc8smnRP6rXNY75HaAVbjHl2HwDKG75JiyPW2wL1lQVp0w7XacPRbO/EqvcvtoPn/GdP/EFVndEx39Z0w2XrVBZa89uujOghxd0a49KoTmBtPfSxj6e/pbYeBhOZ2JHPalk1F2nXBuHM7XLp5iWTr2aZ3AchkaAfFIGtKCxMnLdMsNmBkxdofdt2nxLmHKpl69T2iZ9LTLjtkeLN/DXmaaxslNmSljO2o8dCbfzq0Wqyz9WX3LOlFE/rSDbkbVRefhxA1qGWqsSdVH21nXr/nIu0ZkbQJfpRN6etqgELGlhNrebjOTNmpycBsQObHijF1KM3iJTba+wf4gN5VgZC3KHImMlXVkjoysU36Ll280PDQgT2Xr2YRiR4tm2cqLkPbaVmNp2d6vw3VMbMsiRBtarTahseiNfo6+um4apLOF3Atoe+DStnY46BCOtqRjH3AOCXTiOtkDEnE+5+TYOA/9VeS1duuQWe6FkmtCHeV7T5q9H5s6afne5nvqPHH257R9b7Mny29xlH2Txi+3t1c3tPGeZ38pEPJXH+0TDpV9U0MRjRDngT85anNid8/RBhv+XKjmCjudnNht+b1+T0/+Ei7rRvcDX2tHzapbuNiPe1pfp/Yk99D6qjFfQyY9H+oKPv+gdP/WuXFCAhkj7K0/fd5xdYzmos01U0dKO7Ctq+N8szEnzwHIiT/6np6EtY2SXmvXZodja2NvWnnt0wa2IS0umeA5F6nsg4/4IHEke9+s9nXj21dubjPX42Tm1BxbyX7uTtB58MxTZ9+kQWx5fJdxiPnTufX+8ZHflurkzgu42zt4MWdph2dfBAxTWb0VIs7i6i+fKc/6AO1xnnPqreM/zj9lgmuNeIK3N0QAxsqLmujPCwn79fxlxiP3ty8+h/O8/DLXCilFTujOyTMFvZ9b/bH/ZTxdq5yr8sY58lk1f2nwOUGa41/l7WrykaZAnG/IDn9JGZfzHniWua98fWMI81NcAowoQ17keO4FGvHVk/UWEXTo/c7WCbGNLcy8r61If8BS7RDOv//7v8N5pmCEViaJk87r64i7TED0KYo3La3gWO5XiwbZ2UG/mgDLhdsYQaSpwQgOdPivCXK3vsqQoVet6SgDPwqak+Uu5ExGjKRP39ZYNKR0DrpRfrDBI1QJjSdIxHaGnDrTBrW3v8FRxtITLDOfrwmC2zI+m1/K1SlOzGBF4WHVhUNe56TVwXLhr278KyA7eUQq/aoreQHSD8BFIvxXxcRC5XgoV3itcAnWT5j60dGk93amL/FPGsmO+NRrV5Qf/b/kV7xgpPKhfLYRjvGk2hhLIy1u9SlMvMNl2fAduExfhoFJj14nVEXqY+nZrLZNv10sco/lclrc0NGCg9eNgpUuk5w+e2WvrBNKqHounOnhbVa7vOz2WX/SnPJLsGjK93jHnfxeL8TxWf2+rP9aeo9RVOtdH46yjtnYHNRX6UNIuwT1khLCpMmpwo3OhCmfMA2S/gaMfENfCK01R9K+/2ZGgDqdlJ70kQE7SD6L06ofOTVw7Ue6BF95mTy2NM5r6AZXAl6IDe1C7s92s84arC0u+1vPi0jD242ErMcLjj4M/T3Q5lKXBiZElLLPix0u2wwMbp3ngvWZN+HlGun9r+iADScOmHMpJ86W9/Cj6yu4FH64I7A3+CMm4n6gnbdv+FzvDXl/9MTgrwTqOPtw4DW4nkQ7N/viVZ2EXvi69/QrXmRfYk4PqEm5btfA9GkPvwqPtFGX2v3lWvNbYNexMPk9fkDrAn/2vQMFHcQBUQb8KN+i8PrN68TSeb72O+3dfGSP3OWVd2pjc3mo2guee/dEbdG8qzo02PNtq3PuYY/ttIH9tg2lLP3dcWrZzhdxEmd9JZbH0As+ZdNm6Nno1Mh5v7KxshlL45YLLR1bY/M5WV2HF7nwlgflkF1t/dZ8HHhtUqeuDyH6Orjv0KO4Bu1NvOhK/4Z0Zay80hVsa17+KQeiD/inr1hlL0R0oHHekd/Ybwqqh+ojfYdW/Jrorfoav0K9hNeUjd7A10fr2g/bihD9MUuqAzKeTtvei4v4OvJFNrGs06HXgX5KXFk6frktUVj9zYW/aULiDVeD9NDKb5jQQvRtedZK7ZZieeRChouBp97/TOwDhdr5vKZRsh2jrlWC41E9nPYiNJ1mOM//8Pc/ZP6TCS0NSblWmaT6Dlq6DuGcrjhRLDe4+afcUw5LliPtlYYuT2SxteT4s72KRLoYCyubNBWm9/9gqODaeY1BzgEQxPPKxl/v0whajLIibEFlWmN1T5YVa3FPx71SUVnnYDjx26MlrnFwW2ac2xAWH9ulmTi52rFu5fnLCXSbRobi1aBN5yr04F88k+bj0BPPhqhctjGVPOXlU2jdCakjZCIQjq+jANuG54LkaZ6JQVAL/kn8y7Rxg2MTAQwbPcHsQ/nsc/VRQzSt0bd+9F67awifjW7s5DDu1jmyscWV3/GFyY8+JjwGU/61+oG9/kgnQmbz/NsfWTuOOju3vnKJxfDutr84mUWKSd4nnRmnyG6/3KT5I69+JRvdrHmo/oR1PUveMSGFPpc2SGsbRC1OnHI+rUu8hVzJm4Kn/dn1sKcnvkwblGHPX8IsPgMP0wSVtfqbRdpyihKCc+ILD/nYzr7oDFrefMuqC4zmKDNEnZQHRx0uvYyelkoOGF4nT/EXkHSM4wybdSyn3jFdaVtOf8JAfEK/yqZCNNO2d81SJ+YXHt0SIfUG9WSwWYhKc4Wura7FxY9MlCkjBUFnGapztuZiCIW20WqjHCMTbfeNRciqEkUS3Myg1TWkNALU2W4gY0eVozx/4eWlcFhVJ5nvOFrm84ouZKnzTD0hb82wjJB7k3WAwfNe5t7rfJW3aNx98BVzhqvcouF9zb5Jw9fPvSPvPc/e0uEPnhBdfXQuRa91mH0Y+Rz3QvpgGR0xpudn2YLJT9mevwx8fFFmcHx+C+xjIkz+a+U7yGdgal2fGyeinc4z+4jjS591mr///vu8v9hyTzT53/rhnHdcNWEPx3SecZTX+Lrvmf+wyl3HPIXNwRnOloLcf+zbI+780Q34S3PkO5znJaCfXWOYF66n2rQyxZdYp5AxLptYVvm6L4EPPWnltiaQ0ledPtbo3XHORZnOs2+UIW2ZuHlBAS3jlNJfrScXG7TTmSs/HWj73FNZHWfvG88tHeC79mR1ko+2jV60AB1zHdXIsP6cY8qbi+wF0neO90IBGahSnzkZH+dZHOjTNP3OoiIp6iFAvd8WFEeQt+37YybqqHNbAjrd1unERnfE0aWKsD2he3xfWRdZl24ck4y1FxaMe97mJa91sZIDWXDrNLcvGbeQVgOIu2zFPVQHOs6z42557GONCT6pJ+C5SHhOP3LfM/KEz3NCn5kaXyx9z9WAkj4EVaZ+fNAx99WbV4kuH8a+bu7jE4yakEUMYi3r8GZz949yhonAZ9o39s0bgn3JxcCCdJ4QuQDj3L+qknCyGYKWKzxl9159rSu8WXyHxoBpX9Qdp0NZpbXqBGmV/lk6NFTChCk76ggCQ5P4En9glO3glpeOsk7x9EtDnUlUAzY9PL8GQ3fSI9feZnAGT9jTA4/xGVrij5yXehJ2npOevCD+tN3DlAt7++n3rsNLGB3vetIWJox+BesMl7x3MD94Ex6DabfLvsOUPxacvEylzA8327xblnI3+ltkcoN2wX17c3P19v1NHkryNVh5FRabucvkp8/PmA9XfZhpOQb+Eld+mSsPRrkwnroe3nHawL20u4Hp8+jysf7v9Pa2O0zbyyB8rY3wWBvD1Akj+/C3fOzAcCnXTsdw1LsZbGDdJexlptGKK+xBY/js6ZFv1/EejlNkxiExecsnHR5A5KXoXC/AsQ2h+DMWIBOPXHV6aZfb06Cx4qvPzBPjhWfb2olvTRqaOig4INiRm3jXoZ4IjW4v4ZCN+GtBiCyEsS3jgR13xnHwJwhG8153Q98HTLzmuo5t51TUm3wcZ/qTE2nyatjYXwbM6SYaukdHH9mAdJqvcaDf46hd333MmzTe3jIXmY83eU0dNNHjB+k7TvBSUZFx9Bw5H8puf3yXrT9xPrDX/znwNd0MPFa269cwcFm+h8fga+WPgbhjF0LeYGD3uZq/HOPhOTZ5tIlOqzPLXdOts83Q8Ot9y60ffjvfy3j47vwnDOxlwydhy+/1l/u0suiLeC+ysky563Oc6nWgt/d1QPyBSXsbyIt18XHJf2QwKMfuNwi7PnYdDI08XItvpSwjj/jD+yFudS991wbjKRdM7+XhyxwD4Wi3h6fe6uFtLKS9CPWbm1DS08yFgPVcMKwT4t7/Xl5enIUG5cLIPTAyC66hiZUJccamvEVXPB+UVG+Ob/quLTE+OeBlp47ZQsTLgVl/0zd4Tgi9JYOxdNvP9jv5f/iHv81tG6J7VeAaMgGSShbHwCubnPRJlQljP4LPFUJeu4SAPjSI6uGKkHYcPK/GcgVBM5m64EQJKC48Rae+pwe+v5CAMTrwMgkOsW2FeVUdpfB3AEKK3Lo6osBB6z1zSi5ngEVS3BkA62Jc/oFvpVe5UZ76sC191ghUlEE4BpAmHVrK7V/w7B9xcJwI1GWkkULepNRpbjlxQKPZkWcZufwNKaV8EpHzyISHPCco32N5Cdnu0jiGlm8hyVgkS1v6Y8gVvqdS5FRP7jV2swIvV5ULL21ivA9pz8I0htaRlF/H0rbp89KdoIzSmfxM/iwEMgb6dCzURDHO4J99PvoNTB+FkWuH0Flll/XW7UF4rL166rxxKlbHQc/YW+6VMX3Q3tz0tUtwvEL2/ZnRU/B0ArAJdBx69Et8FyLxtRzpFZU+Uh990c72+ZosY6auKfaTZpOPvaQcoPzA4X/XmbDrwro9bRAO3SBHTZwP+jl2npMqES0nWJ6+UnrGlBH3vaqmKBj81Dd/lvvPB1B5iytHsTJXNFbBTFGDG2mCW5g+wXa1tp60/aF89OWDLyNL/hZbFjxouBArkfPYAB3qYw6g+BEdmdbOqV/FjamL/USHlCKT70W1vmPi2Bq3vrSqp+Y9MdUxVofoXD06RuKhcPF18nLSE/3az5O/uLFN55e25/qz1gnXJ8vu3XQyL1dfCJnT6kWmUkuHV6Dt6HZg7CZ0rVcP/IcXf3lPLXxyQrldTCitr5i7wWlx3rgGuEfc3uGogKsTfUdwFaea/BX44BDfEl8T3rGf+EaNX65vcZxvU+ZFre+IZofpfCRW4myn8q140VO13XQD2FkQ04tV+nW41IWgDgfUwIC40ZH6lv7KC9Nm8hNfwozRJf7Oc8C6S7yzP63TZtyvtJ/8UAqOz+9+97ur/8Pf/C6ns54a5yINHEGbNEgvQY3Rn4y7igYsH7ube2Olrd1Ou7vrm6sPjjvjqxw5PYwN1W4yMojqN6s6NNYJpudX7ATtSnp2y3mQk+aA/Vs2CA9BPr7T2T7ltBYaMze8WNM3cY0W8iuT2iR5aagn14r+suCzq9c4kblQJS3dnEwjxyvKv/vuO/rrzzfTV9o7p9N35NEeIzP0PXXuw5Tdhw3KnP2TOZf9IXIgo/0wJrgu+bYL8XzbRuafrWnsVJWXg+GtXE91MiM3F5y2hY7t+vpAdemPvHTeGpRNXtK0Tt/XU2NHOs9SIJPveve973lo8CX8YRcdwNO0P6Cj/NKV98vXfWBUGvN2Eu/hFrK3COB2HOvQZ/2JnbGGUTbf/GaMXZfSrm3y2wzU5ZukZzjwuVXEC+x+C5KTcev4Sz/VJa3HppR9EQSj80IW6HEVJj4dGXMJS+gwpwQVLYHEYlKsdg0ntL4CTBDmRHrohrbCEg/s6UtQvkPG1X5AUawbfjGyhb+3E462Km6Bhp92KHtoGB5rbzpfoaesfZMeXTlkCs5GY2DKlS+bGvm9fmQzXLa7DJdQGc5NUBAvvAh7f4SdlzDyDszisNMamLK9/U575NjbC3taMD84Uzf6GXmFwVMmJ7FhbzMg/vRj5NnDwGU7YegZdpkMj4FzIvNCHOxAu9elomUWFjePuZfSk7MbFpZf3r+/+tMvv1z96ce3pG8It1fvKfcU7BMLpSdhft18x8R+z6YfpwLC8rAsXx96EekCuBbMPew6v9TrY/Ct+svyyU88Oh19T7iEXe/CtJvyx2TYeU2Y8W+w7KItOhS+Rv8BrmvWNv8v20z8NXC9Ca1FQ857z1Ovc4bMIB58XTdYmRJ6uNDys/VJ5awD1qKqE2K5wU3gSzm3tRghWt+yaTdhtw/To98pH31MmDklTDwgvrDjX+IIRzkbZvjMppAN1G8ldYI/Xd2yAV/nG5qG9zfME+bD+9sb5hGOMM6VjvQNEyanzLS5Rt86yz+B/xMO2I/Mr5+ur/OLgb5hQ5qeUt/BV0fFjbX63kfucVDKbnfV1247fw6Mvkdfe/q3wJ+DO/BYm31s9rHay2c+Z//HLryH2Vh6rs86mRNm3o/tnEC5F4Ubj8I5l8f2Bobvl23al53H4Ih2ibvTuAxfp/Plvj04xju+qcnvMGXjIwy9oWl9LiiY0yND2kwMDJ5haDw23486b0049vneR+4eaah+zwvhgcmLO+GQBcitJoD0LcueE1peTPQk3mcNciFBnfM2z6k5t2kXZ1QfR/nwOLUj57t7o3jaU76BW2vbk7UWyM/XB45MA1rYyCaxXW6d6R6SNh+ZY7jI6zVPYvrD3unhhw4wfnzm9fkN4KINmLZsbPTSVp/9/h/+hx9AC+MwUwAYSyJk+JBI/1qQJyJlQuf9FcEnucdO1wG3QQG8ylJa6uscpmFBWjJHexGGxUxBeiKnUAgMWpTBAOT+0ChmDWraOYC9ArTrWdAUO8EtyWL5kiLEsExGUSSgU55dBNKxxWNONnsFDU/C7sQ5GWw/MK86Kb42Iz8NeE0W4shN3wxjeGEK7rBPv60LLiHUgSVH79NKzxI3ZX/sLx3T+CbYSztrTfqjLI3lJ6/BCbb0CfbTq8X0lXLl8ASqQmIjlAnl0DAwPJQz7SOL/6snSy5L5FedWNvYjaj3ca0Nm5QyRScG8oIo5nOlbTswGxd2HU08YfJ7/DXYaT4GBx3lBddsQ2WvtkZqe+li4hjXfnWIcz+0P85wc528fZMrXSMhPkE5IKUuTOYX5MTK2I1tVWc7mP9a+cRJ+z/pBZc4o4vH8nwe5bH3NU9ad7YZeJDXsSPKw2vKKtkL/C9AnIWfNpp5qLTN+dlwkBI/keuGbwnws9B7pf0z3TYzNxyH/Flmva1suOi5CFuW4PoSvObzDVZswBNl+kmpfUw/CUbZaKCVTZZ8cPibuGxCLfgTKEoqp7+kz/WhNtcx8huOKKgUDh0Ydy0wfRmCIxfpQj8bn2PL2mAH881IeAlKyWfRj/EfiP2ueNLhs+SJ3a/6/PIf9u19snGKvaC8M99NNq+bYzPPcyG0AR0nGAeBvG/KcOP2Fo33t1yg4mR7f7O3SV172wYOROjbjjFdIxaZH4P0qckDOm62WnV8NPeXQzVSGN0LQ7X22LDX/zWwj0/orrTwmfHLUl2zWnbV005NzVNiX1f3u++/u3rlCa/7XJCVz7Wr9qeT536QW2uo2EUXJ7+CRywP32wxPxpSIss3MICTdYXJ5ahnnwwxW67TXmQw2JfuvxEn9flWmdh89yb3QdlUIPec7H00ykkpITS1Y/58pkGZ5kS4txl0fqonZZGv3/rYrm8leRo99afMS0sVCeL4sJw4nkbzEXlyEgqtPPSaQyH7QiPwZ/5RkKBP4o6ow+ePxLhWyV+Ye7dfeB8xvI8HH2lv/9Mv1yV4RY+2pb7fMqsP5dEXaDvV7IWR9wvrn/lNgONhnbfz2t7bV/T1HM87b7VFLk/NIxd44Zn+IzM4GUfwXR8dj1x4KcP6BmGei4udkm7TtkEyaK0gUe2sCmxb9ZCsdawNyKJPGzsnzvhH/r615BPOtmuwsmc8aB+2ELGN5bXfxvYzef7gW6QICkw8cDY2eMamw7mCyljlbiKmxfdWjs8f19clWRoLDhYtclJnLEwbw0yYttPY7WxUd+BMnWD6Mqhk+zC/SJgFD5g+RsGTJqTNVj/hMdj5XMrT8tKbIITP6sdOt+WP873MX8LOYw+XdSPf12hN2eDvsLefOvH3fkzd1AuP4QiPtdnb7WWXurUtJl/aKza/j9/efsKUD9juW+ESLmkNzo57qSPBRdW8m3Tuz3TiY+8uA5a5ifengO+ufvzl/dUff3539c8/vr36559+vvqT4eef2fSvcQhYLJ4+B/9zTt28R9p7ob2adp57e9N9FvSexB8bzgqPyrbSU76HgT39GOw6m/AY7OWP4TmW3jEu7DLsuDN3LsOBs06aC7Z5yGNg8IeuvHyouevZw/7vMHWP4YQzY5t7uIDsJRufOXXaeYpvnLFhfPUAd1vf4wk0OtI7rocqHmQMTHnjzvvJXwbpaCOmhZFzQjZcHQA3vxV23V/C0BH28RleI/fOO7cp0SzOr6fBOLk3vgEj4R4Hut++zBsz3Ai9l5nmxE/jOPuaOe9rfnvz8ernmzsc5g9Xf8Jx/pHwCxemb9mH3jM3/CZHx9lvhbpBnuvHt8LA7COP4XwrjB4u4THcb8HU/xreJXyN9w4j4yWu9uX6JVg34+rYzUNzjoVllzZyaTfiiD+8LevX7yfdabuHgWlbnrUnQx8UPPHnm/TBla5BmPReZptLWYXp48EHsraBw9E+e1KwqTNYb1AEeMcXWe28XXXmkyB9b5uQtjA0p3+ZH3Giz370IbxtTi3m0wfpR6erD0Lp7mvBOZ7CA/qLTttMz5DVnYu6F+unvsVhG3ugr7Zv30hEDi/sdUxtr5N75VsuwLFt6LN22/1+gwjP5NW39aWl0z/yeBArKK+dTxtmtLA4t45R8v3sT3SQvS2VfG45df1g3/3IRfnV/e3Vc3C9DckLN/eh9NgFacGMjXDonKKJn/3h3/ztD2kUr5ygl05WR7dClhi5fCJy40RcHXhvilcE5HMCJ+H1Av6cTgefz8V8ZaCL0jx1IMRQ1xO2qUZH3nOTJ00Jtp3glagT2hM4OAZf0Gj5sBtwLC6SYICeDInpn1CZPrMg5+SZoc04po6hIJG2i58Sz+AFVvkEf0vdaTQnrnPf4cS2imzyCD0pqkdltdAr6pDtoCy6uSoEzrFs4uCbHKAlAod8wMhr6JVm6zroDcKUG0fWFQtfwzOMDIYpFzqZzn4L+fYg+bazH9MuNOSx+hg6MawTbGvJXEkah4o0yM947RC6G4+By37s6cfKBr6WFpy8FiUgWasVqngpM2bR6ClOEFc1ukkDv7P5XCcCx+HWRTVy96vR6EhscO2/Os09XhTPicOMn7DLOIvhwJ4OwMaSCc2ff5FvlZn272xjWcc6bQXkTj64g/dlvv1epwpxAKs7u2Oo3mAkgot/h/8iUBhkKw0RLbohWWBtCnSBOsrXkl4HF5zpm9+YpEdFb0zkWhYrnv6ltbRp61ghx8ioSFhgGqc/pIzN52Rohfz6KrG00g1iN4HS/jJoy5E6RJHTMQ9PiVOePsDDWHp8VM9ISdtIHsMDy7xyL2ibBulOODbICDiSyatxxmC1F4ILXNKfvGtKHAPX/HVh6ZsybrH7mxts33Dnmxb6EKC3a3jifE9a59m3b8wJtbdgvMdp9pVzb9/fXv38/rqnzVxk5m0a4N2i6jwQKG/6nu67wZh2+BjkU8oT2hv7NT12hrbfRwgcid8MD/TyleZTPGMiTDvjKftL4bL9wePgt2RESdqQAV8o9zm/etmffe6PpeB0YhtZkyKfdoPNrBPRaI3y3Hrmfgu97ivl55r4ir3e+4MrAjaOH+A3cv4M9kfGPvNRWtDx5Ll8lLPyeMKqsyZoocp/9CdteuFmmU3Pvc257l7tqbMnx8TaM0g5IcV+8nV++oANhU44+xGakQS6Onn+7HbuNXbeGDyBfuEFAj1ok6NOs8ov00K/J+f+Qp63Qqy3iWEYcUbFRaa058O4IGfoRd/SbIUPxqljHU3pOlYvkam3QFTf4ocOHznhTvvOc+WySt5x9nWCKfeVczrPo2fv5fY9zeJpw/M+aMdOybJukHc9VY6uQ9S43ikH+s5pOnPRvnufuniZZ+o1dsKYEQe4WI5kOsX2hZ5rc+okXae/jkbWI/Ul7cgDHdmKZJ0Xa9EN8tk3XzoBnjgdaWnFiiKHFwBnmSlilCTL3LYRQ5MhsczHKIxDNQuIUEc0SoARCHGWnSJPxbNM5bEo5pcGZRdlVZAIY3M/QM17S5eBZmLlj85lMrzIa1L6UErB9rP4KlfoReYGjZJEyUcbfQK7MEbTHvTnue1DFSbfDFjktGnpz2Iy7aycvghPnvbG+rmCdoxqjBqNBrvak7dNvqYFHEC/qigd65S5MoW+f4mHd/mljLCkoe7s0x5PWlkGbNdF44TB3cPwCB/yO96AdTuc9S1HquQvnWl1vMPwEUojyYD5XElbqL6I7bk2o56ymG5iDK2d5sQ7VM5T5sswMOk93kOcvtBXTw/Hwb+krYtdiG+7ltrGRae3YRDT3rHxF5pyIqdjkYvLOtJ5wNDGsOtckZ7jayS9x0EbHB2MfDs8ViakDysMTFp6U3ecNgBTPrCnhS/zBPUQDbR+cCZey1lg6s9g59V7Q3C0POlOM5XsYldym6aWThbv1lDmxWz0VcylOuAguD5px3i19/Zh6k8Owsy/KVUu6UdX5NMKlFyEUMDnIau1See2EuzDGDxJ9mtVKkGoLkye8XGhtngNSO4Sggdk3cJesrGQLp3KH8KPAFyCN0GY/g2Y1rYnvsem84YCHKPconGLo4vT6+0WNzfUrXLfv6wjnW9uULdvo7F8XuflGzS8PSMPA17frHc33+ZbnRvnErJlF6ILufRxcTZToaoLsrv8l8GW34bH9TJQGg9hL9M8L8H62sGXlaPXx+oeg30cBr4lUy7Km8qnKusDWIwBF3s6hz7U9bvvvrv6m9/9TW7diOPGf3nVZrRT85ZkXWNMXLfGDooXFwjHzIfzanOHfRxvt2DkpEcoLeU42++vlGsfij8hMmwh7Q8ZQmXhrjFPaftSfOee6xBlpGneumABtLEPOt6vn6+fJadYZzUXFvYrc5sW0idELmjlh97QSfdIH2DztgfsnTIdxDiqqw3/lRM+k0+MAVnuGERe9wuE9Jt3ndHX+FGhLy7DaDp7KrEdYyuNbuXf/ttb8ToePgzoGqwT/cqHD+mTeZ3R54z9J5zZcf6VKbfsqlu7S3vj0AZ/vhVQ1tL3wUD1S1/ho1z1u+CQ/c+XSFbfTpTIR5swUk7+fWtGmABZybM+2sp25lnhHTdwhqcN49CbxnnuPmKDOtHxWeFMNu0Hqp+k+EMn/kiKiHbAQfZKJJSkQlDws30NqS/Yd/EheM+zOBQpVpSn44zAwjjPTXfBMh+nASMJjxglMZXpIAb38gVXOXmKU0WotNUOvHGehbxyxIEhqJAoF4iIxuDpVGvccWgZbHsb58QrPxHha2RasqY7iHLnD77SsN0OyuPr8oyzj6XMPix+Th5CBpMK5farmvSXnili+aquTtR5z7P46e/Bs+WpA8rLQayxmN5h8pexMHQMl/VDf2DwHoMpt+3ZvuM+3OZpY/OlZan4xtVVYgrSD7UCktXpHfoTRg+OTxZhbQC8WuTjMDJdwt6fx3AuyyL/RRAiObS0wZZXZv+UOMHyNT4pBz/cVx/xA4jdNDxZWwuPYB5byekLsXnrtFkXoVx8QcDAZCpv04vvnu6YPCw700hFZvo06b1sH2fhYb5lwtRPLOxp4WEeOaClHjP+1hF2OqYy71b5HihMD+xdcvPRqgQjGRRTqC4OYM6JUxVR7iJEPPfsn4EyomaMmMGE6J8yI9fALJ8BM0fjFcRZ8XxAQBq9AOi46ixnw32qrZCmyM0qaz0ffqPpJppAZcPSiUIQz3zKOjb8ANfX8lp6zAmQtKW3NnvXLPLt1JJeOisM2L6OwYxH8XbnxNj52lNmHV/vZfbHJjxZvL+6vlmvjbutE+0vCsapzr2fn5P3a11vXbrNmzZ8G5Mn0237kw/b4nD7YKEn0bfw08m+Ry7v3/2kctmZcr+jsvoXuZe86MuvvzPchqfITlnsJboEKYEPQnp1lE3mt8HoSBidndo8y5Je+R0udf/nwk5/QJoHT+JL51kJ42gFr+959k0R3795ffW773/Xt20wd1y7POXz4qS/gle78BsCL3S8BeKeccvevcB6R8RTZx3o8B97Ab8Pq7mv63wxnvy5Tlbm2nxOi5fzXJrauHtv/YH2o/i2O9svukjgp/2c4XZ/DoBna+lRG7nsY9rTzs84heDkRP5FT3mVISfMkQ25KLBsQN7Szj22xL1w6C8Y+g2M38D7LFWc3NCDG/X2d5xn1x7lcDmb+W/e22Wdf/54jafejlecW+c96qhMvbVD2f02xw5A4ZjLlbFp1wM4hb/vZbYsz6Ypv/xspw6WTOLOKyfVjOMr3fmGwnlnLBfl9a0cTrzj1xhnfYaW9pJfYrWP0KgdeBjkuCq/kmpPygJeZLaT0FFOq+lnfaqOif0YyG90PPVnu3u6Dlr0Yb+kDzHaGcIhbWIRlGssYT+QwdjiS7DDT+kJ5GJonjZreJpRHAgYOME8au9bOIQOwjwlalChcxWiODTOYEY5DFZiBtmynLqwiUy94Xy/pvzsSNujncQTrJv38u1haPkap7T/AjQo+kHdBGHPG/pVgLgs8KrVr2GzcXSBEGd4Ceq1ExBsv8bCcGLwCW2TCbLaGIaXenwMWvclnHTPMLSkv+NMOldohMhnObgzSc6TXtqkxUNo+/O+29lAh+cu56SVYxa+cTAF24X/lh4auxYG5zEY/KEpDK3Hwm+Fnd4JSyom2g7D39q2u+BDmQ+PPHXRYNz9VkJn2hnm2wDyLmhs5Jd376/++aefrv748y/5Grs/EuG3KsTLuZhAs2McZyz3/Nf6PPnHyr8VhKOfjOHYljD1OzxWNm2ro4dwSXvwpkwYjt4z57Ji7NfGz7PmUJav/BbWOnm0fV6baX4txl0o6Rfe1KWuJlxCvneDllVZxon3tpd0dNQi/4O+nPNcO3Dh99ddZwOwjWt+nNrnXc/sumtoX9O1aBJ2/QgTCw9wVpj5N8H8bK6jX2HkHxhalkw6+a2vBvuvDd6zERp0iDxR1Hnu/c3YM3kd5tgwe8r9R+wfZd7y8R6H2rdnGL+Ns/zh6scJ1zdXv1jPHPFBwRvGD3+7b7chjgwXY0kq8ief1J8H9vEvBXn+Fhhdfgt+K62Bx+gNjcdoRT8E/bsYIfCcORW7AP34GXRvM/jAhRDjaJoRDE5Pk1nXFh1ZzDgkdrbkop+9Xdte9jZhdPCgPH7DsmvomRr6g2+oLZe/4YUHcdp0nNTSNva01HL9hs5/bQ87HHuxFLwdhl94gsDMLT3ioW0YpYnHR+zwbHvaY/yl4AM6bot3+ke5t7R0vksbRc0aNbH+x2HVVBMiQ370xNsSnN/rG/zwoZ9Ep5wAk2X4Cpabtiy+ACyMb5mnxoJ1zuFPH+6S13+J3Kutc91bpeIXyUafDXnaF/qx8bj/eJfDsLRfazGjGJ05n3XDdYw1lFkro1/k9j34eRe+tmRQmAUjzwHQLs/6Kb4D3/fi6696saGK4GpD5Gtb5RrdGKhoGtme/f4f/nVu29CQjsGXTwZHwessCxL25OQZWSeQ1ySWPUsZeBoFwihQGNhIB1MDpPN6/pqZo5HfefcqCaQ8VIWQMVqE9haIGHte6K+Rn+Ezg3J7cw39T1z1YhTLqHJl5hUE8kvLqzpx1F0nUTdShVIZGSwHDkX2ak7bRQb7wLhIN8jKr0LSFMWTjDP52Su8LhRQo6xG7L1P4YeRDG9BrUrG4If68Z5HIenIK4dl1AYHW5nlTF3kF4M69TR/0lNcq6epgy+ulX4qp1+9RN5lDOEDj3l/cxyNGHaJHe9PpM2UK59lXsnmPicajl3Idq4seyoGLuXtl83pG4ZT8hXUSW6s/jRoddlyaK3TA8cxAoYKn+oqE16hO5kSgkFDZVwKiVTElu5Qt6T9PmS8CF+D4derWGWwn1a0/6kTkcJ+20GeIERGJ3nksx39djLbJ+vUS2g6XmgWnNhrViBAOtSpN79FuWcDy/2F0Ot7K3vywGzoH+je/6Y9KgMjf/RNW3BswzehY9i+OX4N5tFy6sg1UJYFHh1YkpNKaWx6c6Ec6CaxxD+CNA6uCaFFv55l8e+cDUfXI+w0w6aJkLdGqWNKxtBKW+jma1PlJ90Tj6Y9yYjsaevJFXPV9UON6RzMn/on5GIxfVr9Sj9obfNFY2zQdLuvLOUxevfZiNElieQdM+8l7Eld+5p1zHlF2tUmt67ZF8ry1LvtpMc88qTGr9IrW/WrTnLqldSTPnVP+9zTCM0dpBO6jJ1yduFDdvSlLLEjyi/ng+mOfeemI+ifc9h81l4cAeezb8fQJr39Ij9tnHs6P+Jw3fe2DO9p9iLx+jb3O4NK8JQZ59n7nrFpfy3QVzm+g8Y72v4M/s/g/oLD/CPxLRvZHX1xp+pGa8+Vu/rIX+RvUK/qKmso5cVx9Oy+uB1H1ZE10JqMR9MTXH4ce/n9WnDMQ2Plu/poj35STdkpA3WURzZtxTppWLfSk7+EfZwu4bJN6LgeU2w/k4gEJuXLHF5jnP0MiY29j9a3SbzWNlm7vIBzvFWYYy/d1298l/Fr6LNGMWbejqBSY1v03jW897PK/3PfQPG8vFwP/eXhm5ubtNUGnzNP1IV7tjiOmTrrO5m73wawFeXMu6P9KWZw4nAhh6qRno6k7yh+5jt/bUc/a6veMpEdKLTpPO2RkOBeM/uTVcri3uTe2T3f+QUD5cOhlW6+xYG3Pw3t/dAKkG/l1QNsadb1gUT3EuRz3kSHlDkvbYvze5zWwiPfFNFGOfzQx5CX8n1g4ny81zd6efXm1euc6PqLhvk1Py9o7C/jpc7yQ3VcBHV/cO1j/mjz9FV5si4pX0JtN0Ds7YU3tzdoGlyK83YRZPICypA3ojGPXXfUT9YfEJ/TF9c854J60AfMeILz6vWr2gFrf8wp81D7ANf+IqNx5grhGbpwRTOvvM5HtZR8gj2inrUg/MS2TF1Tr6/ne5+1N2vtg7PHb3rln8zICXEiCygyIEeyENphJu5MROnMjdsVqg7TU4rqSJPIZNAwiidkcsrCBck0gqikALhel3gVIJ9sUgoFXo3ViVhauzyG0uqkmysR1s+TzgpC6MkrZd1oLHMpMK7haogjI2XRbdMDQ3OnLehE91e9cFqi7YJND3rQz2SakIEs5IGEpYNqum11ak/+J/63YPjtYWDktmz6OzBp5R+9O7HEn8kzzp5guaM39CYEGBNh+Elr0o/B8EtYNKddFgM2X2NB29uhtnTayCV8jedfC0PXOKcBjE/t0HTh0MsSQdyG9uXMV4cugPnlKTckFi3nQH5RjQXdB54M/lrhWx+K+uVtYh0Klu7cI3p965W0GpRvf7EwG0Kcln5N7gmfZfIc/db+GnaZJkzdHnb5zRsL2nYvVHvCIMz82mHaGqZ+tyFpKpvh0CNh8Iylb+zpsXPZOLTsv6cXoQ89V9Rj/WmbzP6DHiuZE54Fu07OXld5VkSifXW+urpWfi9idPQnKFPjBmgvWbPgqhc30hVyEfS0p2S+Dirzjdhf4nruDwywyT1jAzSeX+aadUQIXQTcw8Ap/6mzY3yg+dyfB6aufeqGL97oXzCeMR764iSgyUkPr6F1zwY0wVNl57EnVzfel+wDfXl7jO9uvr569/4mwfuWfzbGIfadzHlvM219INA3afz4/vbqT54239zjOOtIwwf9foC/P61t0K1yPgoz95RswsCq+iZMn/5LwCVt9bbD6NryCX8t7LR+Gz1sZo0vllGZ2Gjzq6eMi2NbLC/YsIV8C6KdMR9f9PS5J9B1Uqc/rtm+X9fbNUBPefbPtQ9KQxu17W5bxtJ5yfwo7dKc+hN0wmuHzsmBtGcehS4yOZ+8+HGvxcKz5g49/QlhdFW5z3E66NN38T1MHDA/bWZODd0idD4Z/IEgf/lu+q4j6Zol7Ymz3thsDBpouWsx8aIn5PCF4Kmvh5I5WMHxRcLUs6ImzsUSoGzC0JsQetBxbcp6tPoxfTH2ovwWB9qgLUy70NAVTH9OmdWv0IMg6TB+yJY+2H9vV5Fuxl6bYR3F2c4YETJG0nf25sTd6wBknL4cM/zkGwec+uzN9EfWXeeL6+lzb3VBx9B8hX28eu3Fiku8v1XadW/6Ldg3w7Pf//7vfqAUWq2cvuZUzzjOMAbN51OIJzZPucETZx3mXBFCMacOXJV4pe/yqsOTkxBCBJAa+J/Wa7b6IAGKo9wO5YQIo/bqIw5b8EcRDownFz4KAjr12SCF1bEOBHLEOUdGB4i6nChQqwMvnZyMIHMe4KNinO4OiVDe0h2lCb0CMRRzqSs4Y1DZnDZjS7+pr/zdmDwd17jzxpHob/Vx8dUJCn74nMZwcmw84zbO7TiYKQvPZJMemYT2QS5LHzQTR1BzAy40lofuaiOgVcrlr15PfHU5MDyEob2iAy71eV58nTQrex0S1dRJWoyjLTjl1dATpDTmg2iXETjzFwJ9BUZ+4ezLl7Ep4+hlxcLowTk7+IItdjsRP7iZT/SLvlnmODu/eq8oE95+8+dkz5zjz5MQzaftoAGbXqjJr5uSeYMzEQ5BIwrGSLXLdyyI4lKc6aaMRAl+hE4SR9vIR5i80U53YB8X60/8pvcywbT9uKyfQBVzoXjBh37wXVuiX1SkHtBV8jrLq952c8qSDefAcV67hs1a1thx8USpaXS96kpfe3Vz0DmuY/yEdaEbkc6wTgUxPOpgrHp5uv4lmPd+wJc5NfLExHodgNAzv/rTvlempFf/XYum7tCJ8dTT37wzn3y+SQLusxF64eI4Ov7OSceym5U8TRuSdgzFW+uZ9zG6rkvndJw9fcZ5Jr72Yo4LP+9dfnv9oT9hT9BZ9pcBb3Wayfu2jGva+suAP1+/I2ajhsatfLiw/IBYuvjZDPk3xJpWOgJ+BUYXwp4WxpaF2PsC8fY6IadivxEu+ZjvifgJg5O6C/yBqfta/Z8DB4mjHxf8XVsYW9cMszqu3vPsg4Lff/f91ZtX/goetqh/Y1PsTFt++eo1dv8i+5zrlSFrSUbINQ1bwpZ7yul86T496pj7pH37ROQI8YJ555btbWecW7Ae1C+bB28uxLMmUZ990FNMQHvNT2vjU2S98o/2wy68AeXK3r3WQzEllpPVxS9yhGfnlfxf540UlnXv717VdTF6TTv7oDy9B1l/yHVceu5hmdPSUBTw5a4MztHpp3IopDzcJF2LvB/81UtfL8f6EnmgCQ9/RdFTVr99dx4VHAcYLLlmHezYOqauXV2PXCv1lwTXDuX3lxBdxwTHLb+Uq17ogLxzsq2s6tdvO8CzJzqteaaHOh9IfOVp+aKTvgzge2Zc0tLvmJZeVDbBBxedqz2llgf7pYHCrOUU4xmmfvrWCwikGOOlrre4eIrdsQg/2hpEcSf00/jZH3CeK5SDozAqbxmH7DJxVISxeChWISjPV/VcNeWdzt6qgSLRRDrdji8F0okMsGkCI8bkOJ1n+Sm4ndSIMlAYg8o4aWkbiAz9TIQ16dIWqTqUJ96YxPTrXAVXTPs4r/TDPuaeXoJXbIXVTq0vGF5CqvjQkJpnEqw+9GvSths8IfLLw/6rJyZuJmPwyk9n33wcahJjpOWd1IM4xgCvyJL2jQ/QeKbOMcAwUgy90KT+UA0wV9wzZnMBM2AbaR2OgiSQder4XHHzkxYqV9tPoHTVtV6axsfil7SydHEVvzrsmNmwXBedfMp7Jdb4uLnvMBZztvh1kH9laDpxPk8YupYHP7mCecUZOgYXsYHoauksWqdeO1QX/mkLLqz3zBs3HW/ZcJO5wbmwPqeagLZlfjaJXJ2vxWv4Cmj31Nsqn7qJZwwNj9Vnnq76mac7TB2p5IfGjO3uPEzdBEE84bJuwtQd9C7KD3tiXorjhmLsxpQ26gWnUTtXfy6c1ZtzuLdK5BQt5etrYsbs+fwAwhOd45NeHGVj6txsciFNG0+On3vvpV9LupmZxvHwK9mXr3CO2aSyqEO3zrP4XQfnSfTQp05HWqfdvPaUeAV5p99rPZkwMOmZ8/kadxubc7xOsPyS/oBjnsCaphOis+NtGH7LkTdj6DgT+zCfjrMP/fnAoA8EejvGDc7yPcLcf3qOM/z06potxPuXdZrf08ZfCHx3cxPH+RransHl4aBlu+5Gy4S/kPtbMH3Y+/IY7GvjJbTtt9vv8BgvrdvyCcKk1ffX+jS4fwkM/QTVRzzrALkHtOd2F+1feYx1qHxAzp9+/u41jjT2m59cXnS0WS/4BB8eu/N2Hdao3mLkGgHNrMeuGafzbIjzA+gXeNuGsaATnHkJboO4ltf+d3s3n7kJvly0QZ342La0wIFtbNQLPdfTcZ7nMErZzA9N1ZBbOqMPayknzu0IJFxb87q7yOk8qay5tVR6+FBzury6SLnt+61jLp7J90CtTts4zNkLXV+grz2mH+sbzPClvesBVZmHBvthmevV6zc4pK5HyodOLH/xss66p8Z2SVlzUBa92mf5OS6eXPdA0PXMvimUWoi+qFPPkWH1tRcrXhjQHrz2r52O3OpAae2LfhD49tX2PXHuPjZri1A9IJNXEwORUzrwJKsnlYcGldFvHCh3nGd9zxETCky9QSl0nAH70oNU2xdf2rGbSLvkVVkLnv2bdfIco1UQMQKDFDXFQHTrnutESw5GeXgQg/A02N9V/2yazdx4TlLpLm3dxDooARQSYwU33r3l/sdIFFwjoaMYko5AnbPKoeLrPFepPbnU2OwiEB7UObCLXcibgSbUg2s7lXUPHSg8vKIMrEmkMokNVdzUt38Stw6sxJnghJk8s6kaMkAxLCcIE5b+nQMz/LzqQT5lsd+OJ6zQ2MkTmHvl0l7+a7D5CNZI6WyzfGQbHI2yjvv0C9SlsOArs30xnVLqwdNZNt/+kiavnAeNJaN5g3yGf2Us/QHHQZhyRdjxDrqNKBw9MnboUTlFzjcfq+dSn3E85R8CCxQ8Fa39a2H6qPbbj9Id6lOfC441VoYXOGZOvdmlTzztx34hp/pV/qBUN77r9gOL/9t3767eX193sdKxcoyxOe09i0RUgkykc0IHrYwJxdEICYsNda4VpjC6F7rItN4QuyHMQjdy27cJhZm7J86A6dyXvOljQBnlP3XfAuvVd8LCHxm0J/M5HUr51KXD6IX8g0AZdRkn8p2/rH20zSZByNfS2RDYUFhRUsZinTfsZNO2jk2AzSDOshuCDrKnceYJL16+xgl5mRM8T+niKENHp2CcZ2M7kE1LIYDUu6GR1ybsm3Vnf8FfsXVZK9Gj6dFL1ihtheA6o8PuCLlxO48GL/p3zPmLU+EfdQPW33+4hQdrWU6WcYpv7nIx5/3L3nLkmzTyYCAOsSfNnirrRPvQ6wds3nD3+RlO9NXVu9v+0IkPAv58fUvan9d+d/UOHjfsF966lJXer9nhnYMP5FH201Ifh6lX+gT1kZITdns/QDv5Jvxa/UPY9SfMxZ0weo9sK8zY/aWw05qwl2cdBJzLQqsta/6ldoiMOoVCrRBs5NLu33z36up13v/rxRw40gVf25b+J79JYBxvrt/HN7CdKp09w+c2XOtePH+VOaRN16685ex8VZ1OqCHfwET29sFDJuPD7gmdm3Xo3N/vs9fWXxinyOcnfMhxviFxL86+TbusnfZx0RRcO51LWZeks+aD1aZy3/OLWR+YY5arN+aqkG8HkVVIm8hBTMiFOPNfmr5C1+ewsi+qH+TJmuVFtW0k4Lfqq/8v0Jn3dvuNgBAZCfJVX96f7sVN1gP5Equbjtnzq1vmWvwn1zp4eBHS584qU/pvP1yDcLiNFdz5J6irmTfKI6jPPM9Gn5UhBxDwFJTNsbBP2r598aJqxi3O+qIfH2WtX0gBvjpw7MtHiJ9ErP12jwSHMfAiQDlzy0bGtGuG9uLLLELHvokDddXtHioN26s/22mDnRsg2E+COUNv2wDmiqv1fAgw8UrhuMdZppKizNs1etL8ISfJ+c1wBj0bPUJkdCEzdBPkk3YoNkZ7d3r76YQ8VRMkl9Efg0T9GI/yxVkiRhWReXBmMRCSp4XtZlD8Ol/QOKNMuEah5EM3bQAmdWVa+QXDK507PuVC38Knk1ZjNu4pVY1Q+hqD/TLOgwHKoxEtHfABrY5DDagc7OcOS1v5TL9G7gVnrv2P7jaccU6GPiaaeMB+ZJNdtKftUEiMrjHz6k2BLaJicM+yncbJx/xCARYucds1r5yCC0v6wTgaF5NP9RoMgMQxXsuORpYVnXDYyWXFQ9j7MHCZfhCm3CAe7acu8lN04KZ+9LfaWWacPH10AXGMVr0bDUgpy9ftNMw8Ie8Vc09Keyop3cyfRSsJpyY8w0cZLE1y8V16G9jLTU9+iRMeguWxF/ianvLBnHY7iJP1c6MxYeCxdpeQNhOvMHKMvk+9b7E4VDQ/86TO6HNPkJ9TjvzW2eCpXzdSnxOZ4DZ2bdHZNXaTcwxy0oxjXAcax0CH2RO6vILT2zCKnx8HcHFn8/KlIMpkm540LYcF3to1VpJ+Co6r45iLrNUnQVxh8NqnL4ONjJ1fq0nsCMIZR+llXPgf2sKM1WzSH3VwiHVCfNVcT511jnWWP+X2DO/Nv/1Amn2ht2XgUOtsw+4tH7/gaP/07ubqn395d/Wnn99f/fj23dXPOODe63yLfD406C9zfkJev2JVBPtvmePx58Bg7336GkQHoH0b98/jLww945ltpvfygX1u/CWw09zDAWsd1LIelK9++RYC0148KktPolcdzuL3b95cvfabFOw/b4qhXrvyBzR0Il03bm5ur96/f4+N3MKnZ4QxLMAH28R3Lgj9xpV1C+dWe/SbtdZ3bYsT5JqIzQlZAwG7IY5yNDQtpzhg7iP2Xdn593RXx0i7nTkgvvu1erDb8k2fyXcv7oFTdUjflh50lLPP6zyzZkReCCiP89M+dxylJV1xFIe5Zlv65W0PuZiFfn7HAB9L68g6AHIvrOVWOcYus1bB21hwLiqrv5rn6b9Osg8HunpkvUt/rlLuBc4HLnijb4J8VA7UcR5xelmvoqzpi2sVsXNO/PAjTnvlVq6VV9/mx3kevSqf9V5kGJTLPs0Yzz6vkAdNbQY0y5VdOjtUEimRSnvX07mQM116gn6O/Ks719eOIkUB9SqZvvZu2bwxY4VpPoCePAfajTS088spskBD8rYNzJZJBDEHFiXkAUFPkHWaGfBMLBY68TRmMFEIGwrMNZiAysDgfU1bft9+mIKrmmaTjgTg2TYGMsqGTK5apRM5297ynBwVIQoJXxKeCPnUec1LmFZMUATQAHIKG3pVmL0ojn2XWqFXj9SDE1gnctVRr9AyGQiZxMS5EgJLQ3BBiOMcI5dW9S7f8pH/MspsGi4OFJBftYkH1J/tdhmFSEeZFy+ZfBrkBsqvPEix5KgUGomDN6duPRnBUKhNH8Nf/dSSpBp9KTQwzsiA6Rp9y606dBcobvX6MBZv2ufEbcUzySSmJH72XY7NFdqf4AV2noD9bGLF34a9TzvUttu/xOGp3pcetj4YWz9gvicS1Wd0mtnbqAukFweWdR5Q0Ho/tGvsK2UEN5JejMq//CQyWolsaWjO0oLx6Fq920yctO+gAydvQXztx/6dbVvW0JMH+/0tcC2wnSCNPeyw5x/gobP0K9WNszmRy+kx/BMobxvr0Q0I1WdPQeI0L3v3BMbF3hNm8Y5TaW0Q2/N1cbn9gzXFxTm/VOXDT57UMB45aWZjSjoxGyNxXxsFjjSUCRodc/XGWhQ9EKxDBoXttwWjY8tcE5yz5glpstYu2/ufuPnR/66/jA91iZXANZBxCNB/yzwRskl4SAI7mnXrPk6Nt9x9WA+O9cFUT5xvdKBZ2/0BkzscIH9mWyfY+Ia23sLx9vru6t31B8rvcJiv4zj/SPzjW2/PuDt/GRC2OVlWEDc6BGnXMuKRlWydNtX0SOD/AUx+14cQnW2Q29cucATxHrb9EufXoHbYdh2dx0Fel3L9uXDZz8t85ce2lYmUOhNES1jsMf/IklsvtU90/hrn6g3B2460V2nn1gQaea9tbf1pnNR5qCz23lELfi7+Qs81nXHEJrPvYQO55Yd2xRWH8af+Pu++X7eJuu5TZtvst5m3OrFrn6BD897hrkvQjr1K+za2m34hp86kPkZ0bsftT9LOGWXC/qEhRB7q/SbWU2fb+gBj1hzkdW0x5L3P6a4Wazl9th1FVCd++fJ5Tog97VQ/3kqSPTljYd/rw9QRl5SO9YyFO3PQ0j8NV+reXqMuHCP7pqzqRB/NuW569OkDi57Ei6NArgrq8+mLpXM6mbUvF/yVQT24TqgrcSOC6xDjZl+VJXsJOPKa28xUhk6831TowNt/CYa+Afq5ZQ2Dy/hK0zEOn5OXUpqkZJXJSfH5U+cEEXJvu/U5DMUzRT5P98WLb6b/ho3Mw5iwypibc92Zb1D0w1Zp+mCI7AMKmKD6VA4ToURlxqA7LNR76qyDnLds2CkdPAcU1N4f3Q6xx8S4hnYHdxT7cNN0sZp2nUwNU2/agZtg3vLHYC/f6U27KZ9w9HvJaJjJttcZhD0/NHbYaQuDO/QE6/IVyeSXnhqjJ0bhku7XYOg/lhZGlqnb5djjrwVhaFyGHR6rm3Ga/PA2Nkz5xMLX+AtTJt0slGtRPeiAbtrcTvOvhZHjEobHyHDZX2HPS2d0MP3Y64aP5WOvY/Oeuvk15J0z3EWYBcjTPa+SLfv57fur//TPf7z65z/9ePX++pYJ7z1b/VW2GzciTwRZPLRt3xGdhw9ZoMbWzw3mlG+HKXtMftOhC584VaQH95Le6IOmD/ovDJ7th8aUC4MbGrO4PAKDN5vp6HL4TX5/W4fvfffEZn4uuCdCOAcreBLzwvuUSXsbhoFd6uoTgdXe77ivnqzw1K84X7I45/YNypYMnoLIFyEiXx6oYgzu2OB1LnIb2dKBIO48Ga/cI/+kZx39Wsj9nsvZHZ1ejseUD90ZM2H4CZZJp04NDvGNTlHT7z1d9FcCiXWO3+ME9x3NOMs397kd45f391c/4TT/DM6f3r2/+uMvN1d//Ok9jvMtdd6agbx+x+lDO+jeByjvYf0RW1ea/MS2W0g2MeTKJf1pG5cwcn8LfgvO/7/B/swYPQYzTn+J7DPuE34NdHRir4m7BgU+63hxgcM6Etta8e6o6jzZ9HjzxkvnQGUe/mOXwvTHtkNDGNyxvwmDs4cdpJe5j6WkPfg68nXm+wYi21g3+MLwmnLjPexgG/WDarKGaJU7WF+6yDabfKxZug/X23EOXddc2qznI3Un34c6MaiH0YftXfNyny9padfhX/sl+hDP+8lvbq6PdXBC+LOXiOMBZ2Dlh8e+RhmmrbwGx3Lz6tqywVMGw6ypI9PwHlqR4wj2/eS5w46n7r1YUnfPVPeqnzZDN/pmH/R1oi88FJE+fYwfy1rsHRF+S4JR5+LDByx7lnH6e9J89vs//H0fGKSC7sbLDyNYs2alvI6yVzo9efb1dL5v2Rdk540btNeJkUE6iGC5MtNwXQjFh1aURH0eeqKtoHcvx8UWWJ01T8hVBDgDMQYHlljtmFcpmSTBtUwlUA+dXPEgS5ADpe8Vp09uf4DW3LYRuvIW6ykbnsTSVlI1hiie9DHIaCdXbKEblhiEX9XWgKuL2az7tYybzyeDGoevcdqGj7qAT2h55VbJrRMiUjpJOxen9Bk+wQ9GwpFW+XQhY2mssbiAWS7/4JGFZgKIkxZyOgeY67i0weBoNRLPfbaEspe+tFhgi5w4p138TV2Eij6r09DLWCz7cUVa/REq06QJuTpd+srYMWmlBw/bBzMfnXSR36I0bnohfBWmn+X9JYzck1ag4JNPP1a5aSEnD8umW35uHLGpXCHTKq9bi3VBAz0irxJ3/Cijf+oyJ0ag5ys5m4Hk/PLr8rc4KDkhoDDfvNgOGrmyFhlZxJ1xi0a0pYUzc085pTt93YN6z4vqbQqObs58A2XwXsmWw47PvPJyhZkbeZI6Ziai/XRO107vfRCZfKWTPyjKantljByW9UJUPUfXoEef8j1wGgv5+pI/LSxyWbf+Mp+Rw8hhyK0anqwRnNPZmNBZTjVY/HX08pWmJzOePi+n2RNpBrySh+biQ8iJD2OftxBot8oEn4aOh3g+G1G76KJvx8zn7QKr/z1hX0Ha0YMbs7ZVvRmoqg2AFy1Dz28rMr7B6RqdDU6bELy/mHH0NYgK1ROdp9hNHZ8b1tD8SiDBXwT0Is73M9/cfe4P/FCe181pjzjN77io89TZWzl8MPDnd3c4zd6aoYRs7IzGB+TyG8G+4x5ZFdxx8Y+0o5YwhpX6wujXIDi2wl5usM/CxJfgfvVY3dA94TL/dRjeA0lnTL+sy5gs/nv5r8HQuaT3Nag+gYXr6rlD5vfCqa35rUzf9WyZab+pefUae9e2KNQ+vQ/X9wv7QKw2fHN9fXWHs5r1zzUBPNubrgPV/da29tvfctC5Ox4YFDk2W73sujFot/J7420kxD7UKN1+K+JbXuoo297915NnaXjCbfs5qbaPAXCzl9gGnLz/2fzBV8uq86VOfOd1vgXM+u/tKO73tdmA6xXt7bQXEPbTda8n79WJIK87T9Y9uKRcSIStu05MX42VRTlyYYK+syfQ3vJ884i+cmJN8JtwR9cyb+PQZwMxa4jp7KXI6Lqfb+A8EAhf/hEgt5eth/mkIq/cf4468u02NHKfMHH0pN3Q3Nf4yq+3bVAAZH2xrfqhzAffr3HmPUjwVjnHTn3Iq68Bbp+8qIisysSHOnQMTOftWhJ34gIZnyCiZ3059Q30l63pJ3Z1zwV+ofRjW+SyhiOY65vrvG8BeY1dOYbKSCIyPPvDcp6FCBjmVXLubRaJeh+4cVt1iJ9758i617mbj6GLgBumdNR6znTsIG0VQqOx7uP9LeFDFm7Qs0m70UQZDsR0NAprOjQIaQ9fO2Ys/g7lLffiZ0JI1x5RZ3VpVBHzwOAxKVe7vIOQWPmG92NwDBJge9Py1ABNh7PtqVfeOQmqk7eAhNrLRLUwMiY6DEej3kF6Ra2cKZPPFlqGful/FsmLOsHbHU5c4g3noXEGJXwHijfx0Eh05Aeq+2h6lRRnFquOvemzn+bt/4D50Xd0TZn6kqq61RlTT6G44Q2U/oqnQw969OeDrUd2QzYYbW545bPQ+sZneNjev+K2jM/k7eXgG5ugd1l4yCS9eh6dxdbYNOI8oxflkY8oQzG2VlKB6qo6PxYsKjNuS13hDQTX+hDZofnKOm3PYP2ZFrF8hKMMGBxpjH4e6GkCuHu5YDy3rayukV4JtWQ9A5GTIsqjGzAtEy2oyz7iJEs/6xdzzbxzm7L8EI9lOgOk/Slol88EqKS3SSd19KmOrf1uULbKpMxNGwfA77YKkJYO3ELHtPK7qM+Yz+Zpcek8DAPHenIUNS9OaEc27av3hLo+ulZI3/f85mtvgrdp3OAEezuG34L44J9O8Xuc5nd3n67evvfE+fbqx7fvr/701ls0rq/e4UT55owb6q/xmv1FQchefWI83HKVPuu+OkYOZUx/DF7NJN2S6nv15RG4rLJV4qWPr7WU7q6vr8NvwSk8Ri/jB3yN12+T4a+D8Fh81MfwNDZlHK2b17bi2Ojw2s7XZb68+v77769eeZ8zdfM1vU6S65h7nvc937PvySF06bj1MwDiaf/anM6ubUxrd5ZPiGn6sSBzEnrGxzdEOGbjDPde/Ns4z7aTz9DtHOz6Ib7yuBZYH0d3A5e58LXOWM3YlpR6eC1fT9ZjtqUXmfmbE+basv1Bn5nUzOX0S/l7z7fyepGhb6TuMxeQiY/SW0GY/thPH7ZMGYKK7+0nrlM+uzHfouUiG/wciEYP3ReMkS7t44RC34vkxMoPjt9y+ixG+EBHHraYfS6SklY248gePXnbhs5z7WFkF6TgYcon7EL9CHHclV0ayJk1Td25MoRu+SVNkIrQH6VSfseEtAq2nos35Y2c/KsfHee+2MK1t+NtP+Psxu/r+phbIIHals+qQIsi3ypkm2f/+H//+x8gx6LoCYRO8wggeHJEZyjwFgxPll+A6+kxvfI7R+VSS+BHZPfCMLBEwXL6jMK9ktFIdHA8Fs8r5xTAQUEwlTpG2QEwn2zKR1mWeTXpRFSpY3S1btH7pzQaSE5O1Qb54oGmAiGkY/GF87z4zCtMZpMZ/tVMOm0xsnbypu3CVf6WEy+21mkIyh1HTxkoxyxLibyDJYnQQecaV7rVwnBt70rUduoZu1HAhPwtWQ3qPEBa/BplQwAhHO/QAELKQDuNJgIJtqeCls2myM9VD1zmB0Y3Cen1CfMUtzDtB1eYWEh9Jr94hZzIojcvhjrJFiycaT9tJk4xHdpp/SVga2kYHPde6c/kp3bjHxyKJp3yFpz5pV9GlRQh5lb7F4yarh6zmaW9Fl+7Hn141Z4YvRS5NCKRbeBd/ge3zhdxltzHWESG8guF2CrrxeQJ5i9h5FbetF/5yuw8JZ2gbvxs2th8y778O8oXTWNBW7Z8wO7tYL5jw6LoPHWO+kc+8qhwK6uGNIjMaUNYBJf2E3x627/q4NBG/ooDZH1hI8DBzH2hH61zQ1Dr8h1q/gnWwz76rcx5uxHZRRGa5mv3xybjggGElnJvMGOZQD799ULAGNT0j/bySAeZH97LrAhxnMMH50Yn2XuTdZh1nLGxGx8I1HG++3j1y/Xd1c/vbq9+urkhvrn66f01jvO73Fb01ts9cJx9oNB2dzji/NdukTohC43jEKmJXCX5VD4GZo+d/21V9AkKHV2Bs8PD3Gj5Sxg6sy5+HX4V4YBLWYQxs71u0o/h/+cGOYTP4uUqYuqYeyv0xC9az57i3Mnr4dDgqzevr95895oYByNzSkfUddB30Pekd15fOGuE80iHrvt8ebtuaptzwCSIrhzKV31ov11LlKOveKsjruOcX9XTp4gc2C+OkrcoXN/exH7TEPBXLp0zOos6mvmVQp07e+Q8WnIKyqRWYqG0jxy0k5K7lw9VeuHw8pXfcqsb/CT2tcgNnRyKLZqpB6F16xWA6EB5peep8x2Ofk84AeeBUf7os/jgCukPcqSvs48qa2RQ/x0jx8KT5zrPUkF/QZ443hqfqocUeBAMHcePRvhp3ob2EhqMkSETR760S6Z880pP2vaCwcPX9s3T3D7/5V7TfSpE0EnS9iUw8isCH9RJKxcF1Eb3YiXjf3krfxz/jIsV8LEf2qCo6tG2fpOmr8B6ZRx+fCJYaYsn1aTtv1rytNy3Ir2MbnzI0nX82T/+27/7ISchEPJekREmmzIdU+EaxwuCjvlzy+jMExlD+dg8ScdAFMy0tOLF9wowXwNA/dPHOwyjV5UK+/r1dzl1to2TxsESv5NKJWt0xR3Fhf46vZlbIVTyjqOR7GkySSuu9PozmATS9qBOx+najfPffrhg1GCnvRjCTN4B03GelvHl65EFTtZjk4v+Mh0P3tm0Fn6l6qYl7DoYfrY1+D8w/R7+og6+sOulsIxfGci1b5Su9kuMRauL56QLC+GA5ofODi1r+U5v8oXqIqkLGsGJcResV3e1h7aLPoRFz/qhffI44bGyPwf21tJSv+M8z+S3/JBBCSed8iRPOnQ5dCjZ2wlxtJJfVgptN6vBUVuZv+hIGcxZF/2op2V/6skL2son3c4pwYVOuByDkWWkia6tW/WXMPhn+0QnnSnY9CE8rDthyi7l2fOJl4Qj31AafNGOeJWbqN6ad4HUKXMM50LbDbCn+D2x6Bz2Aty1k7ban+UlEwht1q/SrjyuW24GXjLDxpri7XpYp/HjOFt6PF9inmLlst61NLIcuIsG+fLruJp+EChr35deKEm562L62HzfRtALf++X/8CmE8c3J8cfr96T12F+j1PcWzP65owf3/Y+5h/fXvcXA2/6wKA0dJY/SJtEfshA7m5qiKP+7IUSurdojW6Uq1fEKxXZicHpwllQ5q9B+3nC6DvlK30J2aS/Cd9GGNo7/b1MG9jrBqb+W/35LTB0vhYGh48j/VgY53n2M9cJ9whv13j98hXO85s4rc4ZtBa/od++zj22/YVT7V9wf9cRe/Fi/YjIom8QbNOw7Jew19vGNa4/b1/H2ds1fFDRvI6q7T0lnJNn89JpeQ+ydPSl45sysmaC0Pm01ligPNfavvrtCq0MzkEPTHwd3Euc1Epn/88+Sc/b41y3K3fll+zgmRf6rnR9pPLPnQAiLlB+cbWL9Ae0yBGH1jV+rR3hXRm9ZcJbIXLRk3LopX9dg4a8UeYisT3Rgcy+mv0Ex9mLkmf99dvPTNaRxVZjp9JwnzJvaB6+a4w6NlPHH8364Ofom3LxESxyorPBT5tdWECuoWMB9V5ku/95i91n9rjcZCEu9PJri7Q36ysUtUXFT+s19umFheR19F2PfHWg6sqtJMgfGurkD//4tz84sC78qkPCT0wvQR1c73Lx5NnYLfmpHXWQiEGrsXmiMveTqHDVT/s4l/kKw+2CAffnEJEkhoiADogOoiccLtQaZdrEKaaF0qf3ytL7ZlRi35JBOnPRznQgHXQ1IO8OrHIQ/LovhohCaOim59VdrzDsQwcnNO0UkypAvbSEDmCSB7+X3tNtwRrsyKDOVD6xG7GTrV+T1OCjO3mpt8irZhZETPNdOGOi6KsjI9/Fh77YJibXqtat2dDJozylE1rk02bxsxkYqQuscvO2N1Rl0BIz/QHfsrYgXm2B4TPhElJG3yqX4xLuipsABvTUO5k15p3j9sH2Ymhfvao19CEikNZi0G8OxLUcXaN3QV6PwdfKfytER/Ca/o7enTfpo2XEguXq66FuVnrZZ3oNni2DbzXBdtbmL4XiaS58LP6hq61XqwvH+1PRE4uyC/M40NFW8J0L2n2DFJ0DvaWqdiCcFMWh3DpTZi9g16mn3873vc+mu0Ep88RfhoGdnvCwjsBVf08chMrXJqTBjR5XsKz0vXB2zapTLMnMfTST+sGjLmsaOnO9iP7YeF13smbSKOslCpW646RelCZjY722aT/RadZVeCiKczP4ppWPdj684vB23CvDE9qFl/KxkKNUF6zUeW+kfRl9ThtjIekFpg+8pY+5GJCmab/OTF+xlTgZrMnGOWH2gVPqrz11zgnyx6sff3l/9fb9hzjK3pLx47vbnDJ7m8YvOEw60v7YiW/Q8F5mrzNcsn2zCFsGm4pvGABcl5NSC+rIERCqL2NDPzsbkjGlzkgZhEl/EehvaS5wEDY4bWQDx2iVPx4Y5UfLG4THyo+wJNrHyfKJ9/K/BIbW12DnNXNdMJ86DNtoHsyOTQOmtN83r3GacRz9JT2dI08MxbdO/Fc4XdrTB+zlnosr51jGkX5Z/+alJ8XPs15K2f3FvdP6OpFdP5w/zpNxCOM7EOaX7TxxVoaeZvdZDg/jnNvGd94mihz9Rk77xs6pyysppeN9wPgcHiA6B8IPidRJY/gunvGJsFsdNWXSec6DZTkgbP9zymsl9GYumdF59CTYPkRPfET3ya8HvNUTclbV7CXwVm2xhaxz+jDI6WQirSy2tz7t0qqgbPYt/XsmLWucM7R0DORPSfwGoGug9WvWhYXyohvHKSe5rnDuE14MtJ+hC7IHA4JrlWuZe7BV4zzrC8b/YL+zPM3oTJ5bgq9i2JdjPVxyIRlBYcYuWx5+tvHDuYicuWUDGt7rnIet1Y2+I7G/epkGOv/yVZE2TVuNt/Hc9oH15+6E6JsPbSDfMnDR9+z3f/jbHzRutaZQzxgcwc9cPZKKHObtnARczFn53DRyGkPbPEBI2nYOYpYz2usIz1cNcXgyGZbHj4AfWJD91am5gd+bznN1Ap1joQcOA6OdZdnIrMeArJuvyyt98c3bk7RLD6p+20duaVMXXqSl18ktHm2gkX4ASUeW5mdx8CXvgmoTRzBOXfqtDugT6fBz4yWekA61UaKoXzYkgr9g5JJ2+JAXV40P1gP+Cy+oi87RdoC0ExOEkxexqQN34ZNLPrq0bqGf3AfOvHwf8ANKsnSqv9I9AnqfOmFsYEImmeO0yvPNAUGQU36hkcRcDGUyLdoDgy/s5X8J2P7gLy3kE7rAdqG1fPqz6yvyLfb2W3DcElNiO/8c5YAbGWhBMeYvTtWif+jNemhrM9rf3NIixM7XJuITxdqluMoSeaRJTGFpJT0kmw4eSfmq5/R7g6HVsGRfMOWT5vPI7/BY2SUcbBUmE6cy7bFKMH3kD/vp+pFf9NpiLxq6pqmjbgTqOA6mMXrLt21uXNCOU0HSi1lHMHoxLD1+/tx1MfaK26g++g1CKNvikK34y96XfD6UPU6tPyqVHx8wT8iPUWEb4tUxsLztpbj3u7Tlt9IrjlzmFz/7ObTus+l7QuxT875+ztPmvrXFN228I/x8fVcn+WccZhzpn95eX/3pl7c5cf7l+javq7tDdTrOnjb7QKAnzOyiDFk3/HnVXIRCcu1OuX2v9ufcB7gDNof+8h7WrH4WtV/C3mdh8nvZr8HeZpnVN+DX6V7y3vNwWKmH8ABnyfKXwK+1s3ZwjB2Ph/wqn9rO+mIJOOZ1NnPS++Lp1Xdv3lx9993r3B5gUyiA6bfWHoJpP30LT+ZZ1qPOLR8sdH/sXk0L9nH52GZu35CfEP5rPR8bGedZOcZxFl/nWRt2JhjPW0AOv2Gp3T7IPw/RKQNz2nr7XX7lo3OVh5+XfOZziyx/Phyo465TXK31NFo8D/86n3zwd/kCcZ6DmP1h5zMn4sogbfevyJV1XNk7PgNzMTFls+9LV4hfhHz+2E1uF6FM1OW1RCbzD5xnP6RjGfQVNr+vAI2nOJ/OCfXnKmL73B5CnLm81vscAkBDmY1tb9/joAoh0jsbjM92sqtfgDSHXcy6iEChp3zhJx8a5RsEyvKnTwaNzzr68kM+CFHkLb7E4LDIh68PbJOghFIce18nmsNL+g3HxN6/7gskHJe5nUb8Z3/4w7/KbRuuPxlEihXKQZh7c55TqaE8c0BVBobgsUE2GMpibPzHe49S7FyGCaPEQ8eBdtTE+/jpw6Esx+iOK1JfmO8vCjkxomB4dvygM0C6RkKnsqD360r6FwXrpHtVpPLk+xwF+qRvjJO2qifKLjXSKkexLdPA16aRAZJdJ6nOxshhbLVxjc6+SsstbCg3b53Br5Xy1RK6VN5sgtSr5+NKR7qrvaoT8n5ndGR/Q3+R10DiYJGXp30AKTSabHqRseqAfZINns5/5KVsehCMVb8Tyv2Rq6C2X+MfmoVTD5dQnhM3XLbPFb56AZTLMOnE/O3toyPrlh6NxUzYy78C36r7cyEyrf53/mCXhJSvoLzCkV/9cfLP+CRIQ207kVffnaRTL33rnLG2k1faO9GUQlxS/gBH27vQ+emFZ18p5XvWMcouCtilc0CMXEipOnQ38hpLp6+l1C4trPOcVAuCs4cQegSmPpYfvIcwZRNL37RzyLihsuVnf5MWt3L0FrSzvRNIe82bLVbb0MOQ7QM1pOs8xznNJg9dnVEDbaXxJPcWlJ668/a1PDQpf2lGjPKKQ+qaIl8cXR3fLLTps2XabpuOU+yptt8S5CGapOtA+I2dZanzNJi8MtiHOP2RWZ4tU4asjxGn6dGdMOt21jzbyt8y0vLLaZ0nf8jgLRrX1zes03ekP9ZxfneNo6yzfIuzjMP809vkf9Zpfn+b9zr7a4KfWNP9ZUC3nI+MYU6CCLEt5v5HFeDYWq641rkZOoAC8mZEo7e2d+1xdljWcS7Ow9C/ZP4KKK9vwZ/HYObJgLNVuCx/DH4LziX8Whu/kc2aEf1+CdO8w4RGUYgm1BPbp3kLg69u/O67765+50ODL3VQQFh2dtgo80S7ik1jv65BQu73zf5d51V9j13azjbydW3L+haPFZoYi/PG/SsPx1G327nz17xSSMuT5/C3jACRxb+8XxFykABYjwnGdzjX767NOQwRh898k8Sfe3ve03x52wZs5C1fL3zFy4+GEM/Axz/xiNJ9mP44v3NCD430eXM6269VLv0MTnVTGSufeiQTWdxf/SnuV7k4oC54ZZ+YD32ZfDNO2dwm2tNXQx1R45486zxXH+XR0+c4wQIySksdzHgon29kEU9aQYONa/EL8pElpcZoVplMU1h/sDIVrK/+M5ak8+uIS6bc4aAuw+vZ1T3luTXM/tH/+Behj87X+KTjoUM/HW/i0ADPH4vRqaYw/Pz21vH0G7lnv//9v/rBTiq0jNMLeuaJije9qxxN6gUM+vWkG0a4ZqFVOWgpAqgkJIssJUQ7Bs3OqThPnHuLiAu17RXmY0423Lja+U4CJQq9BU7yPN3L5uVGpLPtC/ozMHTYrwU0HFu6gfg6qbw6SqWpSLSsQUZUReNDOfuDAwQmdxRpd6hnOPgABxmTJ11wkGqAKZNe5C2YForTl2x7Rey9qerKRSMLETKlr9CT/rRTxkwSaRLUSer4t2yksCj9gUdbFsKXguEflYVO+RmmLumDYkFa4bdwUkAk5ji2lgdHO8mCcUHDOuDAewDS9VP9usi4cFhuP8PqgJl4O6QtH1mcNvpzb1i0wb9jao1D/5DqQ0gf/wqQvxSkE3kWfxceF978vOqq8+Q4nVxgmfK17anb8RtCZ8TL16dLd3zMmyLssfl8gyCubfiYsfKqWZ6z0CuvV8/jcL2/fnd19+GWxcDTV+emdlf7C+2sAU2HOF2IgQE55Qc3UkTQpp3ndQ7HUX0YYt8ruGMYfw3PeOCyfOriCEsr6URJPGibftF2Oc+jx/Qssrc+/RHP9QmaxxpHe8vtX/gvh1pHtuuZ1dafG394We6a9xlngTIv9PzT4c4pNn8ihY/jwsKcNxHpYMRhZvP9cJfNNw65zof0l27jBNt/adMP/9IPyrOe2TP4SDs6MC8usW3v5Re+0qWN6zG855cCP+Ase4uGr5jzvc031L2jvLdmXF/9xx/f9ZcBf8F5fn+d+59ziwayfMT+vL/5HnuJ+tRzDZ48sqyymePiZES05TUeNsn4EBpr5033DwVbbAs+nGvy8C+x+QuQ7sDl+nIJ0vw2fBth5/WYLKrjEr7V5jEa34Jfw4+mxFlzegfL0zyD1zIVonx+m+xpZu71xYH+/jtPnt9kr8tOG/yOc5wR/jwQ8l7eu/t58wX1zA0PvbJHQk+bzO0W2KRjYzpy6Ow4VKRtmznYoQdPDwUxl81XfxVYHA/a8lPc2LpzIJ2iXCF1KP0hE/nHeQ9tbx/F8SR/2EeYF8SJXyBxCLkXefrsAZ5l3g6hxIIyZY4Rx5HNvdWu867RrOPZ/9xDS1dcg9J7UqpO6jyjG+exdJBrnPp2Z+3lxLkv1zo2EdeayMYekAciSfdXomffsVtISps6zx2vmZNPnjyP864jWee5tF33KQgP+xunHDrRO/YhXZPx9ZTBNkte2wVQnWtsHpgkmzlvI8oZgeUM13m2JE3oeyCTBn75JhbetLWf7YO2IB/r1wGphNCfrXJrjn3zjwJfqZf9gz/Lc0AojnKpdxyoT5+xi+BbB118UL+Re/b7P/z3P0gklFWcg09BOkQ+B90qgFHKj6MwgN6ikQDjvqpKEau8BGjFOUQQwzOUnB9PUUAnqUauA8xC7Qv2Za0+7LzKjcFChLnGVZgGbx0Dp2F4YgzvTzjO7TR1L+iUXmI078S2k+TWJp73/1qtBPTN02VPmDydc6Ny8+mgQSumJaoG4r+6uPgEsSfsIpJWgegh7ehIJjaZvBsRma1Xl07sqcvgEimDX0PGgTdAR5zIJBocg0feFt1YZO0f7BxMaLs5RlH2nxr16ZWusvbKsiHGNoZs++ic8pGH9i2fHgOkddbyFfUqC60EZRl5SPkPDcmUljg7z4Z8zU15ehUaHXuh9GiH7qxsn+27ZYpDTF+jE9qmTLrkxayBq0PbUBw5GkLX9lYAsbUN9rrfAvmKaMknB9ORFxLatxtHipnoypHx4CMsHC8mYv5GnhBRZuyz0iafZQG6DatUHZJy4UC7Mul8lE9aaROLJzrpBUfnlyrpRsNm5VxQFAotR8CMjfyrx+q5/Pizf3C4dx5aThYs0spMDSrR/sJ49bVaIC9CZFKWiNxyeYW5cXU18ZQpr2Bf1Jd16YNTRdIJi07aFczn9MIAOL/ciAbFPlYE9aZsZOS9NivbRzeguKZk7VCetYbklJ9+WObFsRchbpY6zTlho01YO7exiU+saXmxsbrF2fzoe119mApHwfDh5pp175ayD3WWrUfXfCD3Ckuu0DQoK8E6Zc7iicQfdT6IqzNZKn9p2CHXja5lOLre13zrw106GzrTT+I4v/ekGefjl9vb3Kbxx3fvr/7jL79c/fO7m6v/9z+/vXp78/HqHW3fwxI3/+qe0f6AjSA9aXhI3nE2HKBClh07B5Ytd/5ZCGSMxRSvNndUUaqTIpUAFZPe46N+g5njM+e+BbMORjaI2WIPKPZROkO/tvd1XvbjEgb/q23+jPrYyAbT5sQxs+kRsDwOhpXYdPAoT1/AzJ7+vPuSJ6k60Pm5Z9KeQr969TrORy7G5U9j12TnjvMh3+44vwjaX5wW6vN6N8cZe3a/v725zQm3bzbAtCsTduJoWN+UY9QQXUIzc9e5pX1Q5Os8peVaIf3MHeZTHramzSv26fzanUTSX3WgJsozfQgt6Yqi3PSDuemhhj+iMfu8z2XlHm4XQah74p29XBmh5Z4sn8pdu4ouYaF8OmX9Joz9+4W3ovhuZXRAeX4bA0RvrXUfkI/vX5d3Tt8pm28G3XZePHccIcSFe069X2aXgIQz1LGHL33xx4i8XTZ+0ZIhEupvxYHU4XRRp5/QeZ4D0a4l0o9+HDP7Bq6tc7gJLasMKlQa8ndcKI1P4B0C2a+pn73GYcg37OoJBmlHWdZt61OW0c6PWvnqzHwD8dz76+EOXfWm/N2ztBTrvYDw1hMvCCBI/91vlT/rIGVxwuWbPQy+0DdD7xpwpDOYpJ/9m9//9zl5zutiiFMsUdnZAZVCuQ60D65420bub84iXWfQDjvgEULVKZgsiN20cqM6HfJKRcf3PoGrSycFg207B9JmT595QzeifOqDThoH1XEOYhypa2fhevUJ2jnZtrH8wC3fynBsMrTMRkfaryZ671Xld+C9Inbw+pokeEQDxoWQ+A1QNdIfBsA+12Fx8E7neWQbkurMctsNH1Kl44BZt/JTL8QIoXX2sUYnfa9o6+SkO/mIHEuegSxGK7/HE4RqouU13NIVFosDcmVvHFmbHjon2Cvp07dUnfzGKRfSviSAJmQHBjjG1YH5fA4Nys2rrJa3dehdCDy8Bi7zvwbzNXKn8gnJKwvB0Ruu+ZEh7CI6DcrFeBjIW2Q8i7ILSvLgZx6sJi6k01rbH8gJg0irzKl/8jFWQiv72Xlsncs2/ORrlk//XJyiOmj4pyqdgbH3Ulg2bHvQREg5n6b9dzxaBNAwAlt2BuFr8cD0w/Iu0NQT0ocJM7eBlhXP9NEGOE50E9x4/G8/Bn/A/IRs/iIbEGfycVmnXlzXTNFQrjz0Ag6nnDKd2A/eD4rz3HDDxuP6Ci7t/REG49zfbEwQnIPakSRzCk0iEiy+FITnrD+5KFMG/1as4OriPG3WyfC1Yt6f6tr7+erte9/L3J/S9hV0f3p/e/W///Tz1f/3Tz9f/fPP11dvcbJ9r7OvqvMHp+5xwnWg1YOaYxmvjazA/0PIZvQQTjttes8H6N9u6/8lQd6j80fhYj25hC9kXzD9ulw3/lw46HyFz8g+9Xu8t9nxHuIk2bVkxbMH5CRVRxGnyfDi1Ys8QPjqjT+YgtMBrs6ya3TnB6CdEmYvVHtxutBjfISsbfKdB53Zm73gdMwpO+x7gVKNPIYBaShr3qoFHU+wXRNsOvNPHOeHp845MSc/68TQEMzr3whQTWyZVi6OD+P5phF/iConqVk7batfYf+dCazVmHq+jdQ3oN2uU8lXL77y0Qcdy//ly9fE4wvp/Le/theghP/TvovvPqEa4kyTyfEUZS+VDznNK7v7iPiu4dGbDiIyxA+yb+QlJv0ckNgj5Xa8/TaT9gVwbWiwz/xHX9G7wctn0ZEFPpHTVqGJnJHDQJk2YcdX34We0tcO1Y9GJK2UWe+zE5R7O4m0P3koQ+zbQSgAXSz1gD7UCWOUN2vQXon1ZXOA6jo9eyZd8+BOe/TE2vfPx/asg5Y+Yij+/u//hx+iHQWeQgRQEAeI5pSgbMVQQZ8+IKynzjXAewyDpjGQXlEUcqsE7VWxV5QRBOFyT48Ce5qSRVzAeMQVD2FVjG/T8ArVK5hgqHSDNCjXYcyEVJEOzBrMcR6zuCJPrg5NW0+5vObrI+XPQNuPlS+eTUqvZJwmTWchIOXghywf8mPKJS+ILycXFidlDEYaGIcy1RjEqEEMD4PMk+ZPHOed+dmMI9yA9UTK1DrtHV3AT30YD4zx2ib5FUvAdBeuU66jHog8BMtC2/4ceK0XgkccO2hRYKc7AIWVOMtDOzXqgALJqIDAIniRHz25YNn3kTHjCMw97GObc0p4zN4F0z/hUtZvgdIE/5CrMCSG0jivz5ns89YYwUm5w4yf9cF/Tp9AOcd16XLV6xQlv2DGYq7aj3FbKBmjhVMybhja/4fDaXMhUb3jTDoVtI840AijzmP/1mWiAdpplLH0SEiNc1yeJPO50CfRzbC622Wb9GV+4KyXlcJYaPma0wYKxonOG0UMueg/5/6sY82vsiVT6AzeSp+4LXPNzMGBtMVZ5cF3s0aHlaEOLoL0m7OsgeicOjf2OPHU5RsH8aRNl3LCQlrlmr8MozvBtfGos40gHeWDtmumDnEOD8wr34rz7AkO8jUOfH7KHVvwlwF96M9X0P2E0/zHX97jOL+9+o8//XL14y/X+XXAD56IYSY5MVNMuEcK/jMkCrPBZLNuJvXQ/ndbFszvZdHFfyMQuVxrJv0rMH3Zcdcs+c8CvybDJf+JH9PpgetoJl5lxK4rWQ+I3eO0NUn5a4P+wp8PDupIipt1BVvXSdEW5VVHEPsnzmpvY0TwZDDruOscceeah1zeRnFYVuhkHVwyRZa1f01f4pazVs1clVfSad65LMhzXqEmyG/qhMFdZKFJH1xZkkcO5uc4z3nZAXJ0byvfeVuIZR4ieqil86z8Oo7Oj6zT9k58JtMd80/H0/685mLEWBnsg5TFN1YEnbw6z9Wj6zxRxiZlUqYg3wp4Yrw6Ugouz+UjrhQzh8FRHn0GBVRrKSHvKXhPo+UXEsHnI3TESXvkrcxLV+BG7tWoUuivKafS0Ib+2cfcSuF6iWz6n+kLzWZtHV8m/OwJQude5dAuPU+h6yQ7PynPKTJ2yzjlzgTLEcLDYO1LvzTjKrbrKDzyrTHtpJGHDdMmkhKhi3/4O5xnR5DQe3U6uL2n0pgSqtdhPHgwgKFfwdiZ/rBHOxUlDqwO+tVIvo5BBpWZ0xU3C5QTWgqTlVRH4UUHhj90XkUSS8eQCaLg8JGWAw9G+jROhYMRUDblBC9KpbzKrTGMkYjjBYCDbHme4gZP5zl9KjW5NE8oHUVW0sa2HRCnA/g8754cuZWFyrZbNGIQq02h5QffNFHelvQqrTgkUj5GJYweduc5+P4TizXtg7eMzTDlO0h3wozBLFQBDW1rN3JMiXVTv+PBLXlNb8D8nLQKGeNMImmuPsZmTDeWUWVf/aBt6FpBvd9u2Hr0108Axrs8wuQvy78J8BWW1R0wJMb5yfJIYfQXeRXPfkzc+pHf+uRpL/iZ8qW3FAC78xx9ANNOXkLGbdEZGBybVpfqqPNAJfn1l4t4SLo48YeUItuadu1DHzCJtsMfa2xMyNxLk+YTlj0PxFGX8irb4wlfy3duz3yf6AIni2NtqKGb0OCQOOoOIgq96Mhj6vcgGNtvcfwmK/a6tUs5i7LxrEXnplK58gCxOgdix3Rn6Atj5w5fxp8w9G2/kPwY6Qu0UzYX0vCCT19V6D2n97lQ8l5QnXZPvn0o0Hp/KdBf/fMhbp3mdze9VeM/4TT/7z+/u/rj25urn28+XF2zFXz4hHPy0bVP24AlwjufI8eK1ccOUa0wfZzxWzC2/N8yzDg0cznz7drZ56/1Z8qruf98MLId9B/J7/ExDhs8xE+EnE24ds0e4FoV55k+qAb3+bxr+bUPyOuMSnvtsXEIa/Pu/wZ5a/vy0lnufc89AXZeO3cEbV1wfoxuu+bb7uGeNHMjy9KGl7knP8pST7B8DrjqPJ8+gzD0Gk69pDzLZE9t+yo4+0wfsn+1jbd0OKdUnfPX2zNe4Iy57qq1yKZDp+y0y4EggttmnGffJmK9EJnTg5CkjX3TuSut6CJruuVi+c2TPpH3Wr/IQ5G2V7bj5Bk/btqazwGDcgwTPjxbTRKceRta9rDVJlXEoRH+6qd8Dl1iH9YfAI544b3kdcw8VHCN7LdpQ3f1yb6rV5vzFx9n7eM6s8alqT1Qh5zuvEqQPoCv85wHAO2R90xL0gs8L3LCs3Zi3zylVuPeb17nmeU0+lOz6PX3f/evcZ4R0hoA8lGsSn+hcClbg+apSIyrcYyKvxnSbCVpsBRJR14xaDl6p7ZPkvrT3H1SHIQauZ1Ohx2YvodPnZc+tJwcdhi8bH5UJvDn4px7sOwsYb7O6AlaFSGoDNuHNmXyte6Oq47wkR9/jrJy+xR+ocazyBxwDNTiN+iWTazBuphEF/JEnjhxq234EhzACfIPmCeKfgTxjJd8KSI85jwnVufyZSxsaJvwTO0JjvDUCdIZvUU22yzapveFyjDOnTB4aVdpA0N72iSsfHS+AdIkHv6Od2Foj2wt98XnvR9+je/nxtFL7ISYttE7MNyQPPwHJn0Z/xrYE3U+6LZraH70wzz1E9yOTVoyli7WA7abRW3aK3H1WTA2b0K83Xluu4YuOMbMCcdsG6eWN1b/mlwdeqwBXVqm7tzwXExmUfcK3XdeUm1j5OjJEpn8R8drfKJ7+uZ4Rl4gcZNJN3QcFwpQunsIcSAnvEd5eRyBfO5BxunPKfDCHXkOUPxFEy1kPEYWUk2DdPIa+cpvaPVX0ew35avOkEa0zX3PrpE4pz2Bpm2CDqwOddfRfCWdduswQTqsXYPvCEVnohCGVk6zF57jEznhnb5TLnLkDemeaOW0mYtJ1zxv0/D1YXe3dzjMht56cXP/+erd7f3VT9fXOM03V//89vrqP/3y7uo//umXxD/hNd/gMN99YrNHf/nGbonYjQqJY1cdx3ybuYfUbKDxLdAefw3E2cN/Ddj57r2Z8m/JdVl39v4/Pzj3hUuee/4xSa0/cRzZ4mUtWevJpHuvbdc593lvD+g7hXVQPl/5A2uxZW1bgyDc6wcQtE/XGHm59/egqSfA2srxTRgh/LWV0FCeWFj2OGWZvvpNiL8qOPRnrzKdtXbJYIj8+BXu08ouZM44F6UNU1F3OPSCfOJ4yBga9FvH0oPGwbHP0jNnUfDwc9SVh5LRoY6ouiLfNWY5z8TRi/c8L2c1srkQhEcP55w/6kD5pdN7ql3LI0HyJj1d1xdrubps/6zN/iVeKj24RG5nMirRf5Cr/Bzo+GjqC95tZz869u5reQAyHJWxejfuWutFQstn3PR57BskgstHg/aiDtY4ZF9U5y5ogLzD3x4kFlN5eyESm2BMemylJqi3DPnl7Z0OOWEm/vTZOym6HkfHxJGJkH47S4nzZiaI5S4AZfr9P/z9DyVNPSWgx+B1QhWO1f/okB66THzgJIt3iPS0IRICPfGkbZj3Xhvzdrr3OXfjCD7FDpTaGee5wnbAqicHphNACF/aOBH6ICD1GGWuiGQI3WyA4GQwgMgCDeMoASRP1pR/3tunUoSchDtjdCJgmSc1Ay3PQK0gqC8h3Vll4slrrmiDn4lxyjRUD6du4kXjhOaHtgMvpI/GhKEhxKC+EgRxh5fQr+JbH5pbEPZ0x3SMauSqbDt+E6fMwmX60BvR0QaY8oFMkvCcPgxu415lrj6kLbIwmBl/6LoY5aKEcvPitGX57HIJobPKLuseh1OuHd/klB9A0qlgea+2z8VldGqLabfHo5d+Aith+YP2K4y+RjfDVyhOY/m7qB1X62v+uRZkfis+sRvYOF/Ou3zjZJ7QPmoDlMW8Nxta8W4Xk2+Qx6oDHta1fNIzf76WT3DsiQcc7akL7GnBvi06XhxYZ9y898ExZx7jA4nSOeWYNonXQtz17qzfbxtpaPt8deiatsLJp3iWeVo3sk29aRL28sgnOE46HdB3zHREcosIeR1pnWXfpuEDgf4Aij944onzzzd3+bGTP/q+ZuL/zx9/uvrjLzdXfyLv/c13H59e3Xlfs8+kONbqOxOs90Y6n2NnBqC2tocpW3hY8EDzJ5i3TwOX9f+1IfL9FTLZ/uz9fx6Q5oTJ7/EluG5cwkMa1X/39eUsZz3uimRwjfZU1fXDk1x/ptp9L34ACNIR37Vo+I2d+1o2692/veWjh2fS7cGCvw54zxwSbDt2r1zGcZYOWf15a+/d9+1B3se67ucFTEtn2ocnMirTefKsXH7b1j6XZulOmzOv6dfJ0in2x9IQJc503nQRNHm5vtcfqH7qYHqYYdk4kbRYfL1PW90wh6Hhg2+5rQQ57cOsl3Hu4NuH+apbwzjP6l1c93fHx9s2vKixXJhDxtkfDjnsl3yY15brN1GLWNJ0nOs89/5hy6t75cv4khZGh6O30IK+28vOL1aU+qCrhe5plqs780tftlOnEbKqgl/lN+MyJG6zyEp/1WvWJRuEP2XEpoXIy1qtw5z9Dt8WBdC8DxjOCwHqByqNf5Xv2b/9h7/9wWIXQT4oQqGhTSXS6IR4Ry8r8HKcYeQCDqM4bRJNBxQMkoQo3JjQV7EstrTP15Rxnlno3XwlkU6VRjpLnaTtsoYkLUU+NiQCn0nnN9MxXN+dGCWmLY3TXvHohwProEcZdZ67Wa2TtCB2YkYNQIYQuVYWmMErzYmlRaI8V5lpDcNJ6ZXm6EB5DcHL5yHmAQ4KnEO3fBZfgrG1NjqdBHEsgGfwC8ElzOQQqhc1nEziVDHOdD9BWnlLCRIk7XibFgdccRzXWGrKzr5PHFjJkWNg8vYxbQex0kQu6Rx4BnQZnoGz344lvcNOO1ahR5X1cZylg+7bagXL5LP6atp2QngRkjMOvZHva9C2i8QJ6nP7i8ooNj2f0rZvWXSIA4uf9CwzHj1EzjY/y8lUPw0u3BmXIIqjvhi/g666TTLt+UxsECVh6bhX+r3A7df+PSl1E8oDZnc3WWhiL+BnTiUv9aEhzRQEtKUEROp8aNuvBXEu06FDPHNpIHgKrG5W3uzgJk6oPuzzXAh8/IzsxP2xlK419kXHsG08kTHuUmlZ6uFUfNcq9dSvp72wcI4mDW5fZ+em2OCPRelppq15YtC6Rrpxpr30Gube0cGzh6btYPutPpHPNvJY4+SPWekk+0NU3u98h4Oss/ze+5txnH0f8/vbT3ljxh/fX1/9p5/fXf3HH3/Ofc2m8wuC4vrgFruQz+l74vyJNV/2sSGD88x5SF0dSu2yDyGZVs6mJh6o3dcWT9jzpi/rM7a/Aabt18Kvwa/hOP7C4F3Gl2D5BGHN+r8adpo7fE1PuxyGwZr8pNNDYp1n16lxngPQdrnJrQGuP+C5573CeX6Vk9iu2+KbTnv2YGPtNLdvYufS93Y9f7ltnGdpe9jm+8W1Z3Gyf7N2KK15ZY6vYXtiwTWq7ydfDjcOJgiZr/oSs2+6Dur0Kp/3Ahvs676mSNeyhtGt6yR4fsPFeiF53+/s/d7K4H6UPTLNOi9tX/n7er84muRDH/7TFyH+ifSR0z3tlb/A+OrlUZ6Fs4jRa25DgIz0elpaeqVIWGuErxP05DnjQdE4o/6Aiu3JZvxcG13H4R7++k2R03/75SHlS8aQdrEDZNJf9OBz8l3Put6mLWBdgg63eemv8pFX/rElGFlX37M05mLDUQ4FaNuz+dbZPch+ZrxtZR+R3dfs0bAOszaSdap9c3NKn1mbs0e6dmo30MoY2XfxIoXUIw2BP4R49o//5u9+8GuKVnul5kQJvzjPbJ3woIlGFYUYdKYZYGp1nAMIoXZnsmQQUVS/hoYWNMazV6mjYGnoHKscEWOYMXD5XDEJejIsBN8JsBxnjSnOM520vW1VeAaNvxkYjdpX6BjrTInjRAoNNpfwVQPh7bjA2H6t8sLEhTGK4G5guWXyjvPsZIkBLvllsPAuoWWrH6RKm54smlMvSCeDSF49XMrRMWi45HWJa/3ghfcWHKfBuQyC7YShOe2sNZ56YW83EoG9UquPKzu44zS6eAR72cZAFwxkP/iUchwkF6A1jrKJs9H/YoXXkkecFSe98tOvr4HVbfsQzyJLlK0bi4ULXwQS0tZGdt0r8/+Puj/vkWPLtjwxJxkDeW9mvqrSX5I+hyBAJQgF9XuCWq0WIDQgSJAAQegvkp+1oKGqMt/L6V4yJpJav7X3Mtt+aB4RvJnZVb2Cm8fsnD2d0bYdNzd3O4iJPOQoF0fbKWzlnR8dYdk5Sx/2wLa4isgvOW4ca2ySB6s4KnAkkJNPzBN+jYmLErsi9XaGe89dLoD+JMfju/qHwFs5w49C6cefOp7Bc1D58aXyVx4wz7/hS1mfZ8xE79ZdqiPn3wbxvY6oAlW+l62+5dxrGhsLseGy0otB8uGpOYUP9Yti4aVPdLLx0NYQcvC6Dv42OWzFhygBOEX0C8SXrOkfPxIiU96NU9DMbjMfa/M8M78U+FHpp4cvp5/vP5/+dPd4Yrf593/6+fQ70e/5UqDOP0qHRB04c5WgR+trPPW4lK8FnrS1+SA3nYKkha7jlhYYwU4zcBs5X/PPdb6MVf57gXzoCNl5nuU5nrKhFfvq+MtwpHdto/V88m/HQ8/UScJxdp5Zy1LGddRBmwPjItaz9x9u/aMhrDXklb7S4wBTxNglyJVzVa4/gmd2Wq1f+QTXH3VDx/jHNtdR1kPqUzJqP41BB3lc25Xn343oXWfOea0acsDzhblk1NoH4TPyYM5d+yFw3lkC8zDrAcGz5CXr67zYpc71tiSvJ+UPYR3zWjWCdG4U0u9c3zxndIw9bjj5krv1K//mVsEz1wi1P/5v80e85pdOox3EZfuNMInWI04/eAdbNzRcMcxTfLTP1p6iCty1juOy6sbGJI0udi62FTxLxs+6q7IEnh4Xyre8rxdFsx3T1qxdnM98p+2Pg3pRxXH0B8G5/HRwXnybXiX4Q985tlQ+fLQ5eKd2Y2eepiBo5ikJGXEgzTWvbu7pH62x3DDgt4NnHvdBb1E5TQBOG7UOGX/3T//4v/kttyI4VXeX3EVJMUxaeems8+BZjtCy/PuqQYBzOKPUj09I1oGMneK343EQWRZZyZKPLhrZPMqWTcDOjc9lm0Zz4Ozj6gxA4JzAV6pPt/1tVF+sxeKHvlFiPRhsSI/PWx/PFaGnbKhT9Eej861x5Nnepz5UtQZC6YvOyitekMGRc3aceWSF57iQya7TXo+ieMgkAtgDnHHjIU82OxDlddHUAXqdlm8TOSeNTxyHgtzlKdd/7nex1+6X2kaydUfImKAcLqHMug4TsWXebpMQdrcUPSL95xS55E9+JgaTBjig2fqi2twTWF7wuA1jhvY1xQ8PfvTXriI85b9kxOfaiHXWw74oLauIt68HqGB059l4HVCgg3HZ+ty29GHKmGu1G+MbQOZQ132rs32uIBS9W9u4VCGMxlnZoxWq7vG/2rBSv7qudQabrwIu2S0IGcaFiHHAYoYixl6eecYC44NXq/HWCC5Yd/efnHq+S1ke8cAzztM3+MdOAY9/YX2rEza6HOy+1XlgefwYx2e6OZbfzBOePfavkTKWhei0YeyxW64y5mfkofpkqoLT/caAcsYS8588eF01HXdQrGPazeONwBcdltv5ykfJ6o9gF5RN2kS8ck6sPmb3g3WK9Yo8buqzbnmnW3r4QRMHy+InUEaOawCvm+MHqJ7k/4N4eaaZnWaeaf7p7kH0dPrDz/enf/4LQfPH07/4+KN/9OQv94+ne3xUXZ6YW/iswN1vr3Eb4H31MwFk+cZ/1F/8OhZbsgRzdM1mfq39E8hf6vuUrQQm73N5E1PHEa32J1zGnP6FsI20h44zB44Qf0LByn/k75SLje2886CsQTmHEvzCZ0g/84A8dueIDXjPswo8tmstY13jGWa+7FZ6kU5Qi48Eznd3d/VLp5K79s98V5DI4xuM+58//uz5c39/53nq4E/5yPsXOz2Hyjd+0ENH1sW8Y14o06/OYzc781Ejk+ytfrwKkuWNAM2BG/VwIMVc1vwjfsFnzSHq7u5S6lhJ/ATP+HXDbqz0UU+1iv7XXOfGUrzY9KMatC1F0iHr8gMfZJE8HzOW+DSMtUZ+SJYvDALWYAeV0kW5v2hIIC45xGlX1g90ekddlfRaozzHdLKNn6RdibKHDbV7rUV8pvTW76a+f7yXJR7pk37dFfCGKIJHnmv2r0ryLDb17eFf6x/rXflBe7k16Qfq63aq57fdjNSBjhBqfFFzFIlUhlrai7avvqk4AD76n1o7zpQDHo85R4v91HVfDUvqT5+9iYa/0iMffJMix9yiWkvRIWtuL/qfcY199xE6JIMO+oTW89j43/3Tv/utH5lAKXZVSVcGN8SQivCFJ+8waTGmQqfPFdiJWaVUBcdUgdKsfyp1RdUhzqw8PwMoB+WFnaBtDaf6jx0OLqy+YNWFRv9cuTqmdfGzGpeKkY8ieFqRbFY9Iuds+1p5/q17LkjJV0NTL1RYA3e01E8nbjCl6ezyYyeQyQjIY2FhonPXWHm5+O78SdG76cPmAO2DXGRZFHJsTfiEmy1fWeqN9ic+Bznf8iXCcWSSjw0QnWC14ZRBc4Ba0ErnEWSpdLR89M3F3PKdX6Cdyi87LkQ/i80WfMhHj0XJeuJQR/HY9/rnMU3K5ICP4yPM+n8fSk4ebLpdl25D14r6tZ8bKMNvZZESXLu85QDnaV+esau8yq9jrBY6K818BvSlna2T4/5Lu/O/nyNTLeDxnGNxJoe+ULszbxzMKXBjcYefBQ/98NjvHrfb2G1CP2nKgPkb4V9lg+SBlJnwy8ddDjU4jxw/POBxw8LfNor2YJrUFwQf774kv/jqfG/msudPtnSMbLWz1k2thwTkBM4ZvzRlXXyQw3/8rAs+ZDsq8g2L2jqP0Ujt6f6BGwSeRyZQFomRRzTu7hV4KEhWogviqYJnBdQ/PTz6uWbe2/z//t0f/SYNdpz/oMD5Tx8fTh+xqfXv7dWNA296CTumriH/M0RUc5+vcEAgrO2R2VDyfQ1ZkPE4jy9RkOPn8oOV55cCHS8980y/B0c2vTHV/szyHK/5wUv5l2iCcwfASv0M61gLQpk/kSRNGcETQSG7qXkEgmseb9v4wJf/FET/6lc/Oo/5xCdVBM2M5YxrCP0EuN5hRZ7ATP6Qz9u5kPHcsj81/zwS5YzDKA40lsjnDUG2oWPqk9fQwQJyfUHGc0/1246F6CclT4nPmffnQOFXr8/U/1b+euNDAuUPMrXrix7IAbTaiNWU9dMBuNrIc0XH3giSAPHGo2xSB9rlzL+OiaJTPVH5OCqQ511g5pl4xaW80+lWc5kAP8FzzcMKEKFWQ5bjIr8lBDvoohJIdN1Y3xkvmf2xDVi33D/Kgpcyy1FvyfgGwPzdToJ16pDU1235jD9dqnzqUO1FHmPS+jtPDK2jZOvaSJ3U5gr0rVw+k9LGJpXT7nQrUv4RM9bYz48V90oHbr5V36rTrItRV8EzY0TZ//hP//RbAsX61RWaGkUolyQDS8zuNi3K3E2wm8QC7l8IsxMq5R89JBk6Raq7AvXux7pzULl00THeOdYxFfavENkmku5vdxzBM6ACNYFxvfLgZdD5LhSLVMgDnImgSsknBiip7yooRwfcYmAie9dGfqCfqiYopVEkKk7X2rIwuYGryLZo9Ro6QndiBjhI8OwB0zYzKQF5AD7ytjL1qG1APi97CQrrbQI6ln23GdS81oNSdDe5bFD1y06+MxQ49mRUCmxbmLwTnMNTb46o84BjLyQiT0wh/kEu9xgrH6dsfQGgJsvML+/F3mnO6SeqUH23ty+NiLz/ul78iUHHKhNbjdn2n/+URwq1lu18wrqaLqMkGfvYmZO8UrUNfm2WCvQPbUb96xyXxdP1ot28iHT7+NEq5l3rTh/mhtX2BOxwvLWPwHH0+c4eva3H3pOG3WXVL9jw7ojmqX92nj/mGQu7jpFjV/lBgWl2dj3vRekjeIDHNuWsCaP/0p+hmqv7GAKk/tIwbTjKTP3HWmW9rDP47HlYRLDKWmTb0sNHfyu5HF58QA6b9odgVzz8Ka92p0WWk2UdK/E6g32veZSLuDCyQzM//aod4toxc50lW9/xKD30oHdzhzyv2ORn1Xk3M49lPEgHj2X4W+EEzMqrwPnr6ScFxb//80+n/98//8vp//uf/ln0+9P/5/d/OP3x4+Ppjz8rYOant8V3L1uPMvSo1M95Uzf61D6o33rE+vrgsalSHXNDUKTy6lpjP7SClka+5h0aV2RsJH0tPF4HBUfHGUN/Lbze/gLEj8zLkPPG8UuYspfkjnigibTG2RyCNJDcVvpnuearNa3WKtYxnoH1IBEvj218+PEHr1Hvb/sdyhL0vOk1gACXYBq75LMjWV9EIwDXtZPHPpR++vRJN4f3fp2i/XCLk8bXqgtFzGNeuchbZODAR4JnB+W9Kch67Hp4V7jWFc7F6rUN3awNOOw6dh5/5FnW/NSdHfY3p5tbBc8KcmkPRrUlVCeo7FaQ7V18/qSKFP0JnpkHrk+nvglWWzFP2GV2sCr9FQdxKPm2Z/+qSRyg18sTitfrukTxj+CZZ64lhhXz0398UuDrtQs057UOcTPOWuZnqt04rAeyrXLO6Se3hduH9YEagfxf5aD6CVHaosr8r8sBR9XeIp2hNl9q5NhmdO71xrpKntS8qiQ1cr501IZw2q3OuxBD4q1rGFXy9VayvsYwHvTHmscP9N3c3oof2YrTqn9qPXz3X/3Tf6PgmSC0dgH4w32UvdEi6pSa47EHv5TLoCeOBoQ7UZ1Vdztyzr0o5ejhmWfVjEXVsgwodleUFp8uLo+6w8G6G5Y7Pe42K3im8rDBST7AnicsA0rl204sOoU8iE8HIEOZ57TKGMhpZP8alicyO0AaKAxWpbLgP54t5CLIcdkuvSB6ZbXy8InO6nLgBcUDs3bG3entI3zh5X/7bx7s0Q6yyV/btT0fY7vsx653PvQv8pZQXgbihPO7jGOIem9lnR+EJ3mxAZKXIM7Hndq2juND5FJP86jc/J4Vuy1GXh2XnonkA9oTXfR/9E/QEuQxprwwMIkE2xSrdemcYB2lzp9YTld8w38BLLJlq9ujbfHnuaHmd2/bV104NI4YM5FjZzRjGHkvhkpVVPrd4wX4bcN29jyngy+gLPpK56xT+aPcTW+lxWN/Rf5SRdelypkHjOkKSh2gMs+2+VbjLSB/7buME9IQ55MAab5E7IuVzqeMF0Pn8TFc8YdSblnnndvAf9L4HD63JDyqBil1rfPY3G8WSEGeRX7wl/5KN9NO0h6/dE1004bsG6CPHWTK5KWSuklhXazX4BF08AXAzw6OP2utJthlp5jl/4nXySkCvnv47Ec0/vjTx9Pv/vBn7zL/8ee7089aYwms+SLgg+Qe+MRPc8Wvn5Mn9BL+ed3HM/E4hzW6DvVPf2pY822Yx/Os9cBNowVe9/fzs7JXoPqgZKZsteeO79X7WpzX/fvh6+uF+nMcWnGUv9Z5xZEej92mfS5MqvmKpG12WmtMn9MKqoiDTsl8+OH96de//rWDYJYL1jN2Z2MfvTzCwc0jN4QEMVK47YJz3XcAKLmH3q0meAbZjADMzYwqHMB/v8McvbIBeATEzzR3rMK1wLvCPffxA2yPl4gH/9CZelY7wKX/NPg5T9mNbhr4Ip6fAcYNsRB6MYOsRxnwodtBGvNe+fLG9SQm0Urj9eHRaxDzvc9VD3biK97p6xdtLUMQBtn8KFQe9fP1w8VcL+SnbNRjGwTP6BKv9FQ9yj/7phSd5DuuUsrPWUuJ9DHvkZON9sc3Bv5mpK3bfgXIsql0b7vS5fK+TijXqWXJVwq/fcBndFBny5HAQ/uXvapf9UGljDVzmK+un722KEVJPevMOKAutekmI/av+lVjgTngawq9oOuxbr6Q3X6ERSRLtv/un/7r/07BMww8Sq5GVJrf/1a5v5lJsKyo1ynPPmPMnaQB7m19GteOqdzuc8ejc/kcR/xrWgx2XVzSoBABKw3q4FsyDBp2YrgQoJB64YcbWKS6iuoYcIdGwzKE3PiV7UbeL3iSl4/15QGe72E3hi8/6YKui493lqSH4N7WsCuN8NHQIB2BPvRat1hdbxnddu3oERH5DDCee8Yl7tqQdR1U5ueHaC3yIkOd2h7+Qy7CLw50TodudZIenOSMwUk+x7Fhf5rMr9SBJIRXYkZ3eJyPzoGUWXfbDVy22AklSATYSCATHbYPmieQVOtALxQfKqV/Sw99RRXkG3k+DvE/9dgnOguzx6RyJWyqCc0yptPWH5/RAJKX8+9Fm8JLn9sWdvXn/p5lOsdH/KXIdjU2SfE85aQoQg87DD5v+Y0WjzlPWY2NzJcaC2io3VJP9o2XxdkLJbyiamzp0BxkQaZvPedobo9pwQtyyUup/dT/nl/sRCMDPWk9cOMgAq94UpbgNSllZuFI51XGDW/rU8hXr9Cs1MfIqgzQ17xRw/6Iu3aaWZuii+Map7FfafnPGuNW5Gqv4/hAXc0nvZ7j0med7AArJRD2DZ5kSx/n+KCWUtvCT/kknl32z2Mr9XooX5T4/czshjh10CwefqRE/uDWvfI/KlD+yK8Cfno8/fTzp9Pv/uUPpz/8+efTP/P2DL4EqMCZ55k/SSGk3pM+6eJLheoP7zjJV9Z/Agray+3Of/IXz6s33Ay2WxFDk7Fx+F/6tlB6ir/P+V88xVdw2woz7zm8xHekG7xW/yXQr38NPF8E/Igvq0/T3wn4Ztklvks4s7PYDFg30Esp/F6zhFo7at2AWA9YO5hn73+4Pf1GwTPPQr/lE+ItuKw6+poB6ZjHJxlHrPUVjDE2GH+1ZkNPGpdP/DaExkzWR1qe63dZL8JPf1IEab7wCMTth3qWGvv47A0LjeLPGu/cVPM8NboIONmlhqfmfI/71stcJr8eJ61rJmvcLQGp4opr3lqBJpWhr0jSyrRd+ey6tx5v8pGv9mFOMc8J/OlCf3qjlHoQQGb9LYXqCx1v/SDCP/jRn/bZNjOwI1b/WJ18JHj22mxprs19fVE5qdc2/dGOfFeEetS7nBVkWlf1EX65D92e3DRhX/n6Q7vrKmK9rDW244z4ZZ3YpJ0Qpk7lN/lcl1wHnJQsFfQmrHj53zGg+ZrfeqUGCfI6SPYONOOKZ+IVY3qzSKlObEM94fXVz4arMRkb+VVIP8psfnQwfjQeRf7EQfTuf//f/N9/+/YtHznwe/S8SJtvymrAwYQjUqram/x8Fr0k8g+ocDcnx+21QZl4FWVTCYp4oN4Vlp66eHCB03GfA1/AVRnEuXjUc4I2o8lYg48KuLFtruwhz2KvHA/GLTgC7jAJC+4s+cpERA9yvJydAJrfzveuFYbM7FpLplJ8o3719gB8qsEP3JfqNMrhs19d7gEs4uXplqFdkMFP5btDS6FT8i2PPWeX/w448E/HIG66nLSJRQu+CghrQEVnZDlO8JXJB8I3CUQO2F4TCM82Geij1m2ILfzxf2s3bLRqFo4zLKfVvNiIzfigVKd8kYFC170JVOBdvqUvAuQdJDG2u73RcYY+LZs+qHRB+XIZka9FbG930iwOjKzw+TEKt2Pp5kse+L71l8zZpk6RYRIDjqPDEA986RPaEYQvwW1+oQlUP+19ZFmfDbR95GvXuushv9XDKMF0+0f/lB5g/T3vaX8uitmxRWfy2A1y/3S+69vIecpzU4ptp2Pe59x8DqbF4+MidHDRKj190d2odo7Di8rSV+kuXztdkHlb3muK+PjyjeUgNQg36n4mWTy50PsdzOhwkNz2XAMevXhUgFG7UHwiV4+06UKrfH5Cm2CaD+/utQ7+/PHu9Mc//nT6408/n/7800+nP/zxz+LBB378RAGy7N7rYsYXAO8UBNxjX4ZsU7YINujHbQ1S5t7/dCiJRitEi3cfF3KwZRi1Yz35ONZJFoCFH9BWQcbma3DES95zOr5HfxCdUM2WywjfJfTq8yxPkHaZvLOtwHp+hCmfo1UqPHXVI615zDrktI8dlIqVdQAtyPGquh8+/HD68OG9BBXwav0ieEOGXWAIPs0Szw/bwkzr5jzXXb5wn0fCgNfNXss9p5DTGCPJnILIZxahmsDY136p5PqHrof+cjPzbvUrcx4QMBVkQ0rzSS0y+PHhfb3F4lrnlL9pP7FLHATcViJ0e6OMPNpT8nlso4JnglXlO9CvHVEem/BOsuQLvaa3P9ZGWmrdbvat113cQJJzrhXEY/gGIY8+0vjnQFe5rGN3D7XBSAf7rRPmqX6pAJoi5oDqqUpYr6JG4LqK4hfrM6iNUupd12TGTflBe8Q3+r9s4k2t6djoGJRyyYUP3+M/qshjDXNgTz19zM0bNwDyH8f7y89sHrBJ4TawbV1bWMtli/6RNcVqFTf6xsSby7InPe/+6//j/+u3b94oeJZyXkvy/ua9g2cF9nbWrzphQMiAwk47r8x6MJ67TToRVnhTwbfk0h4860NwIw4NDl9sNEB80fjyaAfrFSR0Lx816m6nBz4a6BQaj4aqxoKtGg0O+Ai0XZFuTP7Ix19QDU3j1WBHHjv+UgFXnZ542HdK0Ix+gnnBg9hHaKZ6dCb1VK75So4Os5w7mh3Ben0NNjnnD3DOZPBuvTVWwFR1srj5AXkEw/Pc7dKdjTglDpzd/rFSvNWuNEXzC7kzLWtAGnUCf1Hnmv+cklf8TdKHnZoIVQ/70e0QCih32llcuAEDW/9LffGHL4tALc4q1lgsnYwzlSFnsVK42yp+GtQTTG3sPooN2XWg0+z4g0SkU+2cb/nfC9vWQqDxwFhyD7YfVMlH7arrbZHdE+oPvCAIzWoZ+KqHJ2hP9NQi5QVcldvlsMdZ+VHqu7Jtk3w8ZayAtKn7oeXpD8r9cazKrJd1Sakhm/SRdy+N0u92bp7Ul/FZgeh5wMwxvKSTwgfxOShLYM4TtPJFZezTx06Vz4WSc44dtPq8bXkXevpR42zPaxvijyz08Fg/yJBzFt58JO03CWh9qmeaRTwqoTWHdy77i033D16/KPMnaKoOdtgBZicY+nTHx9YKlMXLxczBtMrvdXz36UEB8/3p4/3j6eOnu9Of/vKTg2Z2nj+p7CcF03/ix03E8xO80nMne/cyRCCdN6eA+gRRY5T5pH7NTUbNuxor5lVKwiMeOtEpZ4y59DtkRp+qdbXE6hw5VLi81jGopQ5B+2esXILH3eDJMWnWo5VS/kuwytVu3GUKjvLAt/P3MiJPu0ys55cwbec4OUc6obn+IMOcJ81aUBtS+FTrTAVvvGLt5vThhw9osh5uDLlO5ZMsxpbnh0gKNa9qvGU3UWKWwzrXa48W8j2W+IdN1g7pl2nmT+YdduBgZSAluL0V8RgJ/vOp1D3PUt/fq1wc1INdWfFgwt89kL6qZ8UBqHSbMNSll8AOfQTPrIH5FI7NAWBXTbQbvtc5mxWAAMwxCcGz2tjzXv5jh1es+ZN4CTAviRfgqdpUoGtlyrB+5dP+tSZXzFFPD0hehfShd547eK58yVmeOlW7owul1Z+n06f7O687rAt8Yk9QT7mvu8Rt6Ov4jpvkGhPVXsCf0gUYE/wICTcqfHnRNyu1/mPP9dU56dxEotDrsStsRudTRJxlu6IC463rozL0+rprxeIhz0oreP6sIJpRRr9YBZ9Osp5Jh/2CE/3uD+nUlZFrox9Z/Mf/9r//LQvhVym9ur45XbHrzLv9rIegWco0IN8wmPCEixLBNMARJbVboiPn4woBLYeqyGe+NKSJ0xccnplmt4aK0dEeQOocVNcuCxet0uJOpRHd4XWH5sGiNJObjzc5z6S2sMAg49wTEJnWgRImBzvPPB8IJ19+jJS4MGJyY6FDJVygkUVfdbb0qpI0L+VZXAjWAHcqfFzE4oLfXlwED2yCZ/zVOTIckTLW2v3Shf7WF9AuTsVYftHVXPzLL1LrlH7IefFX+fhD6j/SUmfYZsP6WybgHJRckRfLbtvwWrb9jkxgmZHlYEdivhlTPYq9+p00d93IlU9VH2kyj/MQIaftA/TAx04ffZP22HxksZYuf2TTCuZct95xPoGO0Fq/i5Au1GGzbhiQwy/p6TNQawO665iPkPzolDLsPzwp138EcuQBztFESrDueeW2FH8MNCyv1BeqBSVfbYUOgG2PXS0i7666PfnoDN/aJhcTXnvk8W21Gr9qZ5iqPzX+laLH+voYpB2ttwmd1ecqE7nfSf34BaODtUjnaiM/rsGFU/3phVZ2/Q5i5qz4uDj5hr3zfU7byc/MTexkriQPnsqvsjwS4tfwSd8MpDnm4s0XJXlG0x9J6481igv1pwcFwk/K19rDzTvrHYHunS5QfNGJi+fPuqj/6U9/Pv3zP//L6Z//5Q/y4I3L+bEIAmnziTj+6e6T+PmREwXQPK6hvE93Wtck9fjlrXebv6gd+VXBjwrEP2JTdWB/S6PCxBFrRnbD62ayx5o7kYwab6xHzAn/8ADnlDjtky0F8xi+/fzsuFMw84P48RyBeQxm+aSUzfS1OOJn1fpexBfI18kLoJyxF7tJg5St+ZdwpGe7bgnRNQn/Ku05n3yOmceWwxcdiLhZZq7f3L47/fjjBz8KwY+d8Fq6u7uPnq+Z8wjdaU6QMl+IEVh30C1GK7yXHPGC8wnqen4iwxzlcSrmpuecxrhvli1ZYxVbHz78cPrh/fv6ERads6Z+0tzJrxtC9bYPgkPNeeshhlGZalgbZrV252abgIy6/vCBd1PXI05eW8TLikOb1LqH/l7XVOI/Zfhc9OaaeIOXJGiNUB04ubl+70/KJWUf2KVFVtotXze0gvzwOq0KR6fXZ9Xx2uu0zpGXbzciUtRyo1A3OVUXvxGtrxduC6W0odcstb/f68yGKhsl0sH8h5f4hhsO11ONzQasA1S8JKbCTRQBTsSHHV51d0OsKX25ntOH1DHXw4wDzuuLfdXnVXPxok5/CZ6rnWu+GPKDGKs2BXZShtKqH7vQWpqVxbVICmXHq6KO8adiUemVHm5m8L2uYmoz8b37t/+n//63X9/dnN7cfDhdaZC9//E3p7fXt74QPajhnnT38Q6lBM1cyGUDh3COF+fjhfsSp3XReuMLmyrnC1fdMXJh446MgY9DDBQez3DwIw4mYT3ILadpIw1UO6zOYMDwBxxwyhbTgwCEwIfKMihq55kG5SKH7RoY6KXSfvBd9ij6rBbj4lfldCCXEAxQEXxom60TH+lkfzmJjswf7aIJXa8TQ4HyNED8BgClDHrKnC+dDBLqyMBjUtQ5tqmPdJdW/7VCLRyqJ7ZtX16qMzNA8EWuOR8ZRGrCC27PHshK6Xb+tsdblKJnksU6P3KknDuAG0RH0U7ZebTPGwlkigji0Gl5spTio4FetbHJp/SJ2oS6kKe2jR5qVb5ZzORc+UgZTYFp+op87iph4QttHh9K+aEcgjsmG+ObmyhPJDnlL60gjXhVW/1BHhmXkYkLkoK0ZxYkFNsjpYxjCW79h8+lR8SYQ17zhJtVu4IYqcgBq09IJdf6rNPHBDbowhryOuZ/ycC/kVc2jQUCIdrNrrUPSChl3jBGvVBqHJOyk101k4zGrBcvt6/qKSO+wGBX6qkTY819qvHi3QTLlUE8yCdHXvQ9VmBIL4LqF26u+KvvXPDJF2wEvz1esAfRfqTkyS5rjie9dbI7gz8sitKm8u5qyVLrbgj6xSlrF+sWlmtsQtkFQUfmNHoBj4c8OrhWkPvEr/jxtgBd2AmatX6yi/yksYdLXIhpby765BNM+/seskc+Fyt2kO/Ez6Mb9Wyzbv5Vfi+7YqVGDo7vtKZxIfisNmRXmVfS8UzzR6X3Su9UZ432oq6D2FT5Gi/sxrxlLXSjV9uQulH1j9aDODGL+UW6BiRXHovyx3mVVb/XefIsy3GvU5C19LHrzwVvnEN2pokukhoR598ic3DiKO+1OLKDR5P8sfLWWjUPkse48nET/N+D1ffpj+d00yXM8hwzPUqtfFpkbU9tjvfbGkO+yP2nc/c4fajMulH+4kct/tU//Pr0D//wmwquNEofFUc8PfJ2Dd2kMRcUNPNpz6Nu9tDHGs1vI9AuDpA1PlmjcZAvDfKdKbehCDeZj77pU76/s8R4Fi9zh+shPvk5a0kw0H/zm1+ffuS1eTybrDXUwTNzW3OGcXVzVe+qVk29JvrFCP2HXqZDzffyj5iFZ7rf31bQzRgnn3bAN1ylffwnh72Z4R6vecUfa6WDZDlJPORdc6X1rO21U96nfOsfSpF/4ucGvdYHqXEf0EU68eAjq67v7DDzxUAlyuOT8JOufwTVZc8V1yJaa2bJeZ1WPWhX3zyogHiNbiXmu1G/cg3lnPWiAkoezeXRVK0r8t/zVDYcaHJN8PpCnfBVrWnHZdc+qp01XnwT5mzW8vqNDK+nqiey+EVfMW6Q9e65/pQtftaRamMV2Xf6yddB9b93meUn66ajRcrlk/2jz/BXeYxbz9nOx7R3zv2Ptaf8d6zKNVjE2nf6QiNr8Fzd8G5GttIVUKiAxZ0ud4fIbUfnuE/jSmFgZ/Fc4CLJdCvrctfnLdOD21Vux2mkatDiyVa/j0XAE9OyGTwc83A9d0zIW6LpHJTHRl1wS2/plmdtI4BvJxoa5Ywepe7I4Vfz5TiYNty+e5Gx62fAlq66aBXOdPWAC4FZDmb5Whb9wUs88TuAN+0XuZTTnl5YWmYSmMeBB3kjZfTvjj45z7wMxpPH1DniLzbqi1daBHrsAALBfEEk9YNXtdnS1wDe1AOkjab9jZQfqkmsRVMnsQnCm2PqlvPojL/6b+M/k/kOwH+pD6HJkzY0sYuLHMG0+apdp4+Q83oNOSOXFNAzKfasl5VaxDmpLo1e7CplfdnpLYtvH+8B8p6C8/PdXsYGx6QQeSsor7TkqSN5XDjYTb577PdG64/qw00b4Xlkge0oj3c0h3hzht+WUVX1s8p8Isg6CRH48io6P3Kh9Enq2F2GPvGIh3zgtXWfHj77lwEdNKst7rRWIvMgnytw3uuND/5yNjtFW912P4M1h7kPGZKN/Er0NVj7P3nBWg4hPzHP17JLmHV9rczfA3+t7bTJS7hk57WyU37KpGyW13FfWzXYvSnEhle3N+Ls9tYvB2ocK+/hgUcB6pGJ+093xaexCVmfiCC0vqPAI1D3mlvMqV5vKBdxXHk11wHzDV+IVaxLOgG8zM+azwRabKgo4JN/8G8kSdXGMlqxTLxHnxRwSZr88SUgCoqewr7+bXNFiDyRbXRA+PeoucsnU/iML65z13vH+VpLbLK3P2sF9R9rILPc8gTHyNS8tGzrqrSIXMrQxeYIx1vbJz4Tq3eEZSy+mS9uyif8qU2d8/bAQdpSKoVuo/Znaycpik0Qf0B9ebtgn1Ye7hgE5EF4dlK79DVFYbJ56ONstL7R2LhSPPxONyyMFfxHrvzR9cXtp7j26unudPv1/vTh7aPoy+laF8U3yjs9flL6oMo8nRS/2x91i41CXLgwnIG7OdUOgkyIEMbTIFSUxnUD6xhMXqM7GZDni5KIx0nCR/kky1TbGbSl+6/1yCnVQvJQ+w4op+GT5ngSmP6tZWCWg7V8Bd5Awcp7yZdJYB4HR35M/gIpE4DBhu/IVQmAb/oAZv3Tpwx2JkQoSHsw5/LclmkaGUCnqfVMfWt9APOI9oudYNPTfPj4pAUUgo9dvet+Bylj0M+giTd6pt3vxWo7iG4o55kP6/FO6KgBPXWu+mf+TNExETmIPl3zviU4dn/so+ZOcORzcKRvjuVikox6MI9DRIcD4Ke6iJi0DmF3t1drgP57lmoXS+PzoAxCR9aV2EoeY4XaQuSlLHx1jhy7zY+nh88dOLNGqd8g6nkmQy3kDp+aoZ83ZzxyrAuRP2FyLSHNLREXKL99Q8Eyz0t/vOeXAe9PH3l0QxdZ8vi57QcC8H40hI/CeTykdmsY8wQa8kHdJlUCK3f1Pb6FgvRPfH+OjrCWT33Bfs4FnXWc3ais1cjh6GvoecSH6c//kLhkc7bFc1jb7W+FtW+OcJ5fYx25GvfVntV3mtdXWkNvuJ5LRtdYxi1jncD5hx/48uAHz32+/MdjEQTEjM1NjyxAZYMbYNYAzQPx+jEKzf96XEuDmHJpL/69HhOpF2s7yPcSyONZWzZOCKC39UhRm0nH5E0ib6LO1Q74M2A9Q34i9dzqS7HH+TlYO+IrNuB1e1Pf1r/T7m/VZX/EEUx7OQeR36D+Coqn5qSvi7o+smvNGsfNCryenyL6cuoHHOMv+pGnndFBMP1VJmObGtUjk8jjC34TC9Jfe9tlk2m2adbSwDrUoH6bBu1AwMsaN3gIytPc8bH8lq8dseNX7OAz48TxKYUs2sS9GpOw8/sKb28+fzxdPX48nR7+cvr68Q+nzx//RemfTm/ulf/l4fROAwTyYxuqrF811VQXCSqPI3UcbNVvj+NwZEAaEqRBKEt+yiJbzzEOG2OggFXvLAvgmToCeNkVnXLS7no4r0WObIQ/SF78SzmyqWfqeuTPlImeSSmfPGveqhNMfhCe6cOaAvhXu8nbh3lh5QmmDeOA50hmbS8QPuyf6WykPDykyLMgsTAxBkEmSCaJA+hWd6T3lwA9IbD6NstVw7PzSwRy7D7oOh6l4QXkJQ1PiHOIdgitPFlopkz8mP2UviINdh2F+ASmfOnLutL15YZ3nF+iXf48b9JROeMhNHlyHJ7JyzHEmMo5SB1TBrg4lKyCAb/nufTwijhfQBDRxQWSxdOTBiF5fOpV3wivCw0f67KzTXDMc9Ac1w+jEGBTzivneHZSer0zXYG6LPgihH788yMa9K362LvGC9JX30vBUd4lrHy098Qsf07fUdmUBc/J/y2w+v73xmvrc4nvkr9H+ckjhRjDTqXaI1TH2GFcAcZ3xj/rK0E0a0r0wOvgz2eFyFfZKNH8x169daOCt1qjxK8hDCszxzwE2UqRQVftel+XP5oXJV/PFWeNmzZDa37qbXf6fJ33ocitiA4IuRzDy7XIgSbPQA/elU+q2zcFcAf+B8W7+4G8kQuc19TzmG0CWdr39roCcvhSX9vqmC+fCID4GZ+RS/DMcRBfwz+RMm4ESJNneRHHeTQjZSDn5Xe1C2tbBeMuaV6lGrSrbcqii6ciCMD93LgDcdZzvvrXm2+cEERfP/7l9Pbuj6cvf/796f6P//F094f/oDj6d6c3Dz+drr7end4pgH6jBvrKRwlarCHuGn3X4TuHaihDHeILLJPCRCMru4vhI2r3XcCoNI0dClK+IpXkuRg/G4MdX164RIydZNpanb83UvlGh9fxrmvamsfBpkMNtmLVQZoOzKBJ2VpXKLqtv2E+iUCRf4nEZcp59Kyoi3KfCPvOJhNkPw5t+uXH9IVOlZc+9nPUTRu/fOE5sAQEqSO9xA40H2XUs+67v0HO3Q5qIyYtlPrEF+gIyJ/51HoY+BC6APL0USg6M16fAx6a0D8oSH3jM5h8q/+Tr+RoN/WJVKb93BZN0R2b0/aKWRb727FcMOnYde/yUOxkzoDwrvxBfC25HdGVfNKsFaUfmX0Os57MXYHwmJiLoqnziPAjvnxPWSg8UMbhPM54WvV411dEP3KuWLYCWctU4MxHtP4BCK2jn8WnONjBsANfHWc3hY8N+eIfocijdJl0jM76oh9vz+DXBGuH2vni4XEM5psfy8h89pwOVZ9tnwp1cO185ug49zOufTxpjoMcXxoXYM0LL6CdZjp5j9JZDtYyMH06QnjD/7dE6vH3wmv0r/V6rcwqd6QnxCcjJmIB2MRLPhsVEGswP7kN8RhEdpXji8dW9xHlXNf5pPtK12/I1xH4CdQUe7CRx27o7fU7/3Ieazf+MQefNB9J0ZWgnQBOWZ5rEHPw/Ppc62iIvcb447UG6gA+dZ5rAOdTHiQFkZnHG1l/3WDwrDjEL/5xpeTROEmIrwNWUfzajhXc4TGITpDy6QcID/6nPgaxW8dvqS+y1UayTd4XrUBaq1zGJorysvZJU8UWrdvrjs7f3Vyb3lzpxkl64DtfV+I/bS1ywFs+V/sXOKbPKIsNUp+LfauPjNbjF3vslXgT6n1kgyPGnjyr+mlcZWeZMsu2Duvnx6gYX48KoLWGv716/PPpzd0fTl8+/v70+affif6ldp8f/qzA+U7K7tVeoqd7CSpo1p1dPSdC48oQTtGQYwAGjHkqOCsLtjuDRsrDM3UE0Q0hO4m81UZ4g5zPvGDNo/FyobA/B7qDVZZzfKKO6ewA+fg5aebHxiWg7yUKVl05T+q7sn5ecQ7aibQvNNsboIe4p2KfqoMfvh+YPux2S1c9C3TsP7zQ2lbBkcyah420aXRlwUt+5OBNf4Veg+/hDSZ/jtkN5NhNqawsRC57xveZToIHin7SQ7uLXCg2JoFVLuNh6l/PQeQjFwKTt/J7gd70wFd9P3WCqQccnU+k/Kh+yU8ZttZ8aLtgNB/nXLQTLOzlHSxrbnDN4bEov+VDi/DTo1JdFAmcp152kK1X1XStpZ9A2G/xkGwFyzvxrmYCbnacEzj7h1Z0AL+/ZOhLA2Uipb7YkOo8ATNIewc5fw0xDibN9e85es34OTqfmOffU7bipfLnQFtOrOe/FO6jpr8VXqPvufLIZ8w67TfPcBwednodZKiPeWzjV7/61fb4BuUEKgQuc8xkIwPKub/4pjUgz0EDZTmo5lfzCKL5wqHjEM0pgL6pA3s82nT3iVc/8viG8t/UW8UClpkZaGU8bMdak7JbG6LOpNgLfxC5SeELAevSzIyv8JDndUBpQH7k5/HUM2Uqf78G2M6gb3l3HsDGJIF8+dQxFk8hqN8gI/zktQ7WGNoFArNeYJzjLCYAAP/0SURBVNrkC4yU05ebD7oA1qd1nCnfN/xdT/kBsMEaBov9EnPqkz685kuXLHYOzJUXPSonp64r8tul53oKtLHGogJ8vGD3g/HMW1p4lOjt1dNPp3ePfzkRRF89/UUBs+jp59Obzz+J8Wc58qDK8I1WBc9qOAYPRj2gRbTH3olyxH5ivBwoZ/qORcRuMK9QmQ0Zp0mTBxxE9DH6kaGRId+tiphEnjB0pqgml2wq36SW/OoYUR3SF4rd13N7YNqDQBqUMupXdaz8IHJT126r9ByBC5sviCIufHnuccfeltaTu76hN8czb4UHtCj+MfA44nzzmQCau0CC6UbKIXTTd+m/2Ep52kn/DTmORbDS/h0wQ+jwOKBvlGWexi5/Tva7eaGtzq0jPiWdQN4By+fagYbK36o/MrNeRzrI+TZ3x5Q9kl/rA8+0qYqIqdqf+qT38dvPEcpXiZ3JrXZW/bN8PYfH0HygdUFkM+ZB5HZZyjSiuvyI75x/2GrMMj9DJp3+EqD44GWOThvYTCjoOdDzF6y6OV/zJlI+/eScOicIWOUjM/GkNVGXCfHXhT082XHmVwDzqAZzmwCXt2NUueaTFnjvLKtWzH/yGAP+9r0WaL/j+U50X+nDPUE6O9ZPp0/Ke1TgzI6zv0QoeVY/vlhoW4zv1gvRu6iv95uy5mR0Ffmm5Zlzk9afSVmHnyO/duqZPI5XmrzP0UtIf6Vf/nPgkt059i7RROow6SWsOiam/JHN15TzBhkPWYF586QxRz58LtfNJGAHmOD5hx95Y4OCJS1xDpoIrHRBvdb6DW3Xd41b0mtd4G8UePEROl9ec7n50FqvMoXYuSVF37Yu9vpAHsC/x4cHBz/ohx8+xpGWGvubOqM+4yv1Tp1qXhQSIKYcbDr6nBSftvq2zxyrxDrmrvgk6lhrYB1HZ1B29006bGftih85Pjqf+atugI/Xut7TD2p2xYR80sb7qONbyZcfVU9AHp+Q5rG0rb7iObNJT9Df7BZD6mPzoENy8YnjeZ2MDtoo9SXNMXzhBfQvZ/R7QB5DxK/JlVx+PdvEcgePdGB3qxcbEl7T+XGdzz+frnnu+XR3un37cPrw5ul0/YbHNe40Mu5UCV4powHXFwkHnVcavE2qr/NU53asrQrp9FQKTGfWhtiOlU06ZY5oloHoiS5AWezFZvjBlIlceDx5fKFTPncdSlf5icgnfQ7RM2WmHMez/AiXfIlcdEwk/xw1MKIvBObgBLRhFgGO95sW8TCwuq8jM21Fb/qBfp75KyIbPUcUualjzZuEDL49afCzsMfXFfC+BvFjYrUZhC8ymE05KbvPHvsibvy2/I1/7wfy53ielPKJ9TyY+fM4NskLTXvTp4yR1b9Jr0X0Zh2Jvlqsn0d4X8Kuc/cVcD7r8Rp9k4/28ZxgURQIhCtwJrBVqiokqIawyzwCZ+2oSJfxSYCcZ5p5jrmebSZgCXFD1cGxmsuXM51/0cXIj2won+BZh3Ku6uhXODYdIWXP8TyH2eevocik7eYYS1mOwcx/DWZ//r3wvbpf6zv4pf0wsbbhxGt0r21OGr8qwKu8jOHcABLU3d3d+/Ekjglwr69utz520Eo6+tzHvTnE6K1rDfOkgl2/ozjy4vDNlngSYPu65JikfMXH6AY1HuqZaWQSNE+s51N+BfpAeC7J4jNU9dkJ0GYJnucnV+gKrag8WqCu3RMVd2m98WYn8jrX6jB1relE+KDpaz3nrHwvZLpxlqjD/24b9cpWXz4xy3gAaQMQ3cQNpNnFznjYHinzJlKTxlS9deid1zO2WpCt/jxfs0NBne/9h98OnHV83Kvdb+LwWKOWsmuf5KvrpAX33f/53/2vfnv19svp9or36+lO7o0y3zxqUNbbNNi6Z0eF9yjKBQ1sgmbdPV3zgPu1coD+98VNVZL+t+/U6PBxeynHH5949ENlNB53GQwkDXRSHr7mTrDeb6oGkNX66cZ6x7M81v9lBX6/488Nq1w3fjVamsEVdNoTTDLufM0o+J50UYJoAJ4V/PK5O1oEP+94xD52SxG7QDXheO0KviCPSfTSJ+k4wDHIgMM+edypYJPz3CVzPH++N3DHZQAJVb7r5lzFdtHvy1Ze/Cc1f7cHx9iJLlrTE0Hn3F3Rhn5/YfPUjp5ZjRZTueqkdrFc20CGoWUosQ39c33bV87N13eUwP5jS4QpynefakKgl/ct0vXu7+av90W2ryI/VwpT603K5LA18uqf80MUktJeRuvb2698zHuqlVn6GtYxUhCfoPg4fZ208bdzeR0RJeTSJ2LwfKpMMTGntnEBqQ/MxnGlkNu780tXzZuMR/Py5/JdziTBvDRe/4q3j62XHQjXqXR4wTNPxjx9LXn0wLe1IzrE1O2Vix53/SwTsQ8s33qq2mW/7Ox8wB8hwmNvdK7jnFuuz9WxG1GGfXayyHJ/DwrcH/L7KJ8xCvGO8Dqvqjl4dV8ylt74gljnLPby0O2gMeVxpYrLj74amBxo+7lnrYes0bZbftavqH3uPAXH+v/+UXk6Jw97fn5azATNRBGxjY2+jJmswmnP00balnpvx7PNEUQ2ZB0+ME+NjfM2m+WXEBvIB8hFFwjPJBWa0BxyXuOMn/NB5kPHd8J2Ow3lPL6ClS/HSXMMphyYZfMYRBY6klvpCLtcyo/1bMg4aTbmFn2V/tJwEb8OxMe85qe537+/9Y+T8I7497f1M9ZssPCrdfzwCbaZA9s75BHvgE//6V99ssHr6Lh+ErwRIEPEG97Z1KCuqtTa7ThC5/zgm9+occU7iMtp5gLrCtde/wCcKsOPsOB3XQdr3ZJl2w2w4zmllPnpOYXvqrqDdsVC729u3V68j/oJX9FB28g2+bTPXB/9HLHtvZNu1UXu8D54/Mdb9MNPrOC+gFfnHFd9qv3rR5/grjledrlO0La11uEnP83tuovQTtv6x+p0tq/pnHW/0ib6I2bBPxZRv9tYZVUiH8wv4JvaufxTP0qY+A6/cLXSCqT9ex/2t/Kxx7rIrjPvi8a/qmOtr2+u+D0RjRUJsGbzXm9eVmHL8kkWJUsblxxxhseSzrHid05Lt5+tdh3lv/5JBA/ct9iyK/jpxE7D4GM/iioeOaSkVlHSt1fvGJAabFpar04Kmk+8YYMRqUGsc+/4KKDiy13eehcBBvTjI490qGLmZ3IVucNcITquBhEVSgfhkAegBgqVyPnE+ixeYJ2DguqIgju/KaiBf24DIBdZ9FlO/tMphiYLPlJGXo5XRM/0I3xTfyhYdU2eWRYdUz9IMDXrGj9W3vWcj133u/w6Bzufyg98mefTVmhF8qauTUf301FZKEBP+vGl/gy9BPRnrEAZp/HpElbfgth8yYdVfvJrLfGFIPlg+hS54q/5FArCd2Rj4ogvWHmD5JNO+Ut6LgH59GN0Rp7zaWc9nnlHuMSDfvKw6R2EgSkTn6Z/syzy0Cyv/Hp/c30My24xu0sq04paz/MVL5g6itoP8Wl1VHCggABWXRT8a1msv7oQkP/4UIs/RODMoxoO3iVXJEECddWZTzKO+mbmzeP4B6a/E/BHJjypx0syR7KRn7JJgykT3hWr/v8xYPq6Hq+U9glNHJXN42Dqy/lzeKk8z6myW0iAyScujHlu9nj8yDd9Oie4qo/w6zVxWdNyvK+/u01fc+V/xpb7XfbI1+Cva7R40esvCF6/9znz6kmBLPxB5dUnjtjJJlbaKL6Q5rwEj8d05m/sRD46Io/c5vvQkfzoDkUviM6A4wpUz/VD8xi9NFJ4SMJTOqvuKQfRCRFbSGBr4+zYpj+4EaLcO8fdB5C/FNr6QHyZ9eSY+iXvXKKALjYSiFcZW3zqxu6zolavh87jF6yppxCd6Qser0i/qVRKdMyqiv/ox2f8gSd82DB/wePDm5282lBtzs0HcZJ0veV5lnfeKWbHmUyC4ccmVQ5jNAgDnteW9O4jHwngJIZCoIKxXOyrAdzZ/ZO+nJtPTqbhXNE+Lrmdj2NAhWngTR/HVJ5JJKJj3bm+WIjQgawaW2y+kEDWJR3mkZbNb+e17h6YIH6l3Hc46rSUBeEPHzrWAU466xbbqNuJwVF3bz5vnompDxv2Wcecb6RK0x5B9OBx7VwNf+izZi4+uGbdiveI4D+iHfha/gaRTVvr4Ewn+aEAnRknniBKocgEmdzf+MJYoaz5z8oEeXBm+xu9y3HOZ370RffUPzHlgXl9XnmRI4BmH4LAx0EQi4Ymr8+FaSc08Y2NhYfy1HVi8sXX8FRZ7R6AWR4eMHVMnOupi0Qtjrs+4EeAvDu0IzKTgPtOh1BN9p1SRjr5rF/j50jfPD/iSX7G4uRJ3pPWRp5X5rGK8IboU8jBrnyUmIMBAg/v3OCp17EKSPxT4FxEWJ7FR+rARHV41AnPUEMEzvNmCljHhY0Iw2tNUX0sWoQPpauI8yOKndicBLA36VvUWlNjaqc1n2M2ZJKfZ8wv4bK9HUc8L8lcQuR+qTy45A801yRotvFs8+QF63kwdUHJm0B2zfvmXGPD3dKID4zzJ80BHkPIIwnMC9Z7vz7u5kZDLoF0X8OUQhXQVmA31yfv+moeOGgTuBbHFrpB5JGBjTIQHfDl0QhgW6y7WoS+flY8IyHOV9up1wbFSpzbTuvEVuoR2SkfP6cu8s7n18rLNZ5dXb7cWDw5rzWCvBoPATajI/n4M8G56048p7YmFqrHJAqpR+Q3PXW5NuIjRBDKOCDg3uounln/gPb1Gqw8dEiT+SJXqLarcvGKfNztgb/8Imu1e60REMG0203XDvghjxfZwp4D/eb1KswnIL2WhJ/rRuIw2uZ8XO5jTuNXgbH4lMgh9ivYcUZ5OQ3cELpob40CyQfzu64MoiI3XjdweNMR5Oc8ZOmu2PkX+nZZiGOQNDIZjGDKrZg8aQzrHfrP8tFDI0rOZclrOkLyzS89NHYm8hEcBI0LW5C6xTYgheLb5mMTIIBW7lkeaep+hP2ChN0eVMO+cl0WoA/bIfw3CawB57I7f3yaBI7KZt6K1+qGgvCvID8TBqIpGJGW1/Eqt+qdx0H8O6KUY2vNty614/bWjVE2cZR3hOnbkS7abVL4Vz7ya4yozOvCPj6c18crpU05PkJ4pp8rnpOFfPM8WMKf8pw/1xbeeTiggOPU5VKdNh5dj5VUIDznofu1+NR63+jaHhVqHs6jr55x/nK6UyD+8e7BP4ri9zjXGu8AwV8klYxTeql1AcfkOl+x+XYA+9IUzLxQ/IcmD5jj6jlbM3/Kg6OySSuObB3l/Y8N8X3W46g+szxY2+pIx5HcESbP7IdSLx1saXHz50eUNPY8fkX67/GBjbb6gZL3739wAJ1r7Rwr85wAuq7J9ejCDvwtHso1DE8PzI173oKgEziW+nDOOuZHQD7zAoRHB068Cg89gFjiqTcE4d9iAZdWnUHpKn3wkJ84hHxkql3O237NI8TyzanXi299ho85Fp3Jy3n5UESbgD2/bdhW6Si+AsfVtnWTviLl1J5HWMTlY1I/ckf7o1oLkINTFiMB+yEwdcN/FlzrHFlSnzfv1j6dzzhgXLEVwi+u8sgbtz58mkF/besoaybkR3/EwQ0O/qnM7dbXC/xw83CO384nRes5LMuB/JibEHzaJzdqwCcTxTyH2BuRW0XLAWXIEMc04s07DW7ipw6Ks+scXfzPc0qqcp0rn8bjWcMElgB9QWSBdTZtnWL/VNgNQRuZfLUoXwEqa1enG051rMlYd22x72eKdPfFuyX9U5yZMOhuWTD9mgjPyguhCxvoW3lA8dWgwPeiwsbbwSmTQWqqDfCvbRzpVOnGA1YejrnAplw5ymPyM9B2In9eIKMDubTT6guo5avspHxL5Rttu1HLBjmHGGP09eSZ5ejUf36uCX+mT6EgvgX46CBjEJi67euwd1bu0f19mLYy0afd+JwvDhZqXEyZyB35Fax6ZxmY5bRG5Fe+vTcLyEU2SN7qH+ksD6aNbb6pt+fOR+q9gbK5MzJcmPqnHY5jKzwpT13ja/KD6SNls17hrXbl4ik9WoNSTj7ryu3NB81/fgJea8CbK/Xpvs4S6PJNdL8PWuvUPOcVc/7J7acHBc4Eyw/++W3equF3OcuOv4AoVQ7Gse/xSBuRlg1a/6h+VXfa5rzOYPJdwqovSJtSf2jOx0uIDPjWx53A7IOZP4+DS3kr1noc1euX4MjWc4i/oYnVp5X3OQr/mq55L+Eyn/pX7rFWZ/OGYAuf01f1KeFnjVP1m661V7c3p3c8I3x17fELOdjptYbxkmtz1nXeSuPnVj2HGFd1LecYO+xs8wubCWJj/1x/A780jyjHzvub+sVB6mgZ6aBOfvxAeVX3fR1MHn6SJugmBbEPgZLf+3Ges24kdska5/UEH1uH7fXc5rJcl+Y69lWS8gOa8+6oLP5PvJX9kPv2gK90aJ1j/ejAE39J8yx8bFBuHtKWPdJJoJtHSFGbulNDKVV+97nGAf3OWMA/2p3v1PEIMTdGcwc5bQhKHyOBa520+gJCA55f+0LAkWu7yLh9q/HqxzYE9OlIlSj9FcyIlFPU53XR2icES7WDYN217Qa74jFuZ1vxAI2WwJXjqtTOFxupeMo2vcLkB8kHU96+qiwdFUrnxY/tAj70GOrwGkLn+kF4p5+TYgfdU+83NgaQm8h5dMXH6Iim2AThTRqsukEtB8nf+28iuqG0KYj+UA1wRsaO6HuOVjhfLjH2tv7jnPE46gXRtum/9GHaO3xg1gFakbzIbO+eHLpCK77NOa93sPqQcTN5Jz8QB8rO8iMPVtlQAF/aBZpl4ItvmM7b40iP0R9TrvaDWfZceZCyI7++sX0AeKCpM8fTVo6hjN0g8ivF/lH5HP/hA1Wucy48bEmwyOuizMei9AG7DIcyOkUjfe0fSpHbFUBzUfjsHWf/cIqYrF4jjkuAX0Un3npUo3zjZtCBQusEKTvC9CW4lDdpjqeX8v5aoAekHqHoT3kQ28HR+RGiN1jP/5448il58eHIl9QtdJQ385OuZcGaf5TmOHAM4qukylmlFeTsASDzpXae6yfiWc/3jTP6j4CTORWintignN1pjyE2kMYn36Qmbkh1B4neCkJxpnzhnI/0oafeTZY3DuLKFl9C++LAmR8m4f3Tm72B1LnqXbFPfITQhf48tnHUT6DkCxynDgCZ1H+lCeTgTZsFCaBBBeLx24ddllhoX3MjA+L39IVd5fhZX9xUfj9HzPmmg8C4b0aQ5/rNjQdynEf3Bng6mEZPENn4xVoGfJOgvGx6vr3iVwv5Ncb6MmhunNIHpOT5x0wkzOtPGRBbvQT0OdCn9WSUJy/4hWGGmv9zzNt8Cpr5vkligrd+VMNtQsMrgz9vj583agYjcMWUVjBzjtlAOc4zaZwnL50BUplZzjmDY04qEJ9WXTPAIZ+3etDY4fOuT9cLeJJpwjHx8hB4/IleEPnojv7w+Nwt/S0oS0ODI12hlHNXrgznpY3i17kM9qtN0nZkxQYIb5CylCcF5lWHXiIuxxU47Xd1E7tf5/SN/zLJQE25es20+hbMvKkv8psetXEC6LNyRH3z08fCagOoin0BKCAbW+iMvtfgEu+R3ZUPnvRn8VOXGj8g/Ef6Y3fWP5i2Vx5ot7frWcsn9nONgwt37SFsgdgIgfDs+gpqdfVXyQEuBkUlm12RNT96kgZZQ2Y5lPwjrLw5D6a8X0XHmqKLBdct6hSsci7jJtOBtMp0vge7Je/HL5h1WsTYrXvgwqxAmnM+KiRo9g+gEAQ4HCgb66cooWA/p85Vb87TD5My/texMsv49LB+vraOIXGbfDEVbR/nijIfXW3Ryjt51ryVkNvSxb+JWf+1LNjbpbCe/w+JozrM80u+RW6VBbNs8szjIzxXNhE9Wasi54/LRQQxCWZIGcN8f2MfW4xB1UvzwuO+55XHmNZ1P9Kg+Y5+PrJH1ltavUZkHkJpH46fNG8g7BJLpCx5pJzjgwP1/gXE7HZHj4Ov0RSVpwkvbHXdeEtfUPXb25ny8GQehcgrPdgQr+rtOEVlYNfDFzI134lzWDAG4scMrmMbREcIfvSVHuyULfLXAD15tFvKmH8Jfl1/5rso+gmgwbQZ7Oeqh9aj6e+kgOO61lfMRp/5qQHlPz7en+4fPtmv+MlYSx+HsGE/dYxdaN30hQLzd5uQ777om7iKN6SAIIaGIJ3CHHurW8ZYrKKcY6l2/lsiVa4eXEhxTFOAvMiVozusXxOF/FQ2PHSin9sbldwrK5RhI75Qnwyw6MKLyGRg2q4W4+gGNFzJwl928D+yGZuWPUD0QrFDGsokjD5ge+qABN6zDEydEJg8My/5Z/r7MB7PwHAFd1tgtZm6hILYPLNLX+4sxpR1l3EhHJjlU194kweZh4BjyEykrdeyqRdMnfuSUHe30MoffcyLeR7AO4bjWVl4oakTzLIQsF9j3AMHWE6L79t6eh+kfOm8vbzmhHXyJeAGZWmzjM8VU9dEeG3PFzStGVogtwVIvjgVxUaATMnvOuGbATDnyQfkpT0m7aiePM87x7cyu17Wn/gbCiJzfmEpKp/59jftixfioT20glI/+mTTf+AadnJDHz4Hx0odHGsO+EdSdIHUP52rTOQvB8oou9LwJ4BgxxqQmLrO0FG9jsovUcCxx0wHy4yduoB8O//Q63EnmrZSFsDvsjYzy8AlmaN0xarrJdiPIbOefw8u+fS3wJFfz/mJL8+12UuyTv3/t0D2i677mYfwl381P/yl1gd2ZRXMPBB4McZ7TGgewb9vbmksyZU5bgBrM/DmEunmTOZi+yEZv+Gj4wd+0I3XNj4pgMomHuBZZ4Itv6Whv1SGfPmSoKh8owzEF/yrTSQmPa/yJaDb5wqXdB+LMXkhUHrK7/pBEHZRd3tVJnhClExkWUhKV/V/fAJcwQCPTfA89xetI66X2h+ZegSjQDuT5xsQgQCdNarWuWrfXBNZiwLbVHvRnl7XCO6VZ59wpX2KX7RN+dvtymM3yzqRtK75HT9ST7lmOemyTJ/TN7Xx8O70hZt1Bc+0n8ea+t7+UBfGmDf6FDxTE+l2G6nv3ninQ3wdZwTxi2YgPzGB12Q1A8d1uyAfqAsbB/+Xf/e/+C3L/ZU6XH5Ki5gYgGLGKANCRz6m425YNPlxFDcECrl0sO1dH3df4YAc5PkTGoU7ADdSO8edI7sk/PqVd1TUIX6dkzsQ23zMw8WBdyLLVXY11EDodqAvHfWuwuKTIfuLJ7zGyW/YcLDFbqSIj08ZMJLmG+vIYIdGwh+el6FRGat0En5SV345Cb/q4kV98M0tYb/8zkPqJEU0qcTdcUym97e3px8+vD/dXF/JJr8M9kkTmZ9zpO3kk/J5j6rvsvlDP4aE7KKCdF51LHfctqL8bivkaecuwQEGW2mSrOulNnM7VrvhMw/863Qf4DriXY/uHyQxIL/QEf22QDksIvqJ9vD7aJXapsrro4/YKLst4jzqXb5Rc/mr9isPul5SXO1Oj8pHtQX5rit5Kue8vuhZC4/hMka52sveFPFuS9J6HqqW4hrb5QM+F2fVodqUyecZo35h4VUJRkV4T+oJiYDktTS4DvmrGVhEaaU60gDLu6t93v3icYSebjPSHuJuM3m18SCM74w1n+MDbSw+E/aU6fa3fnZrit9z2AI6R5VQSf2PXZ79j82a/81IW9lvBU+aV1caj/ZJmdca135Xq0vf+BepWA94B+k1fiiPOUjX20OVUd5VlC/4Kmml7gc3LETZPEaBfHd9RWok84onf3gUlJ4CxxDTzONIqUUJeBkG7i/KRPpvJ/J7bIp41pjA1u+IV8or6eSMF9Maq/LJQ0cy8pcfOrEd+kbnHHt8M75k3al4paqCZDHwuMYnrZv89LaU2mcCZ3jdVl4fyGcOyR56lYNGUhOGhPo2vkDj036cD6obnyqKtMcJ8iL3mSjjlBvuOpaMeHknOOPMY83HPSd1vvUJ5+0j58jUeiY78EkX/tY6Ii6dw19yHA/qem31k3z8h7w29zHWXiS3gZmdhoLnylbEp0uYuoIcu/7q35d0gJVn9elI/8S0VcWlD95QzW3l0Ufw+W/w6Njy+nvHz2O7r2hPM/HvdHXDnNBc59qt+UF/cv3jOkhfPz0+iU95GsM3fDdAwvef7nwN4B3RPIcMeKsCX5T1u5hZNWSGy5JUeC49dGDOd18gv8WGQrGy5rNDecNH/Pp7elDg7N9WYI2vddJxjOYaY4d3UfP+43sF2NSLCrm9+JOuR15zpz+ul7zfWSIdm1Tb3Fxd1w+59Nxi/a11PXODtZKg70ZlvHZS/kovP9d/d6+AXvXK+sRjJLf9nmz6w/NPuvAdXzyjsME6yPrw9ODAURVwGX7dqr25Jl+rXva3+4Ev3bnPPjOn6S98oWn1n3z1++s5UwU9n7Wuca0nXoOHwP9KdHtzqz5VjEXsRftLL41C7PVWsRf1Q6s8tU8QxzYjGx4n4vf7nd2I1J36UTf1keqDv6x5+CHLdQMlQdr5i8aG3x0t/vo0jHaVTbch1yba+tr1oB+rToxJGUOv/OYKT5itTLcPm3XcVMi6/MCYyvoaQMe4/u5PDv3tRIxVOsGA4KLIFnw9QE+FpVAXMRY9nao6VEm2KcMOuvouxbytJ3C5Ohvy3aEbqy4OlMEbYuL5jgPFgvnoRBpMvKqAGzllUOXXROUiDbwAiCjz3cTD4+nTp0/ykQfNqTdBYsl6YpFyq4ksvg+fAngAeba3+Vp3rdQ/fgZMFH+koDR3yVPP1D9RfhXlfAX9AJgMIOfBlOnmfFYfeUf+zLwce4GY5DGhMiYBdAFHdiein7HmVPyTJuD1ot8EJg86OPcY6j6eY2b2BchxjaBzVD3P2wLE9vThOWRMrjKxXXfQ+5hffbQfWqCQI7/qs8+F8LPYAo6L0FU7MsiiZ+ogTVnAMWsBxLH528b2hZAxZ9CZ40pZSCcut1H0TwpSB+zqrDIbKYv/6zmYOle+oHZopr/UhTaqfJeJ6iJRreKPWqUj7U5/xe+ch1gb8pEyZbvtvIqQlZmpI51azGvBl00Hnntb0AKhWa8an0cj9xypd+zvfiz6dB5tK38o9QgBZGcKZjnhkFOKqefgA6kHZD+WczBtPkffA3SvPv+XgCM/1jrO80nBPJ44ylcrf9MnExS5PBcU4dwWO9D1HOrd3Z2uuff+mfmaG7WhRRB53V/+Y7OrPu6vccFGk1+Rq/6uTyCbR9d2gmKCJY+Fnhe+BrM5pWOPR7nm6yybKvIx12eCMoLkOfc4BuiGyIc3Y40UeW8Q4YvKkZlELFK8xGK1fnAOGewCixx8KvCMblzAnqTFFHvlQ3SzZld+6Sv/Wk6xGzy1673XZ1tftKjQdthjvaryamXf6OOAymlHbm5QTPBZ9nRzoxuZD7fv1ea3FVjan72fwfl51SGgjLBbUh4rFW9xmLiLOKlipfKl+qLSsoVN5Fkf/cm9/KUNr+TTG40fHp3DV98syV/6EGDZaLtaYX3KT47TR9UmNd5SL8YNebbLGMYuKZsjWuu/6GZD5bvgRBqN9Jxq8E1gIBpSyVwkVlBOr4WnPsphNycDRI6rYfyRhohG8HNI/e1cFlgaEOAHW+oekJsHbaMRf550sSKlsxhoD493Z8/JzDqCo2PaI40dpP3ITxm82GLBgGJjr3M9j8U5NPXguYl2aL8m6q5UHOS3XyA+Tv4jeUB+0lDOVxzpBTkndf2V1qLy7aSZNmg5Fh1wZE/j030ccG4aetJuoeiZfuY4ZfFrys9j+iV5IRB9OQfRvZF3Q4s82V9LwrQzaeLIJ7e5xlt4U546AMqSHz7SHIOUJW/qIC/yM590W6yHrgn4gHmH3NQV+Wl7ImXTxio/81b5I0xdHE/ZIx3hn3KAcyh9sMqz2HK891FI/iqhzGNOS2RkkjfHIsek9DfrIVCJ8yaBpPHNfmGrzB4CmdiCuO6ahg6IloZyPmVDpQN/z9f98IMpCwXRGwqe44FSHn2zLpdoAh1JJyXviH/l+2sRG79E5+rfWsd5vpYdYS1f/Znlz5V5zKmcPMbwU98sEkDz5S7Oq+yrj7lOMsa51rOhBh+xBj/nTbAM4PNml9YebGcN3OZgu+Nj6YYfxD75BFTIMU5KX/GQB5BLYA7Ijy0ogTW7nADdj+iXz5kHIDKkIPOHdYHgD5+xwe4y+rzbKduQQZDWx+jMmhAfUkdASlnOUxZf0i7kqaWK8OuLeDo/sqlndEAc4ytfqpxvJQFZ50LxAyoU34Q4tnUJ+VXHBG8oklff6MUH3zBx08XOcvtEOwG/kUP1ONL7pPGDF5Rn/EAgvNbfdAb6ifhE+W/piDRWsAvKuHo6hvf87oKWoRzHGYjpZJDyFeHPoJ6BMwMLOSqDXyu2uyQBPh+rMrxKpD46KBn05dmf+LR94Y2PAjRwuEhkpzINGJ9Jp32OJ8W/eYxM5GM3VPa/JRBbEFjLg1nvKRO52E77kh7R5MnxzH8Jkz+YtkPTh1mW4xWp1zxOO8CfY2ht1wCt0QE4pn1m/8aP5yj2J1aevwXi30yD6cclu+Ffy6Ivx1DagPwQWHVHZzDP4dn74elMD0j51Bk6wix7jm8ifJf4j8pmHdIe4Ig3gCf5axqsekD0u6xTyrjp5YIBOOei4TLl8cgG73PmJ3r5cZVaSyvw4CNM7+Bxofm6r2exGfprcUnPUV7qF5lJE26DRo4n3+SPzsm3j7Wq78Tk/Vth+jB1v2Rn9e05TN6X5CiftOLIr5kXmSNZMHWvvKueOeYmZl74irfW75nHuPYnr0o5x8bHj3enn3/6pHXk3en9+w9+Pvrjz3fWR3xC4MYaAz+vbUQ29q5v660c8IHMDYBu+D4/Jkiu4LyCz3ocEF9Adioju66TIfJL/tu28afKY26mDMAfmeShyzu9b0ofMdW0ZX5vDO7tGB9IY3ezNQLwUPR4tdE5/PEjyG8LBPAFtGfamx3ptJ/tY49daGn3pp6aDv6sW5D9SIjMjbWD6f16DcyzEAjX13bNdsYxfPjNIx1v3l15DX3giQffFEiHyvJUg6Fz5DmvdlOgrSCQkPFK+aSo9x6Y5FbYNsE8RB/4yx8KkgkkuRPZqc4JQL2RYKtyVOpNON2dTQVwhkaeO63utG6ICfLKeaWi4tVg5uNPpd5h4aMb0b0uJBBfPHBHqlI8H81zgBoGqmnLiLbn+0Dr5QYxPwLj30CnWVUhPtq4UgE+8uxP6gGV+HlHAsrg8wSSYn/bvAcyMK/ajLaE+GgoHTXbBP5pDx1Tj+sp8vOQA1N2ykRPMP3Occ6Db/KZpJ6oO6bejZ9x0HyccwfLGcfuU+rs59iLAvLTHvAiA8XG9B8wYaCt/Zq289bP807KsE5gPUNn2ooJn/aabWb+BTMvxyuf2+IV9BLiAz4Fq2zqvFLaNzqCnL+WsIUudHpWMU86v473RZvvO5h6/IVv2gUlu4/XSxRs9SUVcQ6lrgEL26TwTZqYPiWdyMJe/38rD8ijjLWHY/ukBahYVYfeJSrZGtmxm3GaelAVyF/yk5yPpYsvVbEzZ9Iayu5bdIbKruQh+eOpuPCsdAnxbyOxyusu/RbRxYVWHfeN/MRqfx6DmY8ktkNBdKbdZjllGT/Th8hMXCpffVoR3ikzj/9LQ+r31/r7XJuAtNuk9NF67n6TD8nLXCBOICUfcJw3YNCnrCuAIJp1m1fJvf/wwfnRxZrEOUHv7Xs+pq/gObqx6/VJJsgjLkEuMugF8DLy+fj/+va99Cvg4vlpxRP1jvZ9rULnHHP4QhqkzgTQvsklcGOesq6IrXZK1YZvOh9+X75qfUvd/T0tUtE5ar2MDwAbrAbxEaRd4UF3zkF8l4Yzvk2ffK9HacmvR9HwcbZr7E+9gHPswee6QV8r8F55y16ND+tSIO4Q07m0UeUX37coW9JDHMbjJLcf3IdEFvkeFn7C5zcRqc3rkRbaW/3zpeNUxSQgtmY7EsulrnQcKX56g5bH9eBJ5XBmq7SIRT07z1BVpJTV8XlHhg8KwrstjHLIujr1scrtVHhFgDI6LR3HOJk84ePCxpcP4cNvQBkB7u0Vd0oalOPnwWXNsTkP/RNURw+Y9efbpSB+BmlgBnd0Up5BA2yn86HU1xcB5fsLU0MHBM7sD5sgOsMPcQ4m75EsiGz0HCFlR+XRSZrj8HKO3bTBtB/+lSaOyqHn9K328GO2DeT27YXId8x91wzF90lHSP5zPH8tZp1IQexNit8gdZ4URF+Ok4awA838YOqa/oC0aSiyz+kIjvIuya95azlYz4PwHtEsD9b8WRYkP+2RY5B6QSmDgPlUZc6Sz2JuaM1jt+peF3Z21B54K4H1I6D1gCut2liKS8d5033TliA2QkeYctP39Tx5q55ZNjH5juSP8khX/WCVgdaxt87h8AezbOaDnB/ZDi7JHuE1PMFreZ/zbWLVN31e0yOkD6a95/iDIznA+bq++CfmtVZD4WeTjC/K1eNIb0+fPt6f7u4eTrd+tvbm9Je//EX8FSQTQLPDjF/sMNouAZHc9HebmCcKu/zzzH6/b62NgOPEEYDndv0ptcrxi8AdX9FBXuZ4xte65k5QBhX2tSEUOdIQ+digLZD1eFbAbD2+oa6NSCh6wDwuXb0+K/WX6lgy9F8Fobou6u9O6wp2dpm9HlDqig4IWWA+dsWv9jbBH1LWLWSe+PKg+an/eRvBtwfO2Gcs0B6T9us1x5FPajs6tF+SrdG0w0GxeOSkA+d36ld8xkXvfkvGsvgCtRw+1VgkgH5UTKZxpFJ2n/PlRR5BhQ9s9aKebQ96W5UbjWgBGme/EIjTeWCrWIOg0LtAKidYvdJAqN1sAsQ3J38TtRsHRCeETfJrx7kHlniyG52JVhXHiHTKaWi/U5GMWgVZBqHvRDXJ3r8n5VkYyaFPHc2rT3gbyFGHxc48nm2yniNnPegoobLTZZvevrOJvcgD2il6wj/tgKQrpp4czzwQnYDj2MoiMcvBOT88BEfk7QNptRWZmQcYD/lEo7rgvA03cNxyk7adZh1DgftctPJjA5upn/uGdk066u5y8VpmlAdTbxD5pDme9EsQO7RLTejzG7CksTltg7VNpx/T/9iZFCATOfIv6QvfSmDqCyibukhX4mZ66zv6pPVNwFfL87mOYObNfDDbJ2l4nAePj1lr9pvlddxtYF2UQPSEXKSUBbt2qJnr1Ie+gno+afCmDOIHUHhco777UetdXRBmO3TtdWF1m7ODpTR2J1w+aMWaR5tDq9wcZ1CQ473dvm2DiUv5YOqNjlDAGpKNhtWfeRwc2ZmIzCp7Se6I9++FaeelekysbZZzaOqcx8GUA/M8/EeUchCZKuN4n2dQ5h3lWZt1NGRqvD0pOCOQ5Rg+nnv++PGjZHkLxo2JsqkTkJdHCULRC8GH7rn7DJEPYQNKGUgZujaf0ac8E7uY3smM/6Muvt9t+xyP8wSEvEqPXWPzt8+ANSC++lN8HbNGlj9aH/oT3Fy7rBP4RqLaF+IYGRf1MbqjM2XU+ax/COLf1c435/bNATS/5Fj8gDKOc71CPrrq8dgKtFMWma2uagfaj8ME0ka3jxuRlUn5yLPm1uNr0md+yUmeK4OyOVHwfKObopvaTGV3WQG0/WRN1vlWZ53zJjJ8s7DIMax4qXfGksey2pVVHZ2OO+jM9rF6bCCVIGWA16LfA0EOFpSyMyKkcSjHIIZnB0IE0T4u3+2sG8SV2Qf6RBp+0gSy5Fm/bPEsDnenP/744+lXv/qVUx5wZ7A8PNTPN9LRwB2oxgCrbRpxzbPfbU8RXftdSD1CQeTJQx6bapHiWwJqMPmj58yHcZzymU4C8K/yrnfbXClYzydWG2DyTtuur/plwuXd9wC+6Aulr3NMGhz5lvKUhda6erKOMue9EpGbsqGJS/nPYdZ51h2gZ80DU2YuXsH0Icc5D3KOHMepV3Qnn/kcoj/Xdj1qD2SjZ5aFpo6Jle85xAb0HNJOqVP4L8mt+as/q7w/IpTugPyNdJ5HPSAulizqfEpWJFkv5HWjyOrk2wStraQ59w0jOnBB4xhYJwV/Q8y6QvRR8ldsdVxoInIz/0jXxBEvaWhitZfzNQ2mnqlv5Xstfqnc9+AlG7Oc45V/rSuYx8GRLJjyoeSvmOVB1ifyeQxiPjPLrGGjKwEJ5fDVTaf0iOf+/sF+sVucxy08Lns9Z6fx3ZXWk+t6IwQ/dMIjHH5d3Fhj8IGgVNPPeb6R7bnFFxh58xY8yGTc5xz+5E2Unr3Olu1AOXoSB4HJW+29P8KCLecRpimNDr+32YFf8YTP5b7xrT7b8rDP7qvyWFeubpShc1CxUP1YDXoA6fbmL50TKKeN4ytpjtn1n8D30OZfpwTQvFeZgFce9s1G+Zkbj7TTtBFw7jVPIHiljqyXILKkXh9FvDKPdz+/eXul9bKCZr/GE7n41HoCt5R8FJdiP17ZzA27SP+hX4XF2Cgfqn3f/d/+8d/+looZqlhe36ITCXO3QSU1CPx6GAZkOVN8GokyWA1ALctJUr9XWJ0AzJ+Ame5WykXH73nG99gXZK34RAB9cwLCSuc/SRYefPPEuu2JlYGiQXJ398nvWP7C1rwE/f5pDcLP7lD56oYVs/W+qQvYU92lcAzsn47xC77yQUKqX02MfZABXrOTX94ilzq6Du2/H25Hj+TdOVZbfrieTebtweFU7QZsScwM0LSj9Ylc5GLVTQfui3YNHVm4QL5MuTFsQMM5ot821E5p9xoXeKYyGCVKva+zwLUs4D2Mfh83suQ7k//2/safPOtdNmpiMIFcr1Jl3Wkbsnxuf/Cxbfq4njmt85LtBnIwAvLxHYgPoHTtvsHNObbmgli16THSOiN7RLMcsPhNOZ6/p4/83kudM62wxyc6rrM9EdovtFheB8Vf7U6/8C5L3nmJqbwSDznAfHUwrDI/A6ZxSm08biXgXQEtIPRbgXZJbQvoZaDFb/dDLzrcxZtHMvMc+25DUeRsT+T6lftC65UYsnsbVT3DP9vOxN8oB9bbedQAmRCfTJC/45zPC7N5cV0p41h9zQWK9qN5WNh98YFJcmCzo2PGIO9u9keJ5qt1xj+E8lS7zrw/2nbwmUYQWVY8lsEuctLhL8S0P/gvh20zdU69gT1Sfsh5yIV3VJ3z/QtV5f9Z2+HjGOfAbRFdgxf/z86FyDuPVUPZ5cu5j5BKuyXPkXLkTK5h6QmmHmhi8pWOPhHCu8pcwqr/NXKROeIlb/XvNTrBypfzquOo5AL4jsifqELdvhx7vVCfgpQzf/0dCB3LWskqj3FEYHx7w6e/8CvPP4XNp8IfVN4341rUHVNoXNR7n2scSlPly3cCunp3r64HXPfFy2Xe70z2biOBMO+D5lEHzUaUQJLlevLk3VvxS4hr87WCa2rGhprfmSw+X7cceN9aNtfgfbxKhedxfdmRVkAX9vGX33So4L7aiHWL9sB/15O11GtovbkCHvR47iu9u390EE8diMOupYsq3CquQf767F3aahPpoc7U/c0b6WVBsPasr/Th6fRB7e13Tbu0ylGMe9QrcQ55xCZXeS2g2NQ0lvW1XsrcDirLO5N5bMLvi+b5X/rH5dJjn9R2KkcXfhAT8CgEbUKbcsQ6k3bGBuhqaH2lzarP+dOqY5v47WucDvgRmLSx39Ovf1438I9yHTsudd2QofbwYx97KoMH/6WTtb32NVvG9aQeFb9l15s/1w3HDbanlVEkIV01SD1AqbiIb4WimMpDXBTMu8kdE1BzOqXvnbeV124wWGVIY2uW4TMDCp/YXWbHmYFMPru6n7mzwjdNpGtPGFmXyvjslEmDXrkVvfSc9deVyeVnaL4Q5UwEKB8rcYxv9mXwYh+g23blp/W3zSMyXx9bVjonBSkPUjZ5wNQF1vOJ5K86JijzYFXqYyZWH0Mr0gYg5Uf885y29OIzdAf4mDYi3xO1+VI+08kTvtnGkz/HweSZ5bFFmuPXYrbHEVZ9sTEJ/0PxaWLmTTkw65H2WCn5sxwklZZOj9tttvWUn7wzXSmYshNT7yw/4l314RdI/kwnb84nsY6whgRHPBB8/Jw2xK6zeskXHXakH7gQU96Lsy4jWg60bmhW+cZeegnMWaOQsz5RQL6f+xt5YJ5fapt5DibfLEs9Js0xt8oc8UPPlWXsQkeYNmLnNbik72+J1cZr/Huurv+lY/ZBqpq8te7U8al3VnPdhSeBda7drO8GwYqSyOgq7/P8gBjvb87uc9lj7Dz5nHzit8QTWnGcZmyR8nyz56BZWJO4Tu/XanhArjnkxW/WilzjYz+6Kcs1KnpCnEMAmejeSDcetq+ZHnA+U8pK187DisBrd/kdAPTDuz/+oDItbfgTP7IhtRI+ZKeaTUN2piH3mdal7fnyhQKO7RtRJ6RzP8orP+iD6tHqlylLmrYlTZ8TD4HUHf/mOj11wFOPuKmvSPuxNmLWtC9jCoq+yBocY08+OC6jffPICT+Gw41a9wsthCzX7Oh4OytVVEYwBjFQeNdigkKQCpMayKnhuCPECQefIjcoxwPTFo9IIOufTGxgHUK3O0XlzidBJ92sE+/w0kjiprLubPvUlVWD80VB/H9uUKdRZ94kEB5A3tSDD3wp8b3uQD/ornWdXAyo6AGRj78uo42U2oqOU9dJaRfqC7ntGtM/jiHqnOOJ2I9PpDk2eBynH8lZ8/Pl0YnYqufcaxEhLz5u46FB3Vw/jod/ZO1cmFO+JvVaD+zbf3YYoDHGwhcZQ3p6SBuZVNwFw4Ou0DdtIWx6hJRPHr5soJYx5dhfQLhAk1eOl5JG/J82V6QsfJmHZz4N+dXfFZTBT5ul71aafRDC91m2Inxr/4HpT/xbaR03E5QnTd1nP046QvyBWBxNrVPaTMkrqnGPPi4odeOtqf1U5WVLsoP8K4IQn2R5h6nWKJanKiefi7l4XM+ac+fQSJFtZEh5Q0d8wscgeUc02/0IlGcuzL480gVRV9K0A/yrjZV30ixfCVxaH3Kct/sctdZE9P3nwJHfM+8IR2XP8QdHel8jF7zUTumbaefIJpj5nit9jcsxc4BjeLYA+gd+5IJxh42yRaDndznrAuJzyZIiQ7DtQFljFZDvX/V9f2t9ufZuvnD99ac+ZZ+daQJoao2OoivdwJ5O9yrDP9ZBAjCpPvMZux8+1PepkHO7KH7ix+G8C93xCDbjsz8hFqGMgBL/EoTPegBsbNdP6eQLbN4Zl3w9vlGPQXBLQdzmIA/dyqPt0JV6Q5yn3k5F1ByS575sakkx0s4EzvcKHFm75BFua55XOYQ9UmAb5pEv/nIgddZi9UbXOfGw+20+sU/CMHrStvTPl36dIOfotZy0V/8Ugfgh732zlDIiji1Q1nmu86wULnNMo2MCbGKZ1uO6qP3wH7++8qSA2pq3eNEe1ANbKpRD8lWt5/Oq467EHdFI4+OAA+gRPFMt7tgSZIGpJ7rcMDp2LwkJ+NyI3cGBA60+t8xI4wcffYDYgPhSwePdfd0tcbdA46ty/uak/K6Pk0qGqruGIzBD7/RjHoNcWILYTf1SR3TRRkwI0inDhOKcbgQEBcjQLuRP8kBQusL8I4WHG4j5sfeK5CVFNhS/k4JVT/JB5CYFyMy2hJ7jDy7xRB8UrHyz7ScFU0f0kDdT83dfrLSVC+EHK8/E5FtB2XPlK1abwZFd8i61RyiI3plP+3h+KX3Oz5RBkxcCl2xdwuSdxxPR+b00x/VaFrpUlnwWVKnZ2nYFPCywKQ9ll4eLlI5MnLOzwwXC5AW7bWk98uNJWiEgX+BkzvL4wblSdEAT8zzlyZvtP/lmn7G+ZY6QN3WkPjMPJAXRFX2Td/Id4bny6CNdx+W05Yvxguh9yf5EdILvkXsO09+pf8Use47vNTiSf0nnUX3JO6JZNrHa8DzQ3ChUsMLjljyakGduIdYdvw1LaUB/5xy5zBnyrxUkc33lOOUQ/D/88MG72Ty3CuBJefypAK2uu3y5jMAq44syfANzPUQudeH6TpBOOn0G8EKRi+0QoIy4BB3cCJhXwY/YvQtdbVE6gtoc7FeraVUgcKt8zU0CvdZd9veYghjHn2xprXnox0fDG7hdlMcaw3F90Y4g+Dw2Ce+mQ7r9iIqaII/6cXPgWEfFSDima3PITD855pW28PhYen2jA4/65+2ILcH0A8xz1s/6EjXxR+I5rano9NFuc6Js0YaqLwsuNyME/24r3Qwo1X/yRW0h/v4cpIn6KdekExeJ0ced77cV8AyL7qwcdOJ05+UuL8CZS3TW8AJyGWSlg0g+jonY1ZAnFeeKVwMKPjrHlVAn+y7Bdz1F1t22asAzEVqfB+hu240s+9wtyostH5/i1/QPmsjOGMF7PuYAfgasCQnkmGRzMoK0A1whBmF21B0Yk0eZWD0QsUkqgje+Tj9XJD9lsx/iQ6X21ucT4dvJTXxWBtCPH/idCTHLU4cg+bTb9MnPmLYb6FSuacVaL8sOPb4D1YSa7U5++MwjRB6kPMcTK1/SHE8/JpE/ZV/CkZ55HuQ8dZt5KwVHfmT80E72tQaaj0ueedVzy6Bsr1doRfJnW6+Y8hDIOJl5Exn//qRLFP8nIZd0Bb5sY234lvWO+nn3pLGNz89qCy0jq1/IR4fzD8qz66ElSxfnzyZ0wsdzfex85YcS4lco+jcSDyuaDDWdA57gGz8E8ialzRxEN986J6ds5lVkL+EbuU5zHEhTrWVKoZVn60+OK2vTPekIq63vwSWdfw1Wf9a6TvwS349kntPzXNsF4clYWMdksB5D8AJ84DzBc10vq5xrNF/4I2j0OqPgsILIfT48KajlESeOWacoy9jjBjfX37wwgDLOvU5IBvgTHLlDPnnsLGdDMCn5+AUv5wmQyccGfjBGb672xzQdOGJCyvleCbaRyfUfIE9d3R6qo6aPZfE3dQTTFyDV0kkwpzbHbwfKrE3ERixG3b6SD0VX+n3a5vEwafIcznXWj4H1el8yKlMWPYHsRrgO6Rg+Anzq4A1K+ot1QQ1B/1WgL191zOMO9akrfmJasmobopvostXNfoEyHKHJmPnEQY6JkId0Dr/5BI5hhchzffsTB86hvrQplSyMfQ3JegeqL/Wf2rkeZiGT9iFFQZE/RZ5Oz2MvVRhhh7mRimwDpDs5zgWrThzj9SgMPhydWHdP0yiRB/N8XrixmXzrUYdCVSY7XY6/kO9QdM6gSX7qF//Jn7QidQ0xqVgUIOqXTgDIp52gqY9j7AexF1/Lt3M/YjMI/+QJkjfLIo+Pq66JKXeJj7z5sfr0GVA+2+IIl3TH9kTysHHUptgK2bfBSwrIz0SZPCkPVp9iO7bA5Jnlk+c5rLw5Ru8RrYj8Wr8j3hWRXeWDlE3kPGWTZv4R1npMviO5nD+nb00v0cTMu8QTpGyOqeCSzxBtSerHjoQ88uHnmjX22AFiJ4i8+tJtt7/4xep8HuMwv4i80nPu7/Qhx5fycp4Ue1DmD4Re6pn5AR0h/CGw+naE8IIpG19eoiNbl2jaegnTlxXo+l6svgSrjSO7Ob/kz3N4jf6Jl+o2/c9xxgW0lSuwyPFK8OV6jy+cc+M4r5OP3uBSOUuQru3IwTv7njz0IEfZ1U0FmA4Apefu7qOvw/Dm0Q3y4Z+IT7GBDnQRsCZoTZtxnOAQfq7vCaAB+dhCLnWbevFlIrapR/jQQcp55dMmBGqUFw9UbbwHgcB2vH6Uv9E/eQI2RFlzMrf38l2X/SWq13F0Zc2KzNzUwnd/iVEyqSuB6BO/jsrNjFJ2llUNkf5rHfa720fSDqb95fWuC5rqRud8rFEWCogVAXkSMeyn8pHD9/gfTPnU07vOkNZdb/DJaTZyfTPwpR7ncKzTqWVk5S0Hq3IqFiqHeevGXpnwARyYZHkRwWyeSSafQQfNzoBod5xEJqidpyrLgOZZH5PK5JX5kPddggA/Nh1Eq2q+u2n/Z10CzhkAYNYtfk0k7xK5k3hmZ/tZ3X3ByECJ/cjQLvjq3eSmueNGHSHqG/L5qAN6wj+x6VjqHNuhYPIcHZMeUWBfRx0n1nNg2/Qb9e5y0inPZGCIxk8ftyp4Jn/qM/twxeSDkKX/0z+b3S4PYmvSxMyPnkkrjvLX8/gwx+PqE7ZSB1IweWMnfNB6vs0tETKxF97XEEgKjo7Du5bN85cw+Wc62yj9D63rTPinnqDKWdf2dTBnm24vl/DR1ucfB5d8YeZPX+b6Zx4p19Emk/TM596xLtLpQXPNOqVeOV77cfZ7iPzYw7b+K2o9G7gZ6BuCIHKhidicmOfhD198W/3jPHKxM9to0kT0/r1xyc6RXyvfPD/ScZS3Ap7n9L6Eo7Y78jl8x3Q+11ZCB/3I8dxoyhz1LqV0OFhxwMbzs3yqpOvnlcbEuz0YQkcFbvXoBropQycpZQS15JMXcP3kerP6BOnE5+t4Iw0hg/34D/DBvngeoVfX/VzXlEjTGZGftYCADR42+/B7XR+wyW58xUGk+KR8kaei3PbjHcpBj7/gxu58B4GpZ24w3H60LeuY8lhLoNK7Y6uvmPikjEA2N/izbaKzdnOl94tuLh7v/Mo/6PHpXuX0Y/shHv0n/gTN+40D6dQf/sieYbQvvJPAyv/Ep3z+NIGz4jE/a6vqGBvqGZeBzS6k9vSz5X6Er4g4lPStH46mknIW1SjmY8QsXn4eT/l+LsbC+8XCHdCGklfy1RAQoAw5TxY5UV+44ZgJMxrA3KUj8ADx+K682AEcUyaWGkQMNBGcsTn94mKkHB3XYLi6uq6LoipSvNWY4naaB8stryTHM00dkX8aCwJlcM12WIFP8G78rTeYeW6fQSlbZVa+FavcEQ9YdeznHNPeap+u1uQ1+faNgroIXwI+wE/7RJabCqMnCKn5+hjEd0D/MQ7BTCcP4DwEsDl/wAdaMfP4qMj+dV56NLJTD5Sy70X8i69++wJpq3ILtY0j3yNf+Ttv7XLm+Fx239XYb/omX3j5EsuEJPuo67r0d10QSw9gfub4OaQOIPKTkg/mTfcR39TFVeeIZ+I8bw+SQxOc+6PQnsOTfKF94qJSzxE+cnEUr8emZBm3XJx8MVMmMlyw6AHWIWzHF1rVWY3k5ydswaVUWs7y0p+h+Sx1fJ/1RCbyQfgtg/89DuLj9HXyQht6rEzfJsW/mQemruNV9T8P4t8RzurduMT/nJ6/J458DI7avpDr0F4e1DG7d3tfavjXvOgA9ElzAhAP8IU9zzep8q8FE1yyq9lrGGBsAuKSNzxvy/jwGKlHAAgcySOovVHgmUDUJBUeq33OeopeKDygzkuu3q+814N8fLbfuhaxW3qzbcDsr+U1yUD8jh1DcplnEDqc/VjPW/MJPfkVICvQdP3UhmprtYb/pzJp09JbczbExbKO2XCs42nTPAKJ+TqIpD/Rxppqm87iWAfeYcYprVXEcGpbt4OAbPqV3fmHu/tuo7anfrEd28D90s/7vcnzYxTYs3XcJ2p3bymPa7/6HR+6XtQ3QK7aoPzYQJ5o1vmsfCD5fkyDdYk4QzbZffY1EdJYKL8qvvNm5/WJCNpRdO2G+mcidVdAJ73jeZYbukaDW4Ndjfb1nc5ET1/5CINnjXi2RTbVuKmEn4m+lg4N8K/qgTwDA1QkUCE6QPlKvfPajUBF5Jt3ZW9k/0Z6r9VhCaKpHJ0HuOtDxg+tXynl4kwlTXSKLMklLlCPuvvQP/G/O1290x2jiOOHe4J5KZMSluOtgQm05cdscBotExK99dEsnaJ8NWq9A5Ac2ZR9vpjgb9xbts55X++H9+/93sMnDbZ8+5OxweBhMmUQYSdtUoGIPFQbhLhpoK50aH384cY1P0ib+kZI/UrglXwGsC+c1ENUQxUfe2DKJ4gxATFwIAYYVM8x1WLlmc6gE3EHR99yTJ8lbyun7WhHyVpOpXLF7zXmlMUin1hw1+cJrHajP/3JAmMBMRoMEnidTn50gnfg1q+10fa0GxMIHdSh2tmTA51uG9VRaT5a2p4dky5eeeiJ32RFkqOVq6+qfUNzQYPALE/eBH0Qws29P6ovq21ZZN44+PJH+VjX+H2rucl3D+o9qD1nhRovVT8Q24ysre70rdqTn7j9+paLQz1PyMDCF0BdyON5WF2LzE+9NXpMPpZel4n8DlV/65xPVZSHR/jgsUONuo3UgQyvdq912LvtHDo79uKFn30++l+VNSEhF01aJfyRMCl/tCnrgHrVf19Ubyh9Ro/SvRkzNW5oa6nGBqls+As4jA06yx6zZuyLNEj7e5zDK51f5BTfG/kiW6xeWvVOT/Kf6Ut5ve9VfjGdcVZAHdOkq6dz8SkTKkvVR7DHNm2TPmN81nzlQm9Pnbp/1GnMT3i356hpBxHHGT/R674TzfkTYD/kgEfjUUPWxOpXv6amawdrgCY06dt+rhUw2/m7elPvgp1EHVwP+Qzp0CRrJmbNNh6V7/ebw9u+kjJuPWYWkOdAgeNBCR4uyUCs/Xk0B6TPg1U+7em1mHkm0Lb0n/WpnPPQqm8iuqf+l3BJJufT3uSj+xmPteHE9RbfNZK4AAJNZH5iu66vvUbRF0wNikWP/GQ2A1nt9aA19dOdAqz+cr+mB9/Pcg/Sk/cKIqFHja87PvrveUM7oeNewZnfBiHzfF+AXyfGHms244TrKm+/4rtMvl6Ih7oQhxC/5Eb2090dl4RaP7sPqs5qe/F8FU+ud0kZj1TrSWUPD8QvX3Ut/1H51xJjnCleEuVawS4rMYzXQcZiN4qvJ8Q9sndz894yamS/dSJvqcB3jX5dC69dfvXmxvMDnblGeX74YsjazK85M19kWu0Hcc307zmwDtKRzFnJs8awKjAOebf1VU3U0xv1w1salgWqFjjHVbQ75BhP56ybfLlu30zZx2/GEG8Zenxg7ZMxILuMGS1zYzxJ3+na4wY+5Le4ghVS4+ZKTr15o9jxC7GS6nXSjZev9dWXtC1tRd391hal9lxtmLnmwP7hXvVWxdQGtD/rkdemtssjJtVG0ql6sVYyDtQprmt2nh1M24J8JGRUd7szUOzAgYaQQ6qTWJSntmWhe6sFl/7nQstlyEEsDdoTRQUu3wZJN6iP0cUFC0cl58W0bbl8O5Y+D+KyUwd4IaeV7oO80XncJThYlv7oBNarThOXz0nJw61quOKhc0G9rBsfatJBDMwcz4U1BGzHes8XPyY2afjAKgtmXvKP0hxHP2AAbTx71bfyIPKTpp6Vf4Vl3IJqNCYQ/aLBFB0lX/1N38HvFme8qCxtcQnwM3YIoP0z7yKfj/qB2KKdHXR2ahtN6QcIWE9PJohzk0sL00YQW4CpDo+DyEU+sqST/hqwhGCDhaB0lbXpE2OYY8rhnXapu3k1/ue4mAh/vih4lifCoo8j3wck6Gapii+F0rFjOb/kyAL7vVDqM0GfpF/A5J/1YOxNTL5JGTNHZUGOk252WAuV8o5mdpO54LCj5ldvQeIPLxdu+kXXX+vhulbzo3z1bjTpMoSQDSzX9Ur+LI+t9GHGB3Kh1HfWeWLqm0g+qXU2G/5EB+mUn/rJ99AeY3ZSEJkpOxHeVXYeP4cjnTNv6oWmL0eyz+GI/3t1gJdkfonOS1jbcG2LfKIFpl2OPaYYzTpmnYKeHHgqAL6/d5Bc+bQlY8ihqjdACK752fp1PFlv0nYN+9hCF3EAO8/vb69PN7fcnBWf/VWKXN4ogUzqAriWEWy6zMESK3BtEtQ6pnONVz6xBNSDG9r3tx/8q8b8QmLprOsLtkhDuY6lHkx6UvLMoxR5Alfy4edaRQBNOasd5cR0gDwH0pLzJlBf11wfrsvoamTZjT0gKR9bXn/AvknOqYi2gxweiUUBY/NVO4UPAthBH+fVt3s7A/sPqV1dH/dvlRkdV7D6eQWUHcd2Usw1qurnUWU9sWt0XQgEK937Nnanv6GtTO1eNyb0O+rqBsU37owDnbtPWLekV+fVyVMRwGg6gsD5SgOSl5TjUAYhzybhGzzhT3ACiNSZLKvT1ej7QJrlYNoOJX+WwZ9z7oo9AZvC7zue1htwjg/4FrtT7xlVc1kueWWviPPoCFVnUMfzzg1/ENkg+kMTR2XIrjovwa/D6UE1KT5PP0DKgxzPvF2WxUb1FnlQD3fCP/PUKk5jI5Q2zRjKYpA6QvFzt31+XjeBPUGbkGPsXt/uL7mP7uidNPWFQMrjExSEB6y6nsPKm7SH8GYn+Zkrs36cU5424zg8pEe+gcjl/NLxEaIz6Sr7EtgVOQf9dJ6H/yB1mASmvRyv5XUzvI/zgOPZfjnP8Tck9fUIDXa06HMu2mxzs+11gvLyPZRPDEDx80mC5gr5XGCezv04osgmTV5SQD43+iz44QWMH/JmPvayBk7bAJ7wJU35am/ygskHHclHpsa11rC+KGd9mqg1tPybiI5dz7lcQHe5y74Tq71LuGR3YupKG4DXyF7C1HGkZ9r5axD9oaxHG0Y8EIKPNIHTHGsQb6j6+POdU/LjZ9Yv+PPlPL8ubCD6QPmELHlP9diDUj5VyevkzCN3479Gknct+eLuPicTr5RuKHUBkXWeUjWAj/GR53vZvf7hhx8ctAfwBxzPdkM27UEKMoYpsw+0qdoWW291vcrz1dGRpRIZgnkeQYX45I/NHeIe62adlbIZFwFWK2RDRITotm9LG1Ben/qKlCKLXnZrfcVXO2rqGjWHdaIA2Juko3+D6EZvbGw88jvxFnnhVUM4P/6mLEg+zZO21D+tK/pP/sCLL4wPnUm+yE9OKI/xk51l6iQvZY9gGlLztH4o9vo9z8qUHz52r1VnM5C3TlN94jAG9+eBCl4EW6buTqoDcJh0Gg44Z/yGD9vRGf4MliANE3AeAuiafk1EJ+UMXD5W4Dj5+fZ7MO0Azqe9Xe6cD52hnE/e5E/M8hCYeshb7a70PUAv7ZU2W/16rb7IrvIBQyoY89dY/U/9ZhuvuORrCIQnY48xnAV1LkKA8udsJV1tTqzl05eXcKTb8r2TCcIDZU6RBvF/5Q84Tnl4QHhmXo69BuZ4lE+s+ZxPOkJ8m7YvyYRnRXhn+dRLGW0y85IfcJ40x8F5nmS89XKO+BCd8DtQ7jnFDpEf8Uh/wdOBN5rTh1zEw6+ZuOmaFKz+p4x86jvHwaQ5vpGx3eHbqisUzPINyw1QyklXncHUCY58Do7kV4R/lZ2IniMK1nOwnn8v8Cc6jvT/tZj6nqv/X4PoXek1wD8+vs8455oLsevs32fgsThNBvqfNZlYgzWa84xNdGCPvOhMvac/BD4PD+i8V6DDl/mIXdggOedDNv54jPbFiTJA3gT8GaM5jy54CZ5zE4D/CaCjh/rmeMpR97y2j/Npg3MoviKT9jm7dmn+RQ6exGtc48ijbhI/01exXrUfu6eAx2vRa93SgS7b7t131Xq7sY094LLWZR8JrAnkiQG1Zsb/aT+8EEgeKP/O+5fjyOvE9sjzIymtc/JDBMz1mFf5Qx68GVObLyZ0V57z2X2WbgfMrPsC++NirOsh50pNfh4vygQbb6P8suDNzZXvSjDKwGSA0uGc06ATcR5Yn/TmY4VZkYk4HQoiE510BpQy7gQgeMJ3hMhjG4IXM/jPwDaPmon3PkZHOiRtkjSIThNtwMcMOj72BdldHl1rXYOpN4Av9lMWO9NeZKbsPI7dmUYvmMfRFwoiE96UOY/QQO2guWni/o1A4ixw7nQiNma7TZsTq48gbTB31kIgMvS9Fwhec8Tz+Cpf9U0fjuB6itJ/l9rzOR0rIgOiY8pP3dNuKH4H4QVTT45JQ4H5+47fc0p5LBRH8AICmaHs1zOl+L37vtqI4PSP1IsyNHgv6mg4rwda9EUniBztQj7tlPLJBwhmvWvcMtYtJL0MWqlk0RE7tUBrNmh6e/zTT2pZrjHwhJTtoDnB9dwVmj6an6qOvIlu1joedQhlfuS8bKs9+Gi4Px4OjmSAfRg080B8OCJs+CLP6OLiKuKYvIxf62jbwdQfzPN5PGUjl/IjmZUHrPYB55MXCt8l/pcwbV7Ca/QE8Sv4HtnXIPUMBTmObcaoRpOPKeNZZNZ+xjY3hb5BVDn8BI5b8KxzX5vfKjB8t38ySP6Trs+k6Mt45DzzGeL7FtcKlvgonR1E3npFOTo+3NZPf0tUTuFbyaAXqnl3rj82iiqoWu1HBt0cJ4DmnB9pgdf1luxuh1tnrvmsCbVLjkyCZykswkvpRIYyjgE6fQ1r4hxipznzCXqnc55jvrm6UZtk84COkBLmouej6tmbAakbu/VXN4r5RDznzJrsekqng20RdqCax+UrcL6D1WqTItqSdqp25G0cfswX/vYduE2lCh+Lqr77DjR1qPzq952vws9qU4AuaDv2dcWrs+pLvasf3BfdHznn+eb990LEy26yyrVyb2tZXRtFbcc7z3hfz+nUx9kOMjSQCTL46IAvBuYuiU5/1DkDgAYoh+UgDaK6ptHF4AGQCvmnK7thOa/GqIFCo3jXxY1Dhds5f0GhjqEJGtavO3HgGz8it3cO4Nj14ktWfrxjn4BTDiIvNJHzlR/a9NNuovgTzGPs0i41oXadE9P29CX2JiV/YpYF0ZN6J12xygWrfJD8mReclbVP07fIXLIZrOU5j64jmsDO9Dvlzu/z9FnSSeGderZzl+7lQeReg1V2HmOPsTLtghzHzvQzIG+ORdIcByv/EU/OZ3nIwdBosxWTd55PpC4TK1/OL8mu4xJcyj8Cer+th6+6dTgwbc7zJ5GvTwTFIo555tm8UoMXmvXKVxnBhNc8bjtF8Cj1zabsa0n22CIP+RXxc9JRPnWaYwBdWX9m26R8yh5hzUd+6ljlc4wPrJFrG/sxqwNMvevxJUTnxJr3nPzEka7nsPIf2b1k+ygf+dBziOzU8ZLM92L6knpAOZ8852CjKivk3gbZdfUXDTUJIgtl9xa+pw5y5zzjOETQo+FUgZ+vu8SGvGf43gHT+w8KIm8VTI6NMeTQSSzzcF/BO2UzNmHWwTev0ZlHAXzYjK/UCRnO+QnvyidA2+uNTHTgA22AHMexFeKcMsB51TdtXTccM9aIDHypj+Od3hgABJ0EwbFR+rpOI/CNj7Uj69Wp+as+lFs/QTQRGMcd35FHuXl8o1z+41v8A2kLv8hg82/3K+WkUPKBg9khs6UEvuo7yr2hqVQazjZnomfT1frp8wqu0SN+bhqUS/38rLN4qIvPN9J/CLvidIYCZojAmXMqzB3Sz7y7T51Zj2xUR/oNGAqYkYXiIOWh6WQavRqsHo9wdSW28oWch8vKN1EpaPBRXoOgGtt51p88bC6BLXc2SmMXcDzpCPbBhA/DZ5nj256Q79w2vmoTgE7aJIMIWstjN+mRHpDzNX+Csq2+QvRH94S4TAGDBdr0M+kUDaw68q3VnMMPMU9rrurY/XDuq8tUsuoDHPtLITqeMsHk5eJb2ndEH+0LaG/Gbo3fXgikdtOthQPiMYlvU8rL35D9btHgzKdugyPfV0y++D1p81cEwhu5OcfALE/fh4J5zhB+82XnmzJHSFl4vQaofcLPbgALjBcsETzRaf6azZuO1A2qulDfWqRB6uaFf/R0+OmnOY5A6WUdqrzYij3b8aJTOzMlwxrzTv1ahK2ps455mwBr1t7uFEO7xzqXblwzD2aYV9LJl7AdUMsvPs5m7YM81mFpH4/ASCbA3uCOU/uyw0P7N2HNFq3vnNhR2XZXpJE0WO1SN7dvI75B6c+J9PMRseavedGVZw8v094HE7EfPejM+YqVd/Kseevx3wKr/0f1eQ7P+fFc+/wt/I/u6OI84yJ5s0/B9CfHpEX8yibPPd87ePT6xpxjHkucsULgiS7KPn78WIG2A8x9/WbeYxN+fiaaT8g55i0TxCvwE7z96sMP3s3OGGSe+eeqnxTXPNZmIPXBXuqRumDHm4E9u1MGir90ElfAi13wD//wD6d/9a/+letBWe3CnutnRrMT6yC+NyXxuZal4k+bZa0Bmw7WUHlGCiH4mZuRe+nQ2sImIfb9a8VacfOJD5brS3GiXh+lfbOFbT9rPfJin9Tru9adBMupV2Ir5EziYT2q9XzXQ/+5vdUR6RM2QekX/GBTgWP0rm0WftJ6s0n1BbpVmc2Ozw3Z4TrkdVJtx7KOlbHukZdrFTq8Q42cfHGWaEtLxKCF3paDV1rb+YUdiEaogcizMHSqd50fNYCtuBoEzIrhRCqjUbE1OI2lEx+rytY95bCPW2ms0F4mRzsvqAtp2Z/5YJVNQ675pHW8X0ABx1Nm8gdrPoRud2p38OQJopu2SfusmPZJj/S8BpGL7HM61rIj3vgV34J8M3fiNbYiM/WGJuAPrQjvTENp3xyzMM3gGX3+8kdjtbOmIPqClf+IXsLKN32edZgIP2nKoZkfOpoj59jH6qVxC2Z+jn03/gqZS4Ts9D8EZppjkPM1fwVltF+APRC5l9oWpKQ+JtzbOn0THVzwLEfQ7SC5ZAmy1Ss+rzyenuMC0W/UEE3rkSMwyLtQg/g5/Z3llzD7P76THukDaxmyIXRNfWDypHyllIVv46d9hq0jTH+nrUs0cVQOzbKJeb7yhaYv0Pfil8iA+PMS4uffElPnrHfySNO/waV6ks8aXMEia/HetgA9jj10zqfbDp77Wea5dntsKT4hRtmvu+zoPoj/k4LIO8l/9i4wu891ky+ZHnOMq/hxrjf+7GONspSXbzyuYXcty5suKP/06Wfb580b//APv/bz2/VKyD0msA99jAz2IQLo+BEeKHlAp1s9iOaowwTnXOeQARXPncckGzpG04HTUNnq8Z3be8V79WW6yks9eHyEYx6XtL9q2xlswo/Oes1t6ca3+Jebj/hl/b3OAvJD1o/Nlik5ouE95rScUurkj/Xy6IXl0Vd6J6L/DNahMtWWm4xNL6TjbOC++3/+4//6t37RuJwi3mZ34x13alfXfh/i3d2n08c7DWDdVX3xu/akQE7wPsUbdqllODuUX6Xw85MmhQYDz5A4r43z3uMQ50rEc/IdIA2BWvJVTXWKBrv0UycqAGgm6s6X+gjw37nh2O2td4Wm+pRnxwlgh7silHmQ8kxU9Z00wzc7jgnSk1ftYR0yWrs1ah11AHe5vLIP7S5XGTskTKBr79bXFwZ4E8kT3+SkBq17DtJ0GioyGED5sA+awLYa0Wde3yUqD97W91kVZDfLUF50Y5eBi95tUsk//7Wtze5moydozKs9LEtjiM2T2aIwVPsh51dtKUsazEe/8j+67Y+yv7AN1yCvbJevgPPUE99dX+kKL9jl6mM0fAv/JOrNwsIxIGV82wbONKY+gK4Vs4yP4EHyAs49jg70kJf8NaUtOY4fbjWllJImYN2+7CHfzQcP5Spz/xCAyabfeUtesQvlh3Uqr3yscxC9sCHfw0snVc/SXwumZZQfXwFz1Oe0qgYA8vHN5SL01g34PtZ3nsoDVdapJUGNB0B++o6WKi74EHL2hq8848dcF5nXupGvcYlOxoSsm7/e087FiLlETvGrcl2/WrMY58qsc/3vRzLUVPf6jx2uR7WPg2ZFxsxLPw/t+kOMQ4kzZpXA6WbGTf1nn2AC7a+nh8rtS4M+5OPS5Hh86Oyt8q61HrlPU4g+bOscPgzXrjv1qrSYizhfy8qlLrOnAnr0h033Zf9xTN5+rvHj9iuHfAwPvgjVLjulnjnPMaCMo/C4/yKjAvNVkRE+0tAZg7DnnyM2gctFHgd7tkGZ8ztdkbKJnM/81V70rfLrOXJTFkR+InmrnegLN+m0CwGPKfpeadZdwPUi8vQH1yfGGjuNHDCXGDe3BLXXNwpu34t4U0Xt3n76+LMDSdarh/v7el+xdBHU1k4ubVp2yat392qu9Y7zw/2Drrta8zXPeNUdMkwafmmOT3w8V0Qez9J0o2OqcnNzfXr/Xj6pLn5cwW/5qOsGgJ96MtqJL7DvOvf6h+/4g88c/0/+zb92EP34WDvL5Hl3FvukkuE3IIhJ6vGNfgy2A3HCm2t+OpxnwNnQlI/4eU38IR94DzUbV7Qn/MQb2GK9Kn+rz2gbyukXzvk9Be8aq8jl/HMbVN9TLmb3nZ9h9nzWPJVNqss5vcu4Z+QQJxETMROfFGAT8/ixXtm7vrntOE5jRH2NnUf5R7vxXLbbVrpZJ2nXt7LNuJJ5n6MbBq8/IuepYd6RLznXi1WTMYcQ3F1XpyrTfzqnTZClDhqrqic89HMd03cd91mvyOswbYL/1Lk2PmoMY0s5KASMbYASaOZvDdsGeEidQeYfRLBi9ZEahbuuvGy6OoxOZSC6D8tJ7OpC4snUIB/ETuxD+TYsyJ1G+L0w+2hH7IY8wAV88pcj5Uvk66Kx6w9mXniRT72A/VNlZl4w80jL9vkzP4CytZxzdH/TD803KfJQeFZa62e/l7yJyK2IzEzpeXiP/ImOI1spAy+VA9vq9phjA4rdnHNMHm351MEyx7nDh5IP77Q1dYOj45wHq09B/ACzLPnTfghM3vU4mMcr1rJLugs1lybPiilb32Le+6EWm90/84y2gKbumQ+tmPlH5UfwKGy5KQ8u6Yg/pPE3fp73i5jGGrHnNy+LaUPLtQNnftyBLwFSxoWNQNrPP0M+rhsuFmDvNOvKxFII5fENLiWrfpD6xef0Q/JD4QUZa+uYA3W8z5nkA+TRPfNegyP+svOtbj9yMnxeQf4qCyIDpf4zf+LI9iW8puwoPTq+hNWfeb6mKybvL0V0hJ6rx8wLOJ9jDqCH8RNE9xxvk7I28y7n+4fa+c21GJnYsE5FaVm/ScknIM7aw/EbgtHegUb/kwLo+rS8HqPgkY4ff/zx9AMBOzeTjL2mbLQRZ8RuHruM/6Qh/ISHcvzBZumpjRjoj3/84+kPf/jD9nYnvkRIShlAJ8f4Hj+glEET/nEhVgPl84XIXMPSjuRPHeSHEqjHdt3sdSCtMvxP2iyOa4hPUbftwDtw2/sf4gZHmp3vOqktsfmo9n9U+/PsuX9whjLktJ7Jysa/Yq5FaftJCZAn+OKjPNHRGgmWr16ZUzFh6s55EDvJo265OS7/OW9+1VWWNUiiW5G/PwZRY3LsxbyNuMF4zkSNTKdD6Rh4CJz3wKSCE4gvBdCgcSz6QDoi6d6R0ksjc/VpvkyuVCiVqmBYdSCtq5E41JjeaWKA8OA+H+fsH2ngQ/TtPmCnBkyIgcNdi0mXNFnzMamfj5FA9AVV9z04I4Vn2p5UMuUbKYhfUBB+eKJ7UvImIh9d7kPXtc5XfsAArbu3otnW1kHrcicYXZT3RT4yIHL1q37fBmmUoWtFynVgmn5nobLdrkMN4r29kKedobRV2p/xmWfMHnQef/CFOoXQZ53K5ybPOe1v8p22b7ENgWkXkB/fwdYGzX+ElEXvpIl5vpaB+BJMHfGD+eNfrtL8yRwC4aWu3nHmRrnz6iOwXS9rqxdGFnov9uegDFrlMp9qka7+hkDSc+BbSP+Lx/0z5CZqQT7K38cjxC9fQTRV8aeeJUuz6BKv9lG5efaxnPXHv2z59LUDaM1pAmZWDnSzEyYm/0KhxNCVOhhu8/N5AmHfj3Co2NQ+5cs6mQ9zHM5jdGQsQpwHOZ7pLI+OFd/k06ciWTpLcxzinDoQNL+72oMguSt92BVPU86P/AmlnkknwnOElM3ylXfypOwoXSmYx78U1D160jchQFmOn8ORbLCexx7prAN8nNPWcy2jt/JWmfCcyxGE7j5kPeKXfQlwK8itL8ZFjjQ2SJHzWzSe6lPTxB9+LOGKndkbnROo8naNa6/16CWIJpDjud8fP/zgdzG/f//+dHst/t74s+4xN7BHDIId8riWk6KTFOAXvFxPsBPZlLED/vvf//70pz/96fSv//W/dvCcNRi/0Y0s4BiZPHNre1/r2lSoOAMiL3M57Z33FhPHeddaTciNen6FL4/aBsiEeOY6gTOfnGMDxJ79cl7pmPkhl2u9Uy/rGL2f1Sa8feSjr7Op95QlyE4+kl4UOMavvga5bt2uUOK5IJuvtn8BsRm7YNPna8Y7uS7P0SXd2K14sniKD06ad9fldUkruK6ZOC9nndTgyZ0XwhkwGsq+gPKRxw2DVYPP32JFlRoiVBfDypuVL0cYdKU38E8xu/MYtLympu7G4EkDg3TUSuGLDfLgzSRI+VMP/vCA8IZ/UvKn3vDXRb5oIrZiB+Qc4hiaiAwUO2WjfATkT74AnikLpg4oIG/SEWInFKwyu579jlcef8MDVp2hFUd5ILZiZ9pAJuUQ57ON6MfYC1E2+4O8qWPqOioDScHewud1nX7gN75koUo9pp5g6oBAeC/JHOWveqJrYtW5Hjvg1cJ23vbVZqnfkf55Hn1g5TtCfJhyl/HteHgt4stajyA+VF6tWyB8RbrAmrS+aNXlhxe4YGVsETR7QdZSy0WsAuphW/mozY4zATqERcoAI2i2R45nHljzQ7az1JH8IH0bhGfyXqZzXWCVDwXYylyo+bCvd6GXMPlmekQrVr+O+I7kLvFEfj2fWM9B7E9EdvJPX9d+hCbPS5hyq8w8njjyHUwd0y8w6xH56TfHzBF+Z6E2NOqtF1z//eUxHTNGCDoJNhmekYGmHeuUiTfiv3l/e7q6rS8HOl9EIIssY+29gmZ+uhudnPORPPA8bt1gzonSU2WxHbtPHaRTB84JFsljlxne//Sf/pN18AVCgugEzvhHil+ZD/a52wrEB2irZxNI6DHzALwhgD8OoBXnUSXmLHbZ7KQMhBc9ebczdd5p2B36IT9BQSrlN6of8Ry86H58uj/xIzcq1gra40M3CLYjG6suKAgPSP4s51it02dKe/NBJc4JzDfaEcy6cBxbVe+9Lefjv6zE8EO1CSS99ZFAKeLOxdRKUUYjTIVvv6ize9dDBW30fNcUWJ47RdoLQ/Rc8nGKq4Qqy6BJ5RJc2JfWM4+D5NF8AXrJi67oZRB7AHU9SnYPYNwo/TEFNw085yNtzquPKuqOSuwuNw8fN7qfKh+qQPrbixRpMI+Do7wgenI8kXqGqi7VNhNH56GjczDtzvyVD2QgGT3Ypvx+DI94dShvvVOJ3DpgJ8iPzWmX/MhlvGCb8ZYFjjapBfJ8PDBKnySbxTCYNpCHJlK28sz+zvkk8pDBfnyY8hPJgyI/sfrwElZ9OQbowJek23FT+nUSsPdDV+qTHefJH71Q+Ld66RiN0Qvm8WuR+kz9OU7Zqjf5wPxai6bP4Y++qTNQTfdyDSPGEsceVxqL7GJrJPrCXmvd0Kl8v4VG+dG56e+LAD4gNn2fx3gA0U8QoNzr7e7mpj/55hFNOXCu+xyRSV/Ocz/KJz3M50n5Ug3HlLPLx4V1peiamOerzZV3a7cG5ZFZZYPITLnXYrX/El7ij2+XKJi+XvL7ufpckuc455eOAceZBzMNGKsZrybavtc7zv2mGY2D+sS3PmaPDa7NzBvWawLP6OdNGd4h1jhBD6+hu1eAekfAioz4HjXRyg2Nw7fXCuDen95d1w+tRP8kkPHoOKavH9iMH4C8jJ/UITpcvz5HPs80I0swTT14ZIPz//Af/oN3u/9n//P/6enXv/mV44brmyvfGCTeyXUh5OvWtcpuKtiO7ulbSOxaY2gvGkG+qWnfsvlJgcoJmouv1ml0UdcirVmPiou4y+fardSP3fajt+kHdlnziTrBtGMd4iQCcvpU6xD6uTm4fc/NSbUpskF0JT91SZ6fb1bj7G/76DKpsDnph08tpTVFdsnXuRfYBdZHWcMrKjp2dwz717vPPB/PM/Fw+6UWytvbqX1nTRNH9Ps9z1ry/WdlaiqCiycNVO6oqKQVtDEIZ/gonjIGHOXAClVJV1SqbLDzNETMQx9HD9gcGW/hSB4fwZCCVGBHdULyIrsGKBl0O199JANmOu2EQPQW4efOi86URcfUNf0Da/6k4Ch/TaOHdE68qT91iJ4pO+VXAuEFa9k3oKOZdGkzJuGBzaTzGBz9UMMRNv6hFyQf2xmrlJMfSvvQVpyvvEd0hNiagHfqCXK+lscnQP6RzucQ/qTRO5G8SckH8SG0YpaVzLd9BKVdM/bmOZT2DoGpJ5hlk16DVSYURPclOIQ88LHWNup9fhEAscEX//IjUyZdD2Cd/MgTVJBD6otOw3r6OIGH2J3mfEX8hGZbT974FwLhn3zzGEyeSSvW/Et8IP4xFkLTjyM/odf4ASIHLvEeyU67UwdYzye+h3f6M+kIz5V9D77H90uYfBxPyroJgelzjuHjeO3vjIWcMzf8qBNz7bEeySDQROarAjge7RFr6ajwYXtUYsYm/g6BZhJzBl4CcAJQ9BPQ+Uup8snXprGWwZsAFtScr3gGuw5idWD7Oq82KD8J1MnnC3p5Rd38dUR0UM7bQn73u9+dfvrpJwfMfIkQeYCfadfQbCdAnuuIThEpQdzkD98qD9n3d7WGUbd7Xs/3xKMmtZmY+ka+jomXKmbKTnR4gtgNKCPPAbTagZue5LOpQhoeUuoBuVwgfyWQcnDEA5dqrGP1pYJv11n55pcorRjbU9fMS/0gkLabZcQ48trlANtv+YZklKgqCpprAHmQqpEJpIPwbUp7p8/K2XVSaI/SiXm+yYk4BnainQ1vypLHDo3tyB7BVgJzKPbhm3dyILZib/pSd8DphG87VRakR37xsaI/WizeAm2yNzT5qQO2w4fdYKuLbNgnLrSqV+qx5Yu2Nm3sdgvwznQieUcyk5/ySfLad2ZHOlddE6VXE1p3RbFB/5TeWjghf8NXgzvPagaRsdzwJyB/pkH4yE+7mYe7R1HaMeAjsbTo5M/xJPLRjd/PYfXpCBlPUPgzThivIHU5ImRCz2Hly3HqA0XnGZhPvRgH8KTfIjNlU+6FmVT9mXJJ1KK13GjWHKubzfCGJuJrjl+DKbODvju3tYI85Fj3ooNHKLgYH+ssbLxnY0a6ZMIfvarePhavL+wi4DWHTQSerzNv+bD6F7vTh/CkX7LOpQ/SrmD6F/lZPjH1pnzVE+R45l1CdGach2IHHVnnuEDHVuRCE/FrYvqylj/n50u88Sc4Kg/WMhD9pJPWvL83pq3V3pq/lqcNUr8c7+P5W91TJv0/+zPnAD0ElwmIOSd4hpBnfMzxEx2AcqeOqt/6eopblBOU8gw0eFIsgx78I7AjqKvvSZzHCxDInEEPv9kAUjfK0EdKHjL4Hl9imzJ2o3GVQPI//sf/ePr3//7fO8jGJuWxs4Ky1DN2g7QJzzkjn+ucDmRculh3xGO9HY9NRJ46pF3cNtKDrUm0D+t49G0klyAAH3n4wDPps515HIv88q/0AOoF7MNjr59eKffxZJ5+Brk2J1SIfOsA4XXkopS+YGO00r39QoC89DWxiHKkW/pVrhZwxcqEUl+/Ln96Ad7KNz+H529/S0UqTEN8pTGaWWo2weweUymeadF/Pn87eAN1V3cCo1s6sNJ8VMoV5ZcCu5KUhQqqpAxZnHQrZ9H9vN2BkpfGScORx8AA+ADqg3tQE0DXs03Gv/JF3eVllVUn5Fkk9NFGZb9HkBDf5+45KL7UY8caNIfS7qSGJsAZDUyZkDJchi8OhmkHZcHntm+Z+Bveo2OQNgv2klE3twNTbR+saYc5kGcwFRv0jf1WGlvTPtjs9HFQdva7/JWPfCZo8lOWtpr5oeSD6eeKMxmdX+ID6MSX+InPLKAsst6pEE8or3xM3Zjg8Wev+Tnix0TyIGzObynPek2+UKHnhhbf2X+RheJf1udLupJGJsR58oPwgnn8HOBaORmS8ROazxKCyucZQ1aqWju2vt/s7j6uQD/8+ufg2L8WOMqqNys1n1RqFey8vc7Yq5v4ugBMHLVF+V0fOc+2XNsUIBMCLlMfguSplyWn7JYNUV71O58nYKYrBVNXfkxhvp8VlP79As55ENnwTkzdUJDjpJd8AytvsPIFa37Op+5Lsisu2Vzlp26A3KTn8FpfwKpzPZ66Vp88btRF4QeUZ9yA6IPS/9ELX4JniPWadZEdWvg4j4zHUAe7SXOdmfoY4w6SveN8dfr5559P93f15Tzy0G8ZLVxZ33KdAvLc1+f4m+AN/WdjVddjynnFHv5Szs90I5cAGj9tS8f8miFv4PjpT3/2OWs/zx2nLq5X+2L/NV+Y54Cd8+iJH6TU1T8qsq03u5/4yDUVGWT9etHhD+LuJ1YuMZKX9vBx1qQOYlVbk4wWeS2p6xN6sEl/cZ7XmG6bMpIH5EU/Nzts1NoHeC4g5eEhLf+a5LM/WRi6K55UYAdpDORHeBIQp7/FLX2qVbcTmC/JUGalAjEh8OMxlvlyevff/W//7W/5gZS3PKyvuzIuKL4T5EF7tvZVQZmuTqWTpZAGf3pS0EpjaQBYkZ2Xr1RA5595bkblqp7/+qqizqYt9Z8qUu8NpRKqjOT5BiVcVAqqNz+Uw7wTmDrJhfo4R3z2QX+8H/D9Lb+Lz+/j06Htn/znDhBBvPZHRKqPPcEl/fFcVn1buFzkvZRvNNAwjJ/10W0NSGT8LkINbH/bUzL4fX1163caMpnxkfc33j08ne7uZVtCvrsRf3kBqcYayFeaJH6fNDySw2Y9q6QTSIf4aJ9EgLb3L4PRsW7zukB/ZZKjWQMlg0inVsOAYIAAtzMHlHGEXuXxXkbkKUOei53pqu7IvbvsRioetxX9Z3/VHowNjR8etbFf2IERn2SDJrUpDA+6YgGUnlxcrVt28MfAd+pve5yjxw3jMUH9OKYu2NwGf+ch5EkmNn/s1ZMxk4V6wIMs+Wdl6EEL5/LBN5jyiz7hrz0s/ZFRQhk6IfqzuM3oL9yyOLKQ8bpHf8QkvfVudE1K1Y33WHqnlvPuy7csbEq3hdSEDY1N2qtlaSvXQRarD+uuHLuknjjYtF0cVht6AcIGgRn81VdQ9ZeOqZIIcfxwH2BDzDJjn6r/yl7aIwubsq3J/SXwnF5xtG7xFB/tS8uqvho01CX1Ze5Jo0rwChIfSlo/ad4NClpLzT/I5/AyJ+lPjWlkzNVt6nqJT8y4yntJ4SEAJ4/n4ng3Pc9asvjLOa8ffoc9EjqnZo/ifRDPAxc66fa4gJRPX9ldGljgS4e8l5bh1iPFvG4PncOnFnW7k1OtXP/z3lsv6OKjDwkYaLO6qEo3PkrIx/q/3rXP/KJ9emRiS7IQrVS55OvMeorHnddpc5SPIo8JtT3jmfGrZhBJp+TRe+3+w2PJKc8/+ys/aqzW2EGHoTwu2DQCPOTyznAMYhMgB3ED1y6Z7C1l5sT/SBRo1xLQfyKvMxzK37SBFSFPPSlvXRaBD3nqRZ4VKq8J3z2mRNSn6ldIGoQvcpF12UIub0S3eTuNHMAmWPOPjvkfcv9Bsx+AG5Z/1QaQi03SL1v0gdcl5PnjGkRDiZ3xCJFHU7o1VEY5eni3Mtdb1sRf//pXp1tdw7HJOHp4fPDvRnDtZV5eK0a5ub7Vtf7D6fb9B9eBNY75lN8M4DpLPo9T+PEOzUECQAJanofmS7uM/+L9qjVYY5ZfBtY88ifN1IHU65p0O3jmzRp8uU48/ct2smJe5hxrOQHjrWKAa+qr+nyQj7QJ45ZzmsvvYFab0EYeOyqvm3jiDG4eFORLN1+84x3Y9T5qmhlbdR3xePY4lW/K9yeqIhixQluIqXyTjN+ioXM2QqXKMRxxEjYY67e0//ZdL4l6TspNkdtVsrS9Yx6v654oXkdoG8950WetpYy7vN2M39N4UvzF74W85/lu2UNue3ezUr/HWvXEb7eHfPbGAHxyB32MR/vVPvlYfj16vazrozVS5rGKbtqFNRc92BSp9h57rM40l464BvkGTBnUn35/p/FAmrXAv5khvXjoNmVsoA8ZKsd7EmkYG5SH1YDlqfq94MZhIWbgdS0EFscKzHBKCnWObF1KPrsx/IC5UTyJ/Hkt3o4YmlAj4IcGv88kG+y+7Pnw5g4oD76TR6n1cMEevkaOtNdAp/D6gsiFT8emLi+GOrHO9s3PNqrdkIHShiFQNvfAAqg1TEF4cbT4Oa96kreVN7AD4N12pLZ2K/7qHw0YZ533b9nYKcDstHUW4DQor/rspP/Kh6bJD6KDWm/+Ng828C3+pW7xY/oD0DPzOJ605sU2FMRW+Ccm3yzneP+hi52CKQc4D0/ql3zvhmj+3SplYSMPon2O2m/ag8JvPiZ8H3tXWPLMtcy3YPND83OTFXysTqi8b+sT3knxIzgqX5Ey/KWePm7k+FIa7Hb3ek30jNn4Mq+Zr9snPwTQ3R8Qz1nOcwiQcKHwI206QVb/exW0nk65oDw+6qLtn/2tdQh7rITmE4Hzuhz7H4Q38sztjAso+dD0O3mRx4fkg17CNpz7tCN2jkB+7f7tO1pJmdvsnnGea8B2bRjEnGcMgLUMSn7SNf8lCl46fw1ekkk5lH74Xqz60/akIRA734Pv5Z+I7Tn2gviy6uc818OVKEMHx8yTh4d7zZs75/OFM9ZFbNGG8GR3mnOC1ffvefXcr7y2BVhHJwElspShGzl2kDkniCb1l9I0JuWNZRwAixzkUw/NW65n5MHvN4G0P6Vvl6McSpuwrlQ9e871eqP/6rzrjoxjkvYXCshLfo5zfWWzirWz1nuV16pgHo4Aj7e6nQnYhTP9rlvZj42t/m0PH+WqUvRVIOoYR/o5VuTo+G3WhxSb6N12+DsvfL4pFnKd8bHS0ER0Tqp23UmL7qa/yFm+ySDgVnRqqmAardQDXTUG4Zj6A+R9TiA9fGMd4+fJiYvfXulOjp1T3pXozmlDEUiDx7lpwM9SqANpDz/zZ9oHCM7mm5Mg+iAaOB0FOQaVR9leR2e3sxE+87piPQGp38inIZ80YSD8AMW/N865LpEMoQeCBzne18ozObsMvlZblC6cqw4xKW/a5jw+AXRLg/LIPx84MwWRSToB35TZ9EvnbFPyXX+lBKeRIz9UcpU/+wK8xBdsfd18ILzPEXomAXRNmj6sNiaO+ELRE8R+sPIH8BzlB+StPoLoPyJ4MukjS59xoXjHxaIXr6kraY6By5l7kEBZ2nE9/maeSTb6SZM/ZSbqdOfzgj0WlOgKkh9Srzadl02foJTPNFjPV0wf1uOczxTK+sLCys6vb5ZHkKveOZOZc5vjWcbMlpfOZ7eLZxsJoMMHzXE46/wSjtpiykf/pIltLR1jNeB46gLz+DlEjn7cboIHMe4gdvR0eqZ3+nFkz+XujdF+9MeBaymHJnL+XBlIPeLHLDs6Jp35R5i8fwtMH+Pnc3gNz/cgdmf/xkbSrc46NXU7Zc4k+IU4ZzwCUs4zbzj3LnEHX5zzTPzT5/7ZbckDAuz378V3pbWzr8vxE8q6ig7e0vH58+Pp+ubd6Ve/+vH0w4/shHbQLf3I84vJBI/IYpO5y46tX8lrEo9Saltf3GMnWtdW1ldR3lSWYCv1AmkLE/WRPJEdN474h12e0eYmNPypg/43Zb0ivyBbDpoqjyNSCPnYh7IO+bHUzCOtC+nHmqdVf9tsHXP9ik6IY2ThZdWEooty8nksxeXtx9QFH/xvFbNAknI9gIpM3g0WwWuS3xBA54nv6unGAL1HFF8DdIDyQWs17dD+QPDO81B6YAJdfNLw9u21BqnopIFBg0JUOmQQqDJY5LCsKBCk86sxXNyGyuE6B3lnI0iDoTMNDdyITeEhXWnK7A1TjRMebNFRuTOcDRKENxSED7LuRTb8kycUHnAkM49zHj7zjh10gmBwpDuAb7YHiCz5AbKV/y1/kPIjnjMfhckbrIN28gN0Rm/kSJM/bUZ21n1SeED0hcDKj44AnmkLRNeUCXK+9sNqE4Q3PGCWhz/6aKcsKJxTlsULH8E3+vow+SlDdmvLZZLDE9s5B8nL7nTaZVLA8aZ/4f0eRGaleXO9Iv6mviEQ+YmUgXkMnuMFZ+VaXKOfDQUuWnOM+5GIlif4hs+rkfqygoPq4wrOu88lQwqi+zWYfJFb+2HyBLMMXyHsz3ofyYHIXbKxlfeFxcfDJ1LW+VyMocgEOZ/58XMSmDzr8REil3RizbukI5jlR/qew2t8BehdaUV0TZ0rnrPx1yA2Zx8nPzjym3PmAWtdiPmR9yFnPELkEzwT6DJubm7rS2d8yo9NgC6CbOQ5BtlJjo/TN/QQQEcOOz/cvj/96ocf/b7n+Js0sg5v2t+MYVJuBCHbgU9y0x6Er94A7KaJbkA55/hT68STdVMHgk1sBPBSlroTKJet7Jzu7b2eg5xjC8IW6WxzdmZBbIXiJzKkgWVYy6QHhD88HAPOOaY+0ZOnABxLKq26FO8E55PggzLu9P8mC/CnHstTKrdqlz+EDrjUhv1JgiKkzq9yEFul63yNBJfKpVEVFr3hrkdUzz/rIs6zH3I4AvXKEo8qOSjijoMUxcSa/REFOzj+IQCp3iqsNA0NJd+NoGPu1sirfDqTbMqpsyrJBZZz8eE2W+rqAtve5aoxNn9FoHao6Ww6Qrp1u4dJ0oCPFmhMRMzqLpLPpAowID+EzqVCnQCP6y2CF/KzRzqqjwhqAKau8c/wZwmS/axOgFQTsLVHA9012DmufMpLV+mP3lWOcz/vZN+rfNLEXo/CJd71HCA329u6ymGXTz1TNsczL5i+rFjLkL/UBqGUrbSWB1N2JQDvanPlS/7UCzinPItZLiI8CoDOWqBrsc6OIfzPIR97Z/clPqRPsAVFjzw3bz3PXrawrX/y79wWMlUmYpkYH7UF8zzH04cV8IQvqYNM3UDK055DulAuf8mHD6o1oRbCQs1DyzqPMrW32Dx92KURla1zP0DNMcmgYCA8qU/Vbc+bIED26+tEyNFuQXhL/lzuCN6VaqJ/4y86z/0ufUc6j/hAdJmUtVLGCCl0icf6+di5x8VK29hpIo9ezCdvdX7u23ocuckPcnyprDzf2/8lxObE1B16CUf8awrm8XOYbRFEN3TkN0j5axC+5/ijb1LyZxrgV2iuQ0+sd01ZlyjnPAElfZ7d58QMEDbqXc+fvHYix7rEWzEgjjMe/Xy9up9gl13njx9/Ov38818cx9wqMOcnuzXbPUp8PebxBl2PqUXqwjznGH+YD+w8s9Pt56RR3r4bWo+ylkbeV/euN7AudZd3TB8eT498H+szu5j4wxtCeDUvwSjy6EFf7YaHSr9u6MWTvid+ydoE4Dnzo9vXvsgnr4HiTfvz67KQaqX6y6ZiHa+VchvimHxSPpGHHKhKFp+D1D++ZOef87TT9NMpba72p11IlekY4o0M8JjXTrnO1czO+gSqnvuYLDD39+vDLKuciazr1Y7lK/r29SN+b3HbZ41TAmaoAr7qrPr4gI87GOTc5T26kgTNX3SMoH85BsdU4a1B6PTuVJNO/Zvz1+cfCUysHQ04hlKmf81T1Vb3OSWYvr4937FL5e3PgqnTNmBh4oh3+2YofErC6/P2B5pY8+d57IQA+uPf9JF0fwZn56v84RfDxf10bjMIH5g+hH8SiJ1pC4Qnfoc/CG/4JyI7KQj/kdyqb8rN4yB508YRX9pgtkMw7cX+yrOCslUnOPL/kh74WLj4iXAuGFlcmR8zoD2SX+2AaYuyjGX6Fd2zj8OLftvRmrjaiv7wTZkcBzNwmoiOpOCIL5h8wcw70sNcWHFkF0SG/FUvNNsox75wNFjLtIQT+nnxhfjhB0nUhoGYJSL5skNb8WWaidiKjV7OXsSu79sxEZ9fIjBlo5M0+fMYzOPomKB86obdKcFL6z6ykRQ68j8Iz5QJJt/3YOoAU8+R7Xk888CRv0mPaJbleGLqm3pnXo5X2V+KS758D5ANTb+jk7zZzxyzLj1tATSziCCzgmceiWBtyg+JoIdxlPiBNTPrJrooCx/gPEQ+BO/Hn372GzHIz891c1y2i+oLorsO/I19UnQRFOILQRT2N36+w8VNvZC6Uh8ofOhIPjcAEOdTLyBvR12HCWrXYDrPU4cfP9Axac1DDiBDndMPEEhdAXnxHSCT/mN9rJhxjxPQb1/UNtxs2B79qzy4SF0uoCfnRfsaHOJ85gH0QNiTp5XS/lpvnWajU75VkI+U+DrP5OOqIykUe7Ez2yrl4aH+b/mioDscaiWAQj5GScOmEhHUgWi/YPg5aZ75kR5uIPhWOtvpVaki3/G0fBwse3KYHSXvMElOJJUmyoL4ZsgOOnknJHdtflsDDYRa2y47CYSh+DH12A/dUYF6do8G23lyF7iiBg079Nx8VPms07QZzDaseukCutm5PFispwfp5C8958gdWuwH0dfDxnnTVlJgexfaaiXsQbN84pIfGgGm+BCEH1rtz2OQ8/DP4+n/pGCeP+dzPgEByT8ikLqt+jhf65m8Ob/Aa/QF8G1lHujnfPRL7pSZEykuG5P32/E2/ZjY8879TXvPNn8J2Avfmh4h/sXXnKumnX6LVSZY86H00cxb81M35n/kPz/xuEbdDImr1i6VzT6lXUD0RTe47P3u52xbnzeB8Oy+FcXWLAs4fqm/ojfgfM0Lyp9z++snGSDrRT4RjM5V95FPKV9lzkjVNfX5N3rGLlrIX2Ia56FaKYs3xzPP+UM39pKu9o/IvE3+gtLBsRhNyZ/k8gNE998KqUuOV3xTp+a5lAcYl173+h3f5JMSFCegzOMMBDEgYxU5f6+gH+GANzuRlJvvSvo00HiV3A8/fPDzzp/ufj79+c9/9I+EvP9wc/rNr344Xb2rHpUjGgea54+awxA70eRJN/oSSG3nav3tVYs6Ji/+sQYw6/KMsannPCBl3aeuvEqPFDkH0Io/7I+ADHwQ0xg5+JhpHEcfoO75NBHC32oH5d2qHT+8P71XO2yPh/Apvq5trF38QM3jg+zwQzWyQyRVN/7cqGAbO7QtdvGL+lSd8G2rt879HLNEOU+bTD+n32kTlglGuGvGcUe8boVOaVUT59U8Bvrd922r4redwbEp81sgf5KDbNmj7ZAlj7WDpyg4rjasGxaecfarBCXAY8tfdaMnmRhEuAyzc8VLr5/uH6RIjBokqmkFSSrLjvPWifKtHEK+BroblsbBby0yGUA0tgccenn+oZEGTfotGI4CvUsivfjuwFmDYas8/jRhjzzg14yokcrPyostzpK/8XR5dvFKYgc82MwbEkDsgugLUpbyoPgqD38zoEB0RM88vqxr5wEcH/EmD5o2QXRQv0uI7HoM5vn05Tk+EN7YX+kSVlvhP/I/ZaFLWPnCeylNXWZ9AvLSxmt55sLa9yD8PTwOMfm9EHCqOZK0ynvufIPKX20C6kX7zbKAslDOk660YtU3+Wa60ks4qgPg+Oh8zZ/wt8kJjnRx2V5DxyIsN5DIIzVyzJsE9RaO6sPSWRcZvxJuuE49XrJ9hKN2iHzy6avQ5J98a7ryBkc+XjqesB4NvNK1r70TU/c6J5IGL8mvNLGer7rsqyh8z/HnODLPIb6EnpN9SRc44onuvzdWOzk+sj39XMvn+WwH8nOePOKD7CozPgn2SKcOeAic2UWGN3oC+LfgUfl5JIJA+y9/+cvp4dOdr/PkJyhmrcRm7JNmfKInPkw/OK44pvJSj/gS+2DKoTe2UgcQO1MGHnjLzvn6URt7hchSn1l3jqknm4y0ZXa3wz99SV1SB4g8eCamD8jFFrzAG5n4ojZWichC+u88hgPfXtvObaE36UaSIfVrXrssPhR1G2oNrzaDDy9Uhkcdp+78RYA6Ac6jk/RMv6uiG7b/x3/7f/gtu2uusAqeHu51N/STBucd1w56WhdiDSKlcsN5vNuQq4gbWlE57zVmZ/Tq9lo6v/r9xgTGvKvw9vq9eLgrUb50f7p7UKry8tDb6jT6/v5dBgIO46h4lEc+Ju24JEkZALwjkFft4Qz+8Z7EhwfdkYqeeNREtZSo7FP5aiy/r1USXBC5y8BIGpt8Un97VinA7/09utV4+LPLyhfp5/2PvPMzXwwyD36rzPXjURcPjNKL/75DvKoBXHWvB+0hfMIh0nrvYWxXuwcqMR855EtVpVWs/OLdJQq0F74ibt2dT13wy98str3SVM+Fty7rr2O/z5MUDWqr5Kd+wPxuA3Ya4BBP69oGuuBJqmPajDSTNnZB+TQmuP7ML5Cf+gLzMXCEzYby0Lv1kf6iJ3ZiI9SZTpK3vSu09cQfuGMr6Rk2dcXvd6ErzeSMfn+/QKhn63SgdqOcd38yV70voHyIPtjep3zqVygpr96rK93KRT/n3tnQsd/rLHZsYQA+4J0D5h5/9qtTFdc5ujhve+1XaB+rXce0Lxnob72MFEPrRHhdd/tf50HlMzbkq+ZYtTnyNEC1ecgW5EOPMlnTXFKeLgsOcFlIPbeU67nNrryO0et8tQ+oea/xquMnjVveW+o+nzz4pQZ51Nx+4BlG80uXyutXq9Qbbl/gHvNR6lbt0PXsvHzLnGzK6TfPJemEo/rLxXUsd+ALUUJq3yh3XvEWScRjgTWRtaUuQrZJoai07L6sx7N881HEMbWsd4rTxsUDMue2eaeUEky63K2Fu6lHgT4x/4Vy5Ou8aKt3w+9rtUy3f8tPHSDns+yID5CX9S3l36wD7Ud8WdPwrbQi/OCIl7af50mDeT75JsjLOOM4dSl08Og5U4CHcvhYR6IXSjndBU90QpEBjBHYfvXjr/wM8ocP71X22V/m+/HHD4obbjSneAPHJwfKyLuujDDNVeYk7X97W2/l4H3Kuc7WbzzUWx/YUXUwjq/YlGPwYPv6SjGEDvg9i6esw/INH3kHPGOO6xb6r3Q9xH8eV/W7p/m+F97wtg+ulzyeKv0MMa5x6Pf7+mkIo9rR81iF/EbGo9aMz1rT3D7+U3/yXDVB/Rhb+IZPrr/aG41w1zuH8YF8LwSlR2nFQ0/2Bzn/Rgf13/rLqj0/PV/Fk7nqfnqqT+2ZT4bKkLeO5oOferNO+r390p3qcqgMyasdxEOcyJMJvN2NtUetUfosojPxWYRj6sn6LvL4cn6l6MS+1x6VtTmXMUaJ3QBuc41AFxaKU7qRs01BB16HSDkH4qftb295ZKie5/Z80HiKfyhHx1te0cIFGoYnBbXcnfFcc21NqwIiUlygMSUiYSqAk8hhTw1jQ5VPo/i9iGo0fyJGZ+BAd0QaH9RrZPZdm8kLuaO9jYZcgksGTTUKvk7dK9zQqrL1hJSPSuTcuw0PJA3u/LoPA8r5YpnyQbVHIf5OP+CdeZHHdw+Q1lX5XdfOm4j81A2e0x39l3RuZRLP8eoXiI1pe5MdfMHkm8dgyoVWvUHyX0pXfZMAfEc0sebN4+gByV/LJw+Ivkt6Apd7ldE80BxgscuuR2QzxmJnjjkw9U4Z5gzzmlcsMWcInOnbYPVvk219tiX2ze5CG08fT0y+I5o804cjhB/M49dg1R2bK9IWk7ix5IvPfKzJZdRy25qnPJHL6TfxEiRnh4PyELoCdMx5mbyJ2AfhXynyUPgvUXyAJjYdnT/Lp/4jCo7KQilfsfoUu5Fb6xlM/siAeT7zJ1YZcIl34jmZqXP6DY74Jv9E6n2Elf9IPniu7CXEt6ljPT/C6nf4Iwutc2DmV7DLDa10KSgmjqiy4qE9/RpdxShp2yA6SEHKo3eOMY4nrw62zRwC1ezIVlHZhSLLeuxAVEh/FRUvmLa2Y60bCrDsf4JOyuNfjrk5YN1HVx6riI2J3e5eFpuxCyhDFzbRP68pZ3V7VF7Lxpf4ho6K487bftpnufMthnTFdmAf1D483gK82aF+TSzFSjpl6rjsTkR3fISA9VNHpVMG3pTVoydA/vNJIqmAK8EqGxvpc8onj5ic8ETC2yvlUyG+/Xn3UXd5n+7cqFQ0DRvEKVKraKUV0JajDBi+IMh7awmgcYiLi3dlWlc6Y/uSHh8zMxAhTSPIAYCI+ldD1GBgkDPgcwdHBR1Af+UuC/0MIp7dUSNC4knl2cXwQ/fsEutCuNVH/tkWdhxk9OBwQ5XO6Kg8UHnlZ++OiGI3YDC6jBP4VZ+6BitP/tajK61rULFXWqjOj/3dj4L9p+26rZBN6vKmFZvfbXfKpCw0Ef4jTP4tJUhMILfYAPEbTFvRFQLTdo5XChhzyGVSXEJ0T5QufC2/wOSLrfi+2p7+Js0xZRDnzBl2RR+e9i/CHNmZ8sA8mSjCypf54jnzTou464LdmotZKKctYHlVedd1Po/AXnaeH5A32+U5xP7UFzpC8le/jwDPER852VWZ5RxnrEBeX5SC2K18fuXqyX3G++BhyTOOsbmRxGadINa6szzxJZAFZ2WDuFhsP38rArETnzkONh+awNRHS3Bhy04+WZP8KUPTWgZxg3b+zGH5tu9k1fpJffmUAR+mn9OnVQfp5AmSN/NXHoCO/SPbwir3WkTuSD6+kkJg8jwrK6KdQpxbg/hy/ByBVedfg79W16xnKEjb1PypjQIeWyB4JA/Az7oEWL+41vPLgO/eXqu+45qti2jWSW8SdFxAAE5/x3ZsEs94mVQaGzyaihxfHOS5aDbl6vH3slHgZ8LLX4BP7mfpyic2ynHZHNMQ57YvvewMs94QBz2w0419zTdiryfFXvf3n8TPL/K9Od30SxCwFV1B6l+/LFjBa924Nx++swvuGKw++aWuCaDFZG/hzfrPLrPbg3NRdmPxIX6oBq5z7Lte0TPWvImNl+zP+5wnv+Qnf/V/YT+OXtrGb3erGrus9HBQeqwbH0XYxXcvvgPy4Cwr9ZigHWir9Hn8tV70qx6Mo7f8LDAfQ3x5eFAnKnB+uMcLkRjUyQ5oFRzy54DTA7iIgeVjXm+ngJTQl5SgmUFJB/t5wHaEARNnGHRUlkrSOZPIC4FqiOKTmOFGVGPmZ7jTyJMyeH2u6pCikQmGrmtNSHSnAbsPPHjw1zcRkpmI3gIfC/Rdos5iF+TGYA4Y58Pbx+EPzbzwzXYIwjsR/kkzP3pmfUHsRWd4Jw+Y5+sxNPVMClb70TF5kp+yYOqaPEe8K5DzAtH9AK2y0b1i6o5seCN/qV4rUnbEg078y2K22rgkB5KHjCd2VyUBTYLnLIKX9ICUTcpCFp+CKttTAM/3+B6sfLMtJ4X3Oazl8Wn1f+ZDc3xoydI5pD7RwuFXM+UCqQRNvghqzby/f6wAWuebvHi4ULLMe7HWMVjrokXC/ZXygPJ1XK1Y82I7tCJ2p1zGShA5eGJ3+nBElGXdDk3Z6Aumf6QpC/+0NRG5yAbhXfm/B0e2Jub59CP5yMd38Bx/CEy/j/wP33N4Dc9zOJKfeUd+HQGZlWb+BOdZ7z5+/Gj69Onu9PhA8FZzjwiHOOLmpl4IwBqWNs465jnKxz8CeXMXmXLsZDxC5Dm/A7n4gNyPP/7o54LTh+GF4CMe4PjbdXRfH1PPyv+27hzHLsfwRVduJPAndSGNjuiZutETrDzI4mvaDV5sQJEjP9ec+JR06kibAPKhtGfsXiJAil5ssSpGftVb2OsUTD05DuIPiJ3wxA4pN9FVz13fxMzjGF/pc45ZJ6VFChfdDzywrruez08PGlQaIHL+nSzkQoxxGrEqS6oO7cAZ4ss14ZmEo/k4whcXglE8b8Ny0Y5gR8On9ctFZUyiPI9QIMVdEndqBLZVOS5aEA1TaVF1UnzH1lnF2YHGb2w7G99Kjlfm5Nkp78j4KlNldUnETunKDrhJ566Zbeng87edjXTuGNmR11mR+I47Hv1l45cgHR99pbN0rb65DoNvUsrAN3J9Sv5KYOpNqrFsAuED4X0NgZoQ++SfmH6EwJGeIOdHZRMpn20z6zeR8tARtrK3muhKLvGu9XCq0xrD53L4EUp+dgThSL+Bbc41X3SAskf77uM+6Yr4Nyn5SXNsqL6T8uxeLy9qC/FDOjWp6IxaV27mk++P6UR+pEKStXhq3uk/KOOF6c23q/VPNVTba3JmPIH4u9uphZjFleDZb9hoXvwnaI48fFM+OpKC4tvP0U9/cfPD2pKd3WD2T2hF8kjX/g+B2PU4YCdF9Z/kG7AlL5SyrK9HtNozuGHowZqyVSZIm21+Nv+k2M/5jh5AL+BcZsdqe55Dex/vPOha6/AcpixY6/BaPf85MH1NHWZdXosnzR/enEHgyHziPAEdqACQRxlqV5l5/u7dtdaxfVcVVvLh+/BeQfDtD37cQ6PjbHwAfHTfcUOsFLvEDQSrvBqPYBPYuuQ0hWsDkKheSED6jvdKq9xjAOrHW9GPLcoA8ibWtumDDtOG7DYTU9T7q+8wKzvELDxvDR/tike1GWg9CeSkt2wQuZVu5wv4gK8JgMmnvSA29yqPcawVUnk6kG4kJS+bLDs2lbym5NU8Lr+A60VbYL83DwMf9zl293XDzSx9NrIh7Rb4mGsEx9Lz2b87wg0NMaLs+xpRc3ISNtDtmEtyyUdHtWvpA+HVka8DJnf7+fqCmHr+9Pbzw713nbnlu1YZj3HQaBK3Mp7/rUrORUFp166cUJmfQ+Z90afT49OX0x2PgSyvurNkO2zoeFYmiKM0cO46OYZn5XVQbb+qE2dD8AtFyNWFlUbCZ1XOi2rRtG9ZdXryAjdWm9z4hGqX3uVTm8RvvAmfSefk04EBrsjqmT5w6Xzmraj6n4O89FkomHnn/bqXVd3O5ScFszvB9Dc+X5KdSB9Qvtp+DrET+SD5k8DUP+2kbOLIfs6nThDeI0r5Jaz80Oo3yKcZAXzyfsvjHGSsTkRvjlPvo7YI38T0Z/XhOf6JnE/+yK86cj7LV54Va3nsxZdJMz/zPZQv/dZjHSyGZZv3OntBVb4vQlrnAi5egbpJPOKXjud8n74A2p/1KheWKbvSJaQsfOnX6Ize8Ew7M2/NB5Nn8h1ReKDUE5r5z2Ftm/BP+ZWOsJa9xLti9QMkbyWAjtQ/eUdI2ZQF8S/01+A5+8GRjTXvNX7M+oDIJE09QyA3vDz2tL96rt5/zKsfuall3HL9TwxA2875QUzLPEMnQSK7x+wi8ygGx5MXHuKRBOn8WMmDbCZOQX7u+Fp/1gTmO0GadM2YJEEi5eiYcx67k3h8QwWbL9Is/v25WmTRUW1T7Tb9nwTmZkYQf2c+OkLIhgc6jHeGjSOgOwSOeMmT11o63zimZCMg7eBNgeFT6gee05uy6X94g1m+lu2o/LXcPveTBCC6gH0X+4x33uoGR8GfgkyRKyUmGlT/12vYItA7OQx2yD8QIMpdDaDjuZPjYxgmwmd2XokYJYdDIRkwP86lArLkHWaCdZ7P/HCju0gREwAb8HkAi3TUFaUz5I3GsIaEFOpOTanr0hMhDTGx+9HHahW/v0+0+aQ7O/SWDfnvKu7+pmzCbdW6ox/MY2O5C+WYZ6351qxt6Tx+0HnUeR0Q8ISCnKODtoSib8XkTXnsxTYUvvBcSsGUm/IvYeWfPiVNeZDz2S6zPFjtcx4bsbNSMPPWdpz2j2xP2Sm34qhs6p7nkwCyOQ6SN/PnKJ32OD5qh1dB8wOKzNQxMc/X49mmdSGocb7W8Ry0SbVLgdqdz8NLOGorQD52s76E0v74mUUe3lwkv0q8dB7XfW2TmYbiE7yhlAXxL8T5pEugDD3ROXXP4+foEnYefD/WB/ABn2lP+yN3xbmVT6Q+k0B4oxdboUtY9Uc2IHBL8PYc1acHyH2br2qd9QmIf+e29jaZ+Ud1Banb5P1eTH3fg9Xm9/ow+edxxgApoCz9x3wioM0OdHah4YeHaznBarUJbVNzEWSu5lfv0As/cQMB9I1iCL+VS/MX8PwyATqv4cUu7US88tNPP9m3m/e3flaYLleveqWBJ/1MrPCWXzSUDWy5joqX0MWn7DxH7RctcI3nGWrJpC/Czxl58d3P8uo8RB52ePY54yD+EPvUrz2P9Yr8Ln/UOb6QH7vR67hOCQTiW3SRTrhujRzDE0J28gC6pajGMO1OW0EOljsm8XET57yT278cK3UQtXGNlCfvNh95KmBtryOkbNYJX9d6gOiY5ZGfZfgJ/D9teaVO5nUhJt0iIJs7muY1ouQcX/oOrC4qfOTAlw4/ffzJHUjDrMaz++p8tVLy06DoI+jl2aUPt7pzVGOz4KLv4a4eA9k6WoOUBVAc1tPV2nS91aRxo+uOMbvOX3viwU+wHPukBN2GGsYkFF8R5fiSfOTOoLY0VAZ83+CjOkYmPNGZY3SFAO1j37uuEHlpTxD5HZLf6iR/e2CGL/LRQXBtqK7TFpPfu298CVPIpwW7v3XODY+/9Li6MYDMt34W8IMy0tQPROaSHEg9sC3Jymv2S7JTb4ixA6V8hXm6T1Ie27NPQhOcH+kEya8vJO486DSNHRXAgrfawe+ztieg7dTDXfMY1GNM574Fqb9Gi/sTX3Z/dn2XEP6VVFIM0j7hclWm+OLTvoitBErf67Dxts+p0zFyUardmDzOwTzgcQ+/rk4+IP/2XT1HybyoV9KxPu7PDJav9CVzsMZM5l5oArvkJYUmfxB/SCHenc8FkmPS2U4Ta9tFb8h93unEyrci+elVr5lqa85rA2KX4Rg/4juUfBAfffE/qMPUBTifRHsht9LEkY6Jqe8Iq75gtUndSFd9M81xMOWD5/hfi6nvNYitae+vsb/qm/VMOzESKGeDDfKPDD08nj7xerpPD6d7PzLZc0/9vF/LkLNaX4sfnuqHUkJ5phc5AjbiiOwmk0cZPBCBNDrZ6COAZp7BV4HxHrv49baa1/ZbE5a1khGftSH1Qh5i3WVecS323H3a5y+8ocQYuxx6CHzrR1PwnWDZRMAoih74n9Ru3rluPfHD60Pm1OIfacA6BaLTZa0r64O/xDzX/44VWBu5RgW0ifn7ppRjdnGr72qXPn1Y/Ui5BImHEs0LZUneu5/L971dqp2w30Ngg3pL/CJ0knLebQBRxhetsan/K5+bHAFbTkW5JkUOWK98Kew63/1f/93/8rd+sMO7Php4fPlOjupEjHQcA1HOqZIEZGWCC0cNzusbHFGHadDz2/Eff/7Jx/DzG/DsqNK0wHfrJo7pB5xSbfg2qsppFN7vyLsfbxRE881Pfh7806eP0qvBrckl57RI0wl00On0XneWNAZuqUgXF2JqdSKTRZ3HIyRPaiTbkr/I1XOJVQds8s5GQKeqWWRTk0vBOu9rrN4QZIsGsx6d8u7C6xvdUWFHf7TBk9qO90tmIlQAWh3A/x5cssEgcp7K0M4NQ36KlHcmYp/nkPCP90FSzwRZtVtCiiQTVG1B71N/lDpXPqqY9x7aB9UR30gxyHsW0SlGTWzluU7yRZnbpGEQKUUGX6gHY8FW0WFL1Y5f4B16Ido59QT1LCnth1SNAQjbJNj05FK7GvYJ3irLgGWy1Xsi6WfGrDls1BLygxyIU2SQz4SVZWUWlQT1tlrnfWVFUOp3RoofHZbHN2YebPhCW5LmHN9ciAh/lbpNpYtPdPZHjHbkGd8sZAX80p/kmPCg/sdPtZOpxr89sLG0F/VlSuE/7zLlW+qYQKPqJXb6WE1YPtk3XTA0V7wrIL74y7HlmpcxwZhEP//RHvW+VnQzD/BShdbT7U2KLq0DNT6qzRhPn7XmaISr7dSWWz2qDlubamzzDlfA+d5+5MkfjwUuFb5cbPkaGLIhvfhsl1inSkel6CD4RQ4deCIxLuSS5T3wdfMrvxmT767s873m473Woc+6ICJHUI1dr8NuE5ZxjtUWMvxFSsjzseT9TlT98Y5S3ifKBSagbh4HOGddtXOVOnv+Aiokv8j3r2HRo7Qz9VCe7QeoKg5TzxKnuSHzmz6cV/UNcANghzFXY0MXIbV5LkQei0rro1id6wT3qCtr6D0/tKW23KxiU6nrKgW0efwl5fpgHpHndutKG+zrYJ+rzM+c2gb8XSaffL5R8aPYRz3m/G5aOHOu01JdcjmuG9Cddr7iBPgZSv0MHXvc1ZkBj8e3YEt9Hr7woiNrhOuFri4D0TGR9tnsD4Q/POELAY8z2l7/vAbor/qZvmUMyA/p6epbx752FPnX2NAnPs6p7xPX1B7DyOCJ20GasH2rIJdnfX/UtdBvv/C1oOYMb9Si3fkuEr9BQT32xzIlzyCUQ8x5X4e5pntN5Mt4FVQTJMME/+PjF7+jmPUs9cY/qT3d3Faw/aQ5/kbj+ub6Vtf6/qVDyTIGXXvx3t0xvuUX12npIO7hndCsi8wTePyLeawnxAUeq1xT6Wv6l2s+Y6beQ02gz44zv7PgOUadqI/89zqoDN484nnuuvKbGnUTANW7lmsMuV4+rRWurmmVT6rm8atM+ZVFrhP2Wf54vXY9ZUO+c90Qu2zS5rpOwKP1HjvYQx+/c2H7np/I06asX7LTry32XJfOeu+z1lsV8hIJtYb1E6Tbc9lxSKN62X/XpsYb7csa401VqkemUl9fdEydGFmsC3hQ1zbaTPxowiEaHj4p8Fx2HSyFE/WAhRQz7mzL7aFM/KFt5afHHAOLOzYeVmdw8coU38H1HR0wIw1E42rBdwebrj0o/cMkkmPw8X5oL7SSo9MiS9DHxcjNg/MC+QSOEM8p/Zt/829Ov/nNb2yHgcag9K8c8tYLXZ3QRVn84AsC5EFuQbU4g9F3jkqx4zVAKb8Qhj4o9p12Q5SOyku57akxUwac1/bxH0i7v1BQd4PttxoaPVM2uuNDytGFTjB9RB8I70qzLJjl+elTgB2o+uK8TiAyE8VbPjqYFmrA6pyU6rNACFM+x9RjRXimD9OXyP7/eXu7LTlyJUsvmP9JsnhquiU9w+hGoytJMxcjLT3DaEmz9DLneaWe7j6nimT+MrW/bdhwC9AjM+t0jzZpCThgMDMY4HBzhIdHqCN8aznoJZEdWtHrOKWglXe1obfp9BYiI+OasY3cfCyc48KxHT1dgfWAenZCOMOkQccsSswBzUu8ozSw7Uq9QPJIVfKhElkY5wdy09/JJ0Jvt63XrccpA/74kznk8syxY76kIHo6Baf4uGAEVYYPwquFXWV+eb/aO1DWsXec4dViykWEc5NZzNrGbhg/YetxlBx2gVdkN4OFB3loiz2g24oNnGMh6kJBPybVVDFIkwfREerzLATmfNchZX2oO9Km2wJme5WTsvaJsVIBvaxbdV2oj95/nvOVzxq5R3ttTiF9gOfU6/5Al5E+HPeu8JouEHnBegyQYXtanfUNyniD8L5GQc+DyNvLvwen+Fed0DomIDrTfuUNOh/E3BWH5oeulTq32Hn269t03nxTcPz1253nDt8r6LKSrmsGPJCvwZZX848ydnCJL0ite9jo21il8NDGcZBiIM5xwLlPnHOpYJoYJW8VU8ZyiNacjrVx2sQna5DyPO+bse7nOWliCIhg0Bi7vPz+BTEZ6zbBLYFtVeg/AZ9k5NqbfkPuz+hX1ifrJGAVf9Y5zn9vhJDmXEAm/CqDB922jfZipBzEfsd0Pv2rnTdHdcwz7HyawDrKOllrwGgsZIxsb9YNAmevuZIzbMz42BaAsUL6659QRwP+sE9ko9wEEU+VjTUO8xP51kcwTLfP8D3+AdGLHm9Ayho2CeNbyN4ng0EQ+SDOBGmQPEKZoJmkWShpE8NBvVNZE1aOAdHhQXEQyiTiIfyL+mWhm0vfTd3dfZPsCuBxNGb7uWC1CdXkI/C8tMfoOHLzMU3vDx9tpI8qFHFHVX3pJyLHaQNSHur604e084AiX6AOog5Qb3vY6RoXWOpz80BfQNoD86vfIHZ1cj2pVGTQAROCutRDwDZxomzd82TtBeHdQ/oCyO/1EcQfq/41BfBGFuh2g7SPDsAxPCsia4+Ctawf93IQvSnrPHsUxOZQ+pO+5TgE6E0Fv38Me7o7MidTHt7ZZizWHPfx7DJBfeJBHfNdc9+3ldtHmw6yxwWjwGJWctZ5AsjnHMrHe50vtGLtXwAvdZNoOi5uHHefAy/sYyzqEY1x4RXBgx05zzlmnePCSnrsz1o/6G/kpw6sfci5yvdFuDiA9LXzIgM9QerlHdMe0sZ9EvHxrZ+B3JGzIjav9oMju5SFbIt8FH5o6tZ6XRsxfO+lLuq9LyC8UJfRqdeDpEHsQnJvF77YSNr7AFK2yuzHqzwQOWsarPxB5w9hW8qCrnOPQJcR7OV72YrIWnGqHKx2gNWOzsPYBfBkLECXQ8qcgR8e5ou/xKdIzO9E1vmZebdS2tPW84zngUW8PezxQQG4gtDLq3P/giGbfbVbLVu0nD0RV4y25Jmv6CXmALkuZx3o9rO2VFkFaisPwRlvgQg/KbIiDz4IJEYysaYSlMom7MGFxDe86zq+oc46dFxvIak1inXFASg79iPeio9jB2ATIe2h6A5oE8px/AuljjKAzenT5E1dk8sP8rGjDuCr3hfwF1cUWaXKzXaoDkadEJmuH3qAeuKbEH8KIlv6ePQ+kiYeLWzjtIL1PvMkMjQb5WvNVSZIH3hSBjhBXTcApyCIycUky3NCEbwaDNJ5d3QQoN6/btj4kY3cXKTmQI3OwRfefrxXBnimCZuR4Z0uqYYAvF52uVUax/DBn0kB3HaRW2039HbhZyLAXx/RSB5Bs+ogYB71nUAff8OTCzN1XQf9r0vEsR8hBnLMNed9POoSFJB/DdEXmrJ32obH/iCIUspxkPqUvaZ7jxedGfcV8K12pS2grBPo8veQ+lOU/kF/RG7Q7entg72yjoxnvzmq2VDlsSO2rDadGv/orbrMr5pjIM9Ld7ymp9cdY/MXiC0cr3PoLQrWsl639amQ49UPKfdustadLJLwIS/rIH5WkR9B8I8laL2gDJvh4SLlC5ZtUM24Ec05qQon0RcbSNEVu/bqk1/RedAb3rJ1BBFDdpcP4A+lPHX95i1lK3p7KIAfvd2XfQ3fg3UnHTTLdyh1Qde/QjPK9ev61EF59Hec0vdHEBl7ctAbm9Y06O1De4isTil/D97ie63+VN0pmzMWqWNucsx5RJ454zVBwSLfK3AAPc5J+OF1/SCOY0Of60HK4EnQmtiG9lyT/SlTsyfzNu1S3nlCL1JdAXZtAPKdMYLyrKXwd6Azdli/IDGzX3CnTXRhS+yHx3rH5hvlPJ7K+sP1geP0EWKnmRiAnVOo1vTtEQ/bMNeuY0R/UH3mcZh6pBRZUJVvfU27tYzzMbbVkwl17ICZfjQbcmz7BNqHgtRbj0iVo2bUDRmhFZHX69xuE+N65gME/OMzshlQJ/3HE9GdapE7b9y48mCw4yQFGgQCTl7z8mMIpV3ekuG7KO6eNJpQvhCQYz8PI147btC1n8vUhYzfsf/+3TOKjxRkIgqnDnZ4+Fam7n/8z6+Hkp08zJ8dMTGY8CedZqIhgn4xscWOdb4rBHagVdTkilMhwOIP6jmfbTA9W92/umDwbDYP+rOjjYXKDCp+KANTshm4kstzi7nrzUDR35+BzUWxjxRTXkSluY5dRh134ePxjZDxo/o9x33MA04mSZ/9Ig8F8mb5W77IvEnbHHeZjLnHZGCzgyPVDXT7OgXIC1LedQXU5eTNCbzKAilbZfTjTl0OtMcbrHwdnW9ts4dT5YAxj4zO18eho5fFvnXOu7Z9xMbyxo8kTYx5wxkV1GwoYvZAPwGZTW5smXQkpYgO9nl1nK9PnfbQ+/MWZZ7kAgOyLqErc2hF7EkeSj525hjK4zmcC5wT3LP7DQE78iPjNfgC2vzp83TIIgie+uRHUsronU0QxS7KQ7EjPMj08Ww7xgrSYpZPGqxT6wXETQa7Tr1P5HOctYl1KpgyRUHa9LZBP0477O3HELOol3WEH6x1pxC+9/KDbv+aAmQx1qShlIPO+16kbdDlrtizCaTNXtteTrs9G19rBzJXmWOMBZ+Q8JYNgkUCLPD169ftk+ehA18lOOQczTzkCQbWHcY88Uvp4qUG54eb26vD7cfr+h6WdPIcsuMJ7BcXj2j52XKBecz72/nEZjunan1gJ/zucXsfNU1sk4hAMGRI/vUNzzBfKrBGK7JGbCPbrHf4pHaf6ybC116dcKwT+UTf4gYv6D4nNOVRkpAfWZUO7LKP1Cb9IF9rW8mBh+s5MQjLX+IHEH546qZA4uU3cVOruoqxirBbbYf9K1EepA/ANspfjt0kmaDXzxg328Nv2dgoIu8+KQ6dOkSsiy7XdY1YDNq7HkVuiHmTfMaPPHMg8l03rgvgzAfDMUy0mkx1QS0jjk+MHM/OaQFPmds2mh0cx2kTirH1pcIaCPjhgxz44RTd8dgZQuRGpv47tRy1IaVNP+FSh4M6sD02QMHMt/oVsaP3ET708OUZtxsXN1p3OWW3DXeanfz0vyPt0jbIMRPdtozUcoW04c4apC5EXfzVKbzYEXvWthAIPymyPJcWma8BOfBEZnQFq5zOC631vQ7qtgdrm54HK2/a71F49rDHE10hcEpOb69eOJ9FLQhPp8jOOEws8kH40VDnGD6rc78jMpMPuBn00tfqQdq3oonOWwHesa4gfCH60ynlYM9eykIEhkDqfBx/cqGInBCyuRLTotaeNie54Ii806ND5DEmtEtd8R33M/pCgLTL7vp7H1Pf0WUE5KE8ohFZsSH1ILpS17HamjbB2jYpfWG9iM+AfdlwSuZrWHnX9ulj9xk7W7Ex9oGeB8hZy94C/N2G5Dt1rOVrGv2kewROtX0PIuM96HK7/uA9stJur32Anr42s6EG7h6fDt++1091cy0hUM0PrDGv4GWMa7d3e9Qr152Mf/IQfHy6+8svvxx+/fVXfzE/+iOjtwHUJYYA8CeljnKIZ263ftacn5sRnElK0c1r80jhoz2IzX6EBL1aO6inDbK5iWD3nZT4gDTxCEAOotYfqUsf/Gy21rF6emAbC6fcNJAoH530F5o8ilp8kz/sNZ9WzOJ7dD6Iv5ATmSmnDJCGANcOb97VoZG2EP1Iv9In2mZc5higQ+PQg+gtgD7WCbqOn3S1my4oqMffRmwmn8YefxE8zFEEk3/vXAMWA/VHRlGmi6yMw5UIcRvxMriTt0Sb+KIe5BLx564xz/n4AW5NiuqsBiTPTjIJeevF473l6mgLFMXLDoc7RLnkc/flOy7x+KPVYQc6yyE4UGXoGERwvjoK9DJsJV/2MTmYpPU4C6igXgG/ePxtVfFTR5v4EwKWi1uwxbLqURWIOz8+wt7kbhMRAutxQXbxoLs8BKHJ2uBZ+fBps6X8IjtFTputSTfUeMYPaIIiJ5M8d5BdFojNFBVVHWOKHH+8VJabN/zJz2NYNF+kqSa7yjvlhAwxV7NLlzbc3PjtAB6MAvbQt5XmCan63h+Q49i2h7Q76kPjX/PMWoh5vKdzxbRR/lv5u+wOl4tITZSJ+GZ12uOZeqNCzRGNsCnzoOPI5xrDxJEZE861yLUsZFpWgR2Pt/rJvDomLC55oMsP8E1/3hceiHIQXnnOFwrTuIi5rc5L+PGtn7tU3nPdP+u/fUcha0BsCDZ9qtX5/aQ5WCx1zkHZEe7kT9QG1n6CnsfRNVeKJuiHFnrIgyGUPeSqjcsHxZ7YHKLv+MetdmyhBvIz5JD9sRkSXs5tKHJfQ3he40sd8hmTlaL3lIy1vPct+Y69sth4SgfYaxecatdtOYXXdL5WB1JP2ino+nt5R2/zmp1glZG2UOZ83onMbjOfwjKGBH7w8ElG5s/2HQO1UznkdUc2FHGOct2mPZ+cs3b9OFxJ/pdPHw9/+tMvCmavvGHH8p92sZHrUR53hO4JXok/xjUApE3mGq9odF9GG3grflKMcv/g6wyv3eV5X5+ronnpkV1pC1jb2MFlJ5cvUfLp1P1dfd8CuegFtJn28CmcYpJ6SUKPVbZxSd62DV0571mXHgfR3ryuKx9HD+vctqFZ5fRf0r2OIevsQmsjTxKoH/XJ17Hu2Vaj6SAc2dLLGNZV4Zji49CUpTFCFu0hy8TnPx5NbAZBNbsa0R47hzzGJjvdndCTPHqOPgGhXuOWIVRhGRLn8Lq0MHcD4wCO61uOMknlCZ5dPhSnoyBlBFk9uEywSEfDU6gBzq4zvMGRHVzwRl30UQ+l87EFvtRBHKcubf08zigDDoY1iGJ2Gw/qCBRB5HRED/b1emTGnuigHuI4NxaxZ486uNCP+TmBrs63tgm6zJVn7U+Q8vSp96vLSV3qV6S8p6ufIivpHjpfkLJQlwsoW8cAwBM7ev/6GHa5aZM8IE9ZsJfv/KcALySto+Q0uq3wRw8XAdDnBzUptx26SeVbyIVK0576UPzUKfBjXA29Pe2kcfL/1J5HGGRg2iQNJt870NumHWWznCBRiI+0cvg4N9peT+IDsVLGzblv/lXn70+oHUEz56hfX+eL1fE4xb+kyNF10LISfK/oNiYfoh1If458J6z+6Y9ehHdtE6z1nafrr/wYYzY2Fr417bSCsk3m67xgr7zzk6596Pb1fMdee7DX9pQMEDmg51d0HSu6Le/Bnk7S0L8WYnOXu5emX6/1EfQ2nZgPEG0Jkv0ja3ffXUfwfEpunZMKkBQwZU4BeFl3epzhXVwR8nib1+fPn30O0yayuy3JkxK07j06gmyC8742EqfErhA3A8har+3A8vyIael12VinvB6J4EEO9ocHZNkODyCFx9/NUBvb4rcDbXVdbq3PNcbURQ6BL3YF8KWfhtYBVtI8thW53T7ykckbcHysm4knXvOptIjd9OJBGzc5U4fgtsNf8XliL5ezfa3AO2T72SwjFTlt6LJ6eorSBts9h+RTSZ/15//X//4//fnhQXc17CjLAF5t5YGSMwB3bmwN+b15yiLT78ZjQDSCNUm2ga07HxmuAbi4vKIPZSQTWamuVfNVMPlFvcvLC+ugs74rlCJ+NhM75uSQd9HNO5sfVM5FjFfP8G1TD7aQTmJT9Np9alhpke/6ECawa8tMfOF5Hdng9zTTF9WXk8rBefaFY77omPcR897J8GGnXOtjFNWx/nHxURHvDPRukOqxDdJoTJScpEXIcB4B5smA6wCfIAff6rB44SEvX9kP1T7IexLxN7Zjr780QaX4chfGuw8hv1NbFJ/VO3exyw3mZGY84oPYbr2aD5Wn7nhRoJw0OGo3wNsPOtLONiplvI5xLA/+6GDxou8cYwNInnc6Ri5gDptHZT7xxUcaWUmpVxeH/4rIh+q4/FsUXxfZt7az+hEb6vVAH7z7S5qPovlhG1Ka+zykDWOlTPhoz3cU2F1HY97vCZzAN+YB5X5lETIpF4c0KO8Bd9sawyGfOmqGvW5vTvTAjw0q8eq++b52jEpGB+2ja49qvo8+D+rY5G9jnTLPEfuANbXGzmuF+s34en3hvFb/GENkMJ9R7VdoafzvH3Th0nnE++KR6vboGjL9DnTWO2SoTBo8V1inLHtMz7LIrrT89MWfljTKvAZJ05+O8Ppd1gJ/i0/zu8kCloMPx3zwK/jkA/eVMtXRMutASA1lqnOyU/zs5vG9Fon1JwpVI73oLipfUI4NYrQ/iyd1qa98nc8bKD8eQwBP+hQfmYemrjv2W7WWfI0BvYAHUEe/fS0aOla5wZ7u5PeQ8rfqO/Zk9uP4AaQs9VD8F9rDWt6Pu/7o8jH/XF429HkaxD9uB4+OIduk8vBy7LkF3zjmnxF5rGXK8t5hgtJbXdv9jLIf0WAXUzN8XGtZl4k5XCZZBMV834o8I++3OrDWD3u8buv6Xq974zFJBcT3D4f7u3tfO3MNM5+I9StfDuP7Xsixidg/zMZePqnjPcKsYTwa4Ztq2ed3I2uuI4dgEbtoZn+IHKdoYSif4NM6R9REfByjT3zEJOymspZ4IflwuLy6FF35y4msJReKnaxXNg5POu/rh8T40VHp8Tql9Q7/XKkN/sGeeh8zZtU8UIDieIy+42PiFX+y5vW7zZVhJy7Z2stvqZdej5PGzDcOGiNVeKHyeaf/5W+uwxVfqqXL+ZO54n6pHXLpk9+7LMo1qx6RLdGOV1RnMRqfimGRg+0kyK0x5rhkU6syTKLe/bKwSt0MjrrWxq9wniXYpKPsOtMhqgDCgRurPDQ7JuofWaQcpVGcidkNIU8Zj27koxmO80MhkdXlrLoB2V5+JBudQ2/azPIhd7WN673LRSp1HW0dXDEQTX5H5EVOEN6uI4i99vvoQ+8HtIeUR1/nTRlIWa8P+vFaByKnywt6Wbc7/Qjgie7ooKz7gvLkSXt52ryG8IT/VJvoBfCsfu7tYkeo1wUp85mytO+gfUd4w9/bRd+K3gaS5TMP0g6ij3nsAOgWpfo9yuL71Du+3UF4Jt9IQell8VG9PbAhNuWTohyDnj/G8bm0Yk/OWgZ6+VqHrfEDO8JzzrLAcqarnrXAFwrVE/SyI/2oi5cf2WC+qBy57O6mzHKGPsYl84HdZtsxtqGPvVRYbcyx2zVa0ct7fcqxI8eZ56QpC8IfeDzbOK/HtdsEauwBaWR0eaTxcafUpb7z72GVH3T9K9ay9Rg5oY698l621r2GP8LX/ZN2XRf2hzreqwOsvH+kLYjupLGvy+l2dr6kyVPHuRiqzTb6XuclsQjf/2HHNj+ZTTxEcEzbXIshgiD4s8kW+dGHfJ41zhutOCbNrw7qcMY+8Mc2UgjAz9qQNPJjK8QxdcgkniFPGXatfJFdNOIPdZDj6Ablk9LT+wx5I1O8vKSBNRy+0BFeNj8j16/H1Gn4MALytImutMcuB/QCdqvam56g21htnD1C9W3jid3cHVDqgB5DlD7yPDc/lS5fPfLSBQXs4bU9tBk6IjdUG0nEoHWsI/OxIR3Qt/gw/QSk+Z4PSOy3IroA11OuDcD65kcSVEkQQjCi3rIhxytv4zECPndMAsYF0sLl2ekgIQMmFX4Wh7sZfzzRBoAdYyYaOxnIJ+/gWQ7h2RUCeRZsGyyqk6xUM7AMAxcuuUMXK50AvhBivOzhzkT2M4k9kVXmj0OYpLKHXXHvzqguJxUoR47AYDisT97ZX+hQJwgDBfU2JWfzQ4j68INNdk0wD7Ty6orR9eW4ApPhSMG6hr7O64udyEeDZ9stiqyNAts47M1iYfAxjk9GFrHqe9lfz2fFfkDb8Ed2bAuBXreH1EcXKbyWP8o7nUJ8D499PGStbWNbt2flC+8pdBmn5OTYqVg69TbkezvoJ9thF1/GLH0F1MeOLncF81HLuKnvIPgue7TzHGfR0/kBKI2uLjqBM7x8byHEiNWoJVdHhV52TMjaA+WZb8C+GLQCG9c5QHBM3nUX6jkkHs49flmsf/QZmfEFx3XebgvyKerwWJGqHMvXeuC6IROUf2UjeZXFM+QLCiiUjS9iI2tj7XxrvivfdZX+agesw2uj+q/msRN/+PET1s5hR2gsekf2duIxFf+MOfpbPUg+5fLwEUUnRD5lJrW379CNHQ3dvvgpiM6VUtexHnf0Ovuh4TWZK1If/3R6rW3X+V5dYOUl3cu/hehPG8j+bmsF6coHUg7Bv0eAoJMAmlfhcg7CT3xAPQFzfqmPOv+4yn0Fp5FrnQrOvIPMlZqYQmWcryBBLuCXASExeL2LDT6/xlhQxg4nsQoBq66Kqqt+RebF2aV3tgnyL3R9pA32AGzLzjFv16pPG4sHlH/oG+cT34Oib0X1Bgup85pUNwqkzJPIx5aVSmYhfiGlfJtnYtW5JZVqonJlYpdjJ37JEN0YILDZGcILiWMSaBvI4MxjzeAcllz7SP1Hf7eB9n5OmYCZOJRHOvxYx4P6C/FYh8ZGpJXIhKYLycjuMyjrxlzLKuLrEGNDX0sGxHUJvbYdG9yyfNRT4PzoB5i+kwZ/4s9AWKmoUCdDvUx8cwqN4MUR4X/hmUAdQ9RNJ4+P8JFDWZSSMjBM3NwRwgNRRiAbPT0NPMDIUV8SGLuDwmb/NlkIlqHwKOM8FwnaohMin4lcaDrVt9gw5QjosyyfCENuq8/HF3WNYTptdcD+a3QKmfRBb1MBSpUjPzaEv7fr6Dq7PJD2e3pB6gFl+AbKvEh9eDov6HUg5SB1vR6sPEEv38NeO88flaeu5ztSvlIHMvfKwV4fVurlHb0tAQNgzgecvMzI3o7xCjnwGHJ7fzt/kDboDO2hyscCqEntL+Z4mdxkdj21gB3r68elqy26r+BI7gkKX9JO5a/Ke60a5zS+xa+93wTVrDv1qqrBR1vVVfBWgaHnvO9y5QGtdQWlzuMVypFfcjN+2JC0vmTjQyP2dopt3cYV4cW2wMfYvoz/SqDLpSxtwJHuxlfHr8uGun7QUwf4+Jb8wgdiV9KOlRfEzlDKzDcCihD6wCpjRW/zGm+v72lv0/NvIW33+rSHU7L39O+VAfKhYD3uSHm3jbUku7TQW+h9o62hsfL1RIHVw/2dx6oe+yqeuV5JvXnGBqDrFdjFZo6TRx4BOcEndiWApg75mQ/0gjLkQZENeswwd6SHLSDfv3K56sMXe3sZPGVrteFcsAylEPZCAXw8WvtwV6+09a626okB4Cc4hb+fR9wAcMxNsqK50qnYjPWJQBnYj6YtjqmNzWtTjYnWMvFTx8sSKr47bjPHpFHkYwt2JBaKj1k/CIAlpeIYBbf8DDubtB7/4YOMj9sM0KZsK6TPK6Wut7cNqB/ikAVS3oGO9M2+HDYhCy96soIufDrDPcZ4All2nongqzHCmFwQD4NHaOSA7Rh5NXgMTiYQMniu6FJ3OchAlh2mefP4UI4zZEtkyToP4vn4vXns5C6jb8Mn6DBUr4hZQYV4uWPhmR++/Tp+w94ffxAQ0NeB6Io8+wI5AvYxMeP0Qp3g9QUsBko8kpf24HhgajC73LfQbcpkSACN6bnT9rFSH3M9P1b8KvB2ffEIm7jXk65xgQP+a5tZGGvydrtA+tQJHPHgPZVP+VanP40oox+9T6RHtOgJdeR4tRHkOHWdJynYqwfJ97K30Nt02kPOw6C3zRxPPenK2ykI3zzHx42uSWwQzic29LyS32c7UnjIe25Vmzk21Jv7Z8Db5RnjE4pJP4EyFu/jvuwRWMs4T0JP44LI+Rt0XsrDM9cdwXa3cYD3CLI783nFxosO2SEnaaWSUJw1bF6apY1923SHOmI7Mmad+er8TIpEKOfb9Ms4Lh/TvlLKuDlYdYem3kHIcioREDwg9RO0VdJKfpLR+bvOIDyQrjimAHtDtMmM6jITqHR0mf24o5etNgW9zan6t3jAygdO6Qw6f2+/ygF7ZSsiI7Qi9uDrHJMnQKzvIyXIKoqMyGO8c875mq/jXg/5LRMPFSiyM3x1IdmXV065dgPasUtL6k/MFJRu16c6B6gj4Hx5enGs8fnjx8Mvnz7VWqTAkyAcfdipjHeu2e31IwXSTz1rF7vLPC88A+Ax12IvQAbfFYKuHOuUrVACU7+x50I2cq0bs7RkqczXbWSrjeKltIVvXaNeHJPhn22Xtj7t284nULrLbvdRqJ1m2Trkk893qHhG+eqmvlPGTjlrQtaHSW5fPtj8XfCZBz/tNKzY0u1BUj4d8B6n1kIvh4yFYkx2nWsHmmC6yLEnu8nctI8zPxiqJpBXMuuTz+hGB5RHPQL3vR0Hs1yEVj5N45E9NlbOMuihNNhD5wEYxORiQGf5uPvqsjploDLhmLycbNQ9PBA816SYnVV5Dc4YPJxN+/FQO+UA/pyABH8AdhbK+ciGePnpSt916uQ+v+JjibLXdUNWbAcpX+s7Tz+2rc4J466Qky5tQWRRl/Je3xHZoZQlpV3k40vSUJ2M1W+QtMtKGaAsfk8+1NsE0RMCKx/6wdp2w7FtXRbIceR0pDw8nQA6ez42UJZ2vRykfadTSLuermXBKie8K1/HlKX5S3tP/yFntS3Hb5Wn35UyY8aiKTqNuqgVHz4l7yLjtbaRHZ7XeN9C99n0zU4ZIO/lVSt3Ljh55ZTXiBFwZX7P8r6WCewcZ6fFdwuUqZ6FlDLvvyslYFSJ8nVB7P2E9xS6LtCPkRFivPpcB/CGf5aPOpCylR/q53R8kOPwA/LozZrtK53QZaR9jqMz9oJVZqgj+t+L8Icis/vJ5SKQMkB50uSDfpz6tSyIvKR76Px7WNue0hV0/rWe47Vsz7aUhX9ts4fX+JAHcS3n8cs1eA5P2pesnH91vFoJPxtqBL2clxwzD9GRAJ1rOeD85hEO5EWnZSrNfOAYPkA73v2cT79px3UU3j5/AHVZH0DqdVb4OH0CaUcZdptP/POL3pBikATfFZSWX1lDOuB1f9tmI8AOgnlS25Td57GRBixPdZYx9OYVu6z50en+8iiG+4R8eOvTA34SvHaf+TImdpatpaDlBeQn7f6LHvyH7/v6Sspqwgag+0HgTHCstPLVLr4P+fWzQ27XG0R31w+5bTtmvPFZ2pyCfTT6FDnQWXaWAxhwMMw57uDYpGYRJLF2NtTb4XSIQcszdVW+GZPJAXBuyawJQp0HW3yzw2rHiYMuyuHjfYG0hXihNXwBPPBzkpwTcDMRmRCawPD54w/JSBv4Q+hCf0eVb3dvgLZ5liZtKUNu5KR8RXTnzq7yG/XJE0SWZRPMtOCGUwM7SDlh84xW141ckLK1rnxaeqO72+T2apMvZKa922ruQ+YxqNvkg96mY6+c4z5fpv6duhwnH57k0w4eEFldJoiczL0uY0Xa9bRTx56clT8U7NV1m05R/BJQdhryGbun3vkNHUO1mmub/ELN7xXbIx3wYu9mc+ALlSjlkzxbN78HOT8yF4P4BISfY4Lj1+Zx6kh5jCPPB087RPFhjkHXXxeb4NgP4enpenHsUNdMQdcZ9DLkQXn0o9sJcZz1M3VpRx/UC99YKGvyoyyqE2PtPo02pJ0o841C5Ij2fAyiE6QsoG6vnjT0Fmi/8lLW7QVrPcjz1O/Fnk3pQ2Su+fdglbvqAL0sOrquvTbBnh17ZafQeWNr19fzzDWus/lRkMQDoW5zMM72sb60XdExt0DmFTFH6rmu3V5d+/3JPG/M7vD99zt/Wu1PgsSHbaTo5llk9FCGLGwjyP94c+tdbPggrplQ7OLXj0nZ+eZLbU+KMWILsjju31lipaQ1dZTNT9I5xx7rfENyzksA7x4BeODFXlKAPAjdFb6pn9Dwjf00CA2Rlz6GgM95bvYVmyk3+oDebad6jh1905q3PbN94c1H/A3gqcPtHERe9GMvQT/+jI/zGwxqaRKjZRGTZtfYNPooZrEQZEim2ua7bl1PCCT1/DKVT5wf/gerXwB52pNOH4x6ylWiLqgCFWGS3yrF+0L9lDWdGanLR6eVz+BeXtRjFP2B+CgNSgfy2cSoQJg2a4e5UPKRwdU534rVnc9Y6ZBnHUrh41GNTKSapOVMNfcgslNi267HyUzfRNw0+PnG5wdvxVunNZSqabvIZWNSxYG9T932XkdZAg4mCmDQOE7wUH2ohaLLSbpXF0SP5SFX1SGO/ZGIKPr2EBkgOqBVLxQeQLveNvm0DV8Q/s4H1nJAXajXh2fKHjt8exTszb+kU85A2maOQSlL/WuIvDUFe3Ko79TBocs1GT0WmtAcj9PA8KyaMjdbQwntOG8jv3SN+S5iVy55UG2HLUpTzmKm2ai6kZ833CPPYudJVuWrLR3r8WsI72ZjnfekVR5ZWQhJxSNHle84h0S+odt4Oe4/j10yh63cHHMxkU95npll8ofK4SEo9wVj6pOcuXJIT1QI5h2yj8Zt9OmUHygPbbZtqMeqoPIL6G2CrazOo6DLTN4ki+FT18f6t8kMzTbTv7r5cBBeaeTu4bU6j9kYn/BZz6AVsWfl2bM1n0S6rNUlDbqeLrOXvwen5O/B5/bRHCzQFvqjul9DZAbvsS9t6qzeEHtD8DBnsivMtfY1+VliguihhV9pqCCLRzGCOudKL/4Cvq5LF3q59uf5ZOZxwBoOX8jnguYp10Ue/7i9uT5cXikwJeCTigoZyJc9uQZ4fo8YAxuYr5SzhvjHUB5VPuqqL6wdh2kTm3q0hVg54CF8rPNMOREBpY+p83EZ5B908UlZvs6XB9mV96ZH5Mks4gzyQfyFTwmUeeNGyVJMpZTjrE0bL+v86D+Pl4g3m6AbjeBZbaC0tx2jT3t2kLq/bn/MA6yX68yYH5Gda8ymq3ztN8R1sv1Jt35El18UAanvlAUeE24ChuKtBpSckjHsEc7/0//6P/+ZAWKB8bdY9e9KTBcasEtPIkX3PHOiq41Uy2B1QsQ79ZTxO1DtECaZolK2/OtuRsbJySyIHNKWFt4pFTFBL8XDb7/zPkEehOfdi8+aGMw6/j1rwP2+VZ1EyFBDd4A7Rt4DSQf9PuiH+klPdNMGO3hWCH4CcL9jWnmfSETOsp92EP3hHb+PPG/9rL7ESZqGlOcdi6j3CagTjosK/siJhF73UEz5kpH7IDl+r6AdbifUseuZu3XTgG9coDo/ZiLyxVql9AGSOJynNmNiDv4aUHRJnngYliJ4rNI8/gl0/bfdTDxNCLmKaYEWwz5CVjv+MMZC2aq3blSPyYm/i7n6Ir2xyX6QJvd59Avjzpi4soc5U22QX22Kn55XW88z+a/sVRm+ZA55rqmd5FCbf/w3bJfaws6xdeBH2aUy/Mz4kJ6dszjU3A2p0DpYdGyXhSCmMvStxgp5pK41TRnjmLpQyiA/1yYDx5Foq3MpWUHe8lypGyHJFdXzcIwHcjIvKo///bpFkctn+uIF2Wsn4kXmk6KMGStw+dxmeKyYvxyKsYpJ3Rc+HaJOhBx0X6gXSv1OYeRFkHcnLGVg81H8VccWrL+Mf/k5YF5wbF+y4us/n3vRggB3S0snfI+PnG8KODWOP2TDDwI+VbB5ET4a1hgSaFEmWxgb1i/VM1+8O/0MT/nJcwjbZLO/FKhy9HOTU+8zVkpb8zDvVGnQH3EOd5T3OOSvjvAtBP+Y60WRj4Sab+y68D0ON0CYUmwr0uGkKvPFR5ywlm6R/csFTTzUkVeGb7M7EJL8CxXwrKdliMtrstpB/HxyfflIZBtr7mIfZdjrOtHxOA9ZYnQZPh9l5m2p/zG3mNdeO8SLkfrPmHl9E3etG8ijbR3zqE7NGcZBhWJkbnlO67haFtJuRZdXOqos5XvtwgfC29sEHLlM/KQJ2sw1ytJilo08tF0PCr3ONGSC+ltInc9jkXnID15SfIyv7Hv5nOsnLD5XlEK087hcsF6yxlR75hU+mJ/sirAdyrmWf9x0W46m8pUfq7w83Fxd274r6eQ68VHXfJoz7Njx/f5bxSyaYHypkGej2Qi4vDjzu6H9nmfx1nuQ+XSbrQRp4/qs6zyB5qXk805pnhl+fniyU2jnZ3x9DotJZnMt5Zi38PC+6Lq2lu+Q9YH+ESPoWL2QlrpW8ct9jh3ET6DJPKctfdUq7FSdF3/B85gy68Xv2Is0LVZSRt8dr6BT/JyT+ILFxXJzHaNWfDW2jE/JxFfiUl7l4ucTeAfPspHh4W0iALm3Nzdu47f1qM+6R1Ab6cM/8NnEugb6mkGfRFJhPfSfAFW99zqF8Y4RdYw9jInnE/1UWaX4TwKUqXnLu7lrbtf77JktgL+V4/rHGBRpfDy+xKo1bvTNY4V/8K8mhdcO3KAEi86UYV2nv0ida4v0k8eWXEf137CI+8cH/xBAfaQgRarNtrudoQnjwFmCqyGTioCW31u/tyD4stPMoNB+7kqMuzXycsHgFUnGs+4QeJ8j3x6FzycZHTBJExcrNeOmI3oyYaxLwLatTRFyCA/Je9DESxvac8eCrice9RBxctvGMRgBg+6U2SBMuy1j05P8HjGTeloWF0pWPfMNBdEB3LaBY3RGLwg/iwFgqvnU1rFJdf6ZZcqbOE969fI17OkPBd3e5HMMuo/ewmt8e3oytg5eFoQnbVbQ87pwbzKD2AF1OZ0HUJ95sqL3Y20HUkbwmmfSgrSdO3GjrpaXDVXNeVrnqqFFoD4pCiqvs7F4cjIJzI+OboNZfQx/2vQGQx6wTMa5zsWOLhNQv/WPlPpjnhXwzXlP0MxCJ+Rn//FBT4tfFolQYRrrkXfwlU95+CtFXhZ8PCZbJcNridts88L8blPH5m11HHfgh1DW1uRzvIfIm9CchxdTt3nfV5ZjRA8X4pmf7bbxcXApSLzLNhu3c8T9ZAxG6rznn+ppuOAn2xtKtgjb5zhuSNvJt9B7cMS/2Lcn4zV7g95u5e/69uT/10K3g/ypfvS6bt97bV3nNEBe7zPHT1xf2/U8iP7j2apzTYRs6uq6pFKtaVyz/SrURza3aje562JuWv4YW3SyCecv+GktcmApMJfJ+4t+3AwSSEkfXyi7VnB9e311uLnlS4iay7pW8+pdQ/ktdilwPGMGgjTZAdJ3ykz0U3r1x/WUxS/kc3OBPjZF2JhL0O923OjSN8fG6NDxGCbK3VfvanMeVlnijIC8iTWzwdcRCSN1XHRxaR/OtwiNPtT40YL2IfojP8kw7MLWrBUd8bnlq67LjR/4Qb7eLvbWdWnzuWdH+uLZMsZH5Tyy6x55nYIHu7eYc7ULH4Y6MicTi2ED8dLGVvMcVKp+3ys4ZhDqDpGKLdAEmwMLW3k5AlC2OpGOlrN42H97rjjl6PTL0H/7vZ5Vkv7poEEg8kB0QCCyuuyVPMz0SYRDGDTuUh85yfiVoScF0CMATz9IQ5ET5Bide3r30Mu7bIhtQG42nG9g4EIMKETeJ52Ik67XrXLjp4wlBLqdSXu78AVMSCZn2qUN2OWXUfXxfcmPnyTBE7bYt/pTBCK7p50yD1Lf4ZNDfk0arHoia0Xq40cofJSzOHaEP7Qiek7pC9K2p6dkgi5rT/Z7yirPYrUtNmsb0G3p9d5tHeO7Ar7XZPU6joO0Y4HG1+xyeqdJ7CFgOU185LJjwm4x+b3zNO1LB+2Oz/XJN+Zvr+Oik2OThB0diwBp+gGSh+aa1Mqg15B60gTO1W5/bqzoOpKvw81mylgzMt+Tpl/4otb17eIEpW3y4Y/coPMEe2XAbelb6194w5+064tO6vbO3z+C3qbnoyOgLvRenJL9t2C1Zz1+D/ZseM0u6qInPmZOPOkamwCT+lBwnK/jnGcQx8hmHpJnriU+QEfaZ/7BB/EpAz/tfTc/icZ2Pp1lB5pPUpjXbinjqX9x0PrRb9747N3uzJOkmX4Qu8v8kMfD473yT+YxH7vuohdd93RmeK0C/AogerkeEgOx2QhVPFS+iS6CelJj9K/0i0eUPsOT8zO+2YuBxGkibzne3KydZRA+65YP4OEYOYyb37ksufWpMf1BZtkASub+fI9+9CEbHVOuiPjLb1GRfOsVt7RMerHIst1lYoht3NfURgjjz7hw8/FBNz4X/m2S+iS15gbyQdlIHzTmkgXlRiN+c92IWwBlVS5+SDKK6oaMurNsySvxBcUfvcgIcTnGT+ARQUEJGqkCQDWr/Bz/GljKcgyy0FPHCZHAneOtI1IrgUyS0lMyAOUcw8dA8LFI7Q4PxUrtIJcdg0nLoBG0O4AeJ2R0RHYIxJ6A425nEDkEsrG9ywtOHXcCyIvMkD/SERhjH0v+Sp3fPB76zW7fWdPepa+j9zH2hADyQS8D5NG1+in8IDxp2/MretmpviVNPrpWnSutWMvjU9DbdZ6e76C8619BXWgPXVenoOcjY54Fo2qcbrP+lK6OPd7S1dtufjmFU/Vv9SXY40Nm5HqOsdgubTnO/AuP17LpnWGbqOtwcD7kVVuW1HGslEdEdAYNCYCbhpLp9oMXAtYxboxj84pTdXvlkRsddZEp7MkI/4rwUr+2W9eTPv/xCet01moo6HK63pSTrjzRH+q6gvCFNza9BnhB5Pa1OOWnkLYreptT7d+S3+vf4l3t6Hy97lQ+oN1rfQq9hs63RysP+pgjXJ+ZI6f0A7fXRIblSUFIfhQk4EfNAPIA45i5h3xkE6D52WeFLZQ9PNQn2ZyRsSnzJvbp7nraxpcbCaD5oiNy+nzpbeAnZkjccHHBdb4e/bi6ql8udCDqCzTB+Tb30p4UMrzzWsf2lwLWxEK0TeAZO5CFffkyJuXIDMiHpg4h7UkhEJ0qqMcpFPyHh/b4z/XD3k4BvGt5P4awE7vJI5P+JXjmEwVguxQ5lQT5akxH1tpsatTavd0wRFbVFeKj7nPQecjHR8wBjqG6PpQtHb0tqPpaf84cNEMq++A7Bd59XA+JB1GI0aQIwLg+IFEaZWmTcrtitEvnEkiv8iMD/tRBoF6rUi8Xhz+/oBXZ0UfeH89IFMSdHg5nt/lJd6a0RXbvQ0e3A8x6O0v6kKvBhZKHxxNcZ3EfxK4jH9Pjfu6aQOogKTWhjWC5E4G5v6XaiDbIJ++PpNCLzmEPiA/X/qQerMedd0V4Ifi6fNJ1HMEqm08uoBxvd7iFyP8ZdRIFNOGpgVUf2Gtfuhg/jX07XtsGffwAeiBwqs3fgtU/Ha/ZmH7v1YFjH5TdCagLtO/jUJW02/MfSHlP6wuLncYcyWcjg3cdPxC9EOsQRCDrYDa+Vhk36SGOTWL2ToQOOk15ewEtMoY9qWO3KDwp674NAbcd594pUBfq2JPXAXduknt7+mGSTW+NeUBbLgs+QRrWtn2NoQ3znXUGYiy91kpnPfe9Bc5dRvJrWfoQSnnStX6l8PayHCeFh4sf84Z8ty3rMJQ2INeFjrRZseoM4D/VJqBN6F8T79H7R3CK/7VyaF7b8CfXJ197yj7mCuWmwd9pthWBtAkxjuF50rXb4ypWCMDjX7HU8cVVBZbwpz3yOK4FrwhZlCPLfArAuBb0oJQ2nhs8L8sFRjq04ugaO+aMygl8OV8uri5NvJDg+lZ0038YhfnH9UMBthor1pYMrjt1Gw7K1tqVJuivwP9hzmFkYRuvjCM2u+C3Lfy9q4qBgP2na7+/3Kw2KYPcF9tSvG4ie7zGDj91vh6UI+s1sjyl4aVdng3mOLJz7sGXXx7lE3++Y6aWtsdrOnc/rDeipHiqvrg9yvGcXMfjKrmRYQP24V7B9HjTCl9ynG8ZI1Yb5HHjeXHiDnT7i4XcgNX1zxifSMiVwtZPVQwqcM05q+BTheK2k8eD3FxgOK4t8i0gCnCGSbOJFHSHYwR4ImAV9fawS/TIV1vaUN9lkE978vD2hRBxyLU+4eiiLeqTBuchg+esw58JA6KzE7JxYOR1RH6HtB3pXfMrogd0nrWME5aJgHyCZNtNHUzqF/zhNT/10BjsWsD0hwnEMTzIEs/6vG0HcjMeILKjJ+1SH/7jsT7mDeANBf24t1nbdqwyOk7JPoXX+Ndx7HWn7KP8NZ2rvmBP3iqHYz5GzPgkDV/ydcxY1HhkvoQvWI+DPV4WqOobdlZ+zrlG6f+ujIHV7oBj6lKPrNApWaDLUsuRYovWNC3SfgOPEL56XVvpCOrSVgEj5RWMb2PSeQFVkecvQ7Xhw94g7cKb4xW9PO2xkfOqn1vq1ZuyXkPFFNUOPRmzIL6G9vSv6LZAtN+jPd6g8wQcZ90PepsOyrEvRNs+H4NVR+St9gThX9t1nLKp47X2YJUB/6k2p3jDv7b7o/yg1wcpg+LX5CEQ/0fnygt588c31nXdhldNPMeefN2v9twY8cVUyjhGDkEe+ezUAn7Y4+xS+hV70Eo9PpzzHPOQbZ2aQ7QvXRWA0T5yt9ii7O/zPYEswRXlBLzZfYaoJwC/9G9QlN7IDMUHBel4qdgoFJ3sQhMUpgz7QGSGUhbZOU59+hOdKWeNwkuPCiJTHhvhdZ9bvJD22BFbxH1UTj52hA/CLykLb/rrTQuNP7/b4cCdR2D4QqLIGyVet9GTflS+cOaAmcCZnWz8xRwB3WbQ7Yk/+/FRf5XQ1j4ZMdQezvrrhfwLfGJXUx+DKIow7p6g3Dl1I+HFIZGXSRaiHBlQEAOh7HaQjyycQYpG31Fo8uJk7px81ykz+kU8RHDp4BBbRZQh13WUjwnPcUe3L32XhmkfddFhmcgzdw1Q0lCOGRgGpddBHjQhduQuaQbMSn2Ro5z6kI5pi3/qS53H47HZt9kb9PqOvbLYCVIfH+wBO+w3LV6+sXIHjvvY4YnayWGLwhfx1vjJ5yNPKs2T3J4y1+kE5KRSf/EUJg+zqw9iN7X+7CH1naKDedcXKeoCeDqtWGUG63HHKqu3D9nX7eOn8K1Yy/B12vR2/Rj0PNjrW869GgctlLyv1bN3C3b8GiCdtH2sAZ82aPb6fIaqbLODmeTTe2C+1zPlBMMExbQfZVUPdDAC/dhHSpfYhOCUgXgj1tpPYP34N7aMfOqCqkduXaRDqQOcBkXyEbsj00OyaxM1scpA95PO9frZ8LIjY8HfkM8Rk9YQSKX4mnQlgFwQ30RmEN2wQfmkD4SX4IbrCEQe4iYlY7qSv1AekqwQmPkxSbCLcy7nXo0fPFwTyvYO5NuG5XoDgSF2Yu3vilP1086W7/QevKX7PXIiY5W1HkdW0rXdyh+kP3sUdB9T7jk1rnfIhea8G3z9Z627btonXmC+55yruV/fnbI8njFWM+Yjb/xi7kV2viPBXKg5U+cK+avrSxP59CH6wDx/NF2ID0iZZ8jg+OpSIaPK2L2kDXI8r7GT+ag6bMMO2hAnebdZc73eaCOdsrVelyebiCkoki22Z1zX3f+8u/q+Hm3FB5SbVzohtMpg68OWvEouvqDfkG/q6QrXSdXn07t6G0jx2K+jTc4v+04Glg+LqnxrgwP4HpYabWVwMQa45Gw7dyF0gPQFf/HmD//+hm3jEZxKsde7z5B8xTFPSPj3Oq7Ewzu6RcSuijj8CLLfDCKkLx0cuQRfizK/6G92oGNn2VpXsXksp8mDyjNuCGmVJSgLZi1OJaSCB2g6WOYqZ+e6HcuW21c7kLY4j4fna4AzueriQdr5SEE6Bno9eeqYTMWzOGjISxtOBoIvfB/5oY7I7/at+iN3RfW7SF6oVH7o5VCwlkXuWoZ/jVYOyDP5eC3L6qdO6SdyIq/7POj5jtgT/u6DtOl5eGNPr1/R26zo5Z1v5acvjG14en3shvrxir22QdpQR7/XuQH22oFevqd3r6zjlNyO2DfHXwtvFgDXaSaCzHI+fUgb87vMyTzeR0nY6zP5U/QW0L3aE3CcfqUuZRBARx8L0Hl9HhKgUa2URVit6kIi4rWSXGhnG268uAEj73It8GpsWSJZ43yCR+RTRuq8yiNrWwF/RvdRKCi9Wx+sb/S5+yPtwruiy03+Z3K1kTLQZUZf1z0hfgfDo2ytR94R/w7SZm0bIGPvvAvWNhzv+Sn0GlZZK/972ncZp/j/qNy3kPakoRz/S9H7dCpFD+NDSlnmakfsik2Vr3XFcri51rnp9jrnaL5t7Ckg1h2un4euJU1tCX5LVvT9GJs05PmEmVRTZuolSKtHIBSUjZ1hCB0zkFMDiDgnj3Gkb8Q5yMs8TDDp9tIXGYBy+HIccBxilcAW5IP0o9bxIVcyfZ1X+ZPinf6oAqn5hdid8yQ2gq6Tsl7PutZRbeL3OhanA/3ISxpgQ2zsujiGYhewPB0D80kUZY4rL2vn2fX4/PxC0wKHc4NS6zcpY8dPnl+cXx0ur278M+KMFTqmbs2tbm/oLdAW6+hzbqRot8ZMpGefbz9aKQfXMvz247U/dkAIA0R5JtK17rrqYwsmd919wNcHOOA42+iQjRpO45h69GaCdlnU8wJwpxLJsz48zM/7nXn2h5OIrXpOONfLiRDH7A7zq0D8ohCkuwPJZXBlg+6yuGDrBtLOQR/Arpwk0NHgMviyLeXUMJG4czb1k0sUuO0gftmQAebkxUfu19gtpt6+U3/ZDkNG6ZEsnURisA3wwEv/eJ4HHnjRTXlkRR5EfcYJPmzt9vY2Pd/thw8CSeGFQO5Ew5827sOwscvoKD7Ky+a9th1dh/4X6ertF8U76Klxs32qhJ7kU97xC7ps/IvpkZd64PGQjPDXR3H1xZWUdVCWtnvy9uoA+d625wOO4cv4dN6MvfOaF7Gry+3titCvvrGbwJbHgvDRBkJmygLKAXUONnn+TmkFp+knbZhn27iAtAXkkcvCBPFpSrUd5WPOklcvTOjs/eQC63eiq4z0yWXilbnhzXwPLE9+yTpEnu9+xLbwctznJX3hC9Z8Qdn9k9XUxcfFlz4XVGSCBzDv/N0EPkVjzRpAo8l6jgl0HT7mnFHfM483Yo2DSlcNt9p5q11rkc63eneq7FbfQIKA+jSu1hb0xDf2j/JQjaXqRaNL0y5spS1p7ARrP7pPkVaf3ulYdhMdeVdOFrLOZS2Xp73bx2sYLySKemRZl2QgL7bGHlDXkPJH3mgQvlOIvV1OkH6EJyCfvue4p5HVZZJS3ynlIMdgjw90eWA9Br1dtxGkPO3SljR+gjhOu96e+cLaQ33mS0A+/gddT+QSMAWWJYqs6Mx5SsqX8r58+XJ0HQPIgodj6gDPD3/9/q3WjcvtWs0vGrOes0bYZk3rtMvLEgC88RcrEHOIvIp0KtWr4nhc4EJxEXZhw/39d9mteSqm2O8+s5Gh4J5yCGHwEwBTl2eh8xwuujhLsdN2acaff5D9Wjf4YZZvX9W3378fvvPig9bv2ItOwFrEWuWbXJ37fFoPsWZD9PH79+++Tno3GltF9vfzg33IM9msDzxxgGz7WlbHf+jELq7F2NYf9U2gTwx3e/tJFtH/iifhwUxWFa8sOj8vLwmIswuteMU70gqM1d7vsfauNI908IgOu86VJ4iG4MOT7FCfqR2Pf7ArjQ+IG2sZ3OYMfSUNpf+qNXmswst7vl0H1I+aTLxYvAIrgjNPEPGQMmlozuByDKKQ1Dzw40DJ6jzhA9RBGVzTsCN8nsiDn3ps4aczMynSFv4MDEFzyqDYQZqyPApRKPmUg37BhtCfvrl+2HpktyiAL3dvauVJZTlMrkFB+hBCDheB6IYo734CpP0YkIeQbn3N5oCy2XbcacfG9HNF5Hbq5SvW8hynbE2DzhO744NQLzuF9GNtF5wqD1a7wpc2nOT5Fja8KSePXzsvFPT8a1jbgW4T+RxHP0jKN715rg9TYhM3e+IY59c2xl1OyPyDUh+go/N4tuqcrLpaIPfarJRyEH5SaI+v0zpHU77hWMZxnaALhr/87ABfi7Tk+RMhzFCf0ibzyBcNrQnccGXnq3afy24S+PhYGDmcSy7336oPaNv7mzS0Iranfm9sVnv3sCc/8tbyzI+1PDrwR9bl6IYAbZJfEXk/6ztGbOppp3UtDFK3otuX/GojsiJvj2evTcdqy/8fWO37W9Dt7j74W2EZw5T4LPOy2whfxpNrOeMWoo5zxjfBzLchh3Pr8YHfgfjugIw6fhPit9++StnZ4dPHXxxEZ3740QD9K4XDFp2VBG55uxY6/ONaFyNAZrdb1K+HyErAmj6wyYAenm+G0hfK+a0Izg94T/l0LScfXygxco6B9Ak+3ltNHcdciyDqAeX+ETjxkSceCnEcmbGtI31Lv0Ph5TV79sOwhXLqIzO8qwzKQhw/5eZVMukvMrHf/ryqG5gJNh0ggl2Gh8Bf0ScRKGl9Mkj5SFWWoPoFn4gIptmZdmAvdyZQ5sYBG0JYbmr2dnJfJIBUBbNvPT3zr7jMTrEY4nReAVIDhqKkEI1WB648QeX5Hflt9w6nhS+8PgEJYt1bN3EdMqOHSc5dFGWliwnEBCSo4Ru28GEL9dIh1/BrM+za2k6dItwA7D2jDNZ8jm2HdHF3HcqCATC3I2071Ue+qpOsTJw8FwW4UXEfyctyCM9gO5MPfyMHcKKH4j96Fz/Bl3Lrr+zw2eAffB2pI+20VxYCm1zs5yThBuBYXvFgV6dNhvNygqmXjbzB+Dt4qzL3rRHzB8KNRdXHWT8g1UfjB470CJ2fOZu5CzL3f7JvoOvrcsBb/GCPB5wq91wa8yg4ZRugPGPmvM55TemN3OzYJrC2g5itBJUreRaXoJ/SIPL9C5ZuU2W50SXfx5DRhzoi058yiLfzswjzbBwX1dgdmfovZXXBxVaN5tw18e6ExnjvIhHZ/gGVUWcfiMBxH8mXzZ5vYpXGOV7hnfUN1IW6z6O/E+eShQ+iLKBN0m18N9kQK+Ux4f/qOz540voDxR9dfrcD6nJBP07ZivksqOrpK5Q1soi6TTZInvpZLuqPzbDmJhDrdsNrPeorFKQP4QN7ZcHU27DH90exyvzXQpf7mo4/yrf6K/MEwANlXB1nKNCBOE59ZHUgh8A3u7sPCqS/KZD+p3/6p8M///M/u4xz2G+gkNycV2mbL/vS/uv374fvd/XlO667fBJcN9SaM1KNfnjVgrjNb8y4upZMPuL4MNZ6BWS0dV7XKeKjyOdT4/gh53OO6ya7nRv4Qrby5UauKdicmMs7vPDSVvEM553h61qdj4B21x8/Hj7+8nnIuLCeewXNOVdrHavxiC3op4/H9EFth88GL3z4tOJC+YtfjaWtdISwmR3yoOswsZLIuVk/gMdIJAY87fFjE9z0whxggSJ4rs2OM8V2fgMHwbQD6vp009u5Y32HPGiiHHODpF74E0g/9hFenqHWOBbpGF3IapS1mP5A2xs56Hf5x2OhlNjZH+PxyAbPBfNT3Pxs9bM6jJn51ijAuXEGAkCUZDKVohqAo5NGg0yahTL0FjJYdC1tojMovTW5IPKdJ1poG5ssS9WRGayyCZzD0/lWMPZpm90tf2lh1AfI2C4Mm2xsApERG0h7m2m7SH+sJz7K5AfUc3JYllixw/Nz1LFw+Oepq+hIX/KB+YXUTf0L0q7zd760C2UsQuFNClZbAsrpc8DxSn0eQHvouoLYByGDFPtAZIK9tsF79JHvfKnrPK/JCR88nvs/8t7LrU1ZLf4hp+voejqik5T+rn32zalTzZ9Rv8/389hSHwo/lEUryPPZ/RztMoAX0qG3n/tB2lQgJR5dJdhVtu7RdVnglDKdPfN84pjF319SoV78ssY6fYyMwQdiW9I9xJ6fzuOBHO9RR3SC1b+g1wd7snpZJ7D6dJW5p6MjcrpMkHZJux9C6RO0h9WeyF9lk4aXFER+2ryFVeYp7NWnP+/V9RbQserpx3t1q+732hK+U/avuvo4BhnDlOc4ZfXdKJ1ROuYmSZnZHvm2X2vN/T3vBia4fDnc3d0f/vEf/1kB9F8P377dmZ9HoHi8h/OKNrw/ODEK5z5578aOY659BFDwO8+1cMQ52OLg9PratMUt2OQVwjqA+6Agt6871GXOJR+5Oe9JrRudopT1viOTxwSoo5xj+kBfqMeum5vbo3Yr3H/kiL+D8tgIYmcvY0NPkufGEY88gfCEH92dej+hgLqU0y520Z8aK9khvrTzFwLPeVyjgl6/i3oGy/K76IfmjEfkhTVepLX6haCYnWjlfTMtmQTQkMdY7ZGPPfg/+gL3gdCfeo7LHVJZ/es446cpP/LzlNdykOroCM/t8K5BOmfBuvvK4PUBRFgExiEQeZB6G+u7tW1ipb5jPYYPh+cuCDmI5nln7vjsdDXhghbZPEvsHWyh9KOX5+jUWTnFtmCTWkUfbUNzYCUjF+60CeDjbjDoctI+/aRO4+qLdJH4VNbl0sd+Rw7RXyYuz3lDPDrgl7BrIhP0qmHJpc/oJDjgwo9tqvOCAA/HAxyvBMLTecn3Y7BXBiIn6LJBP06+ulCyUhae+G5Pl7gHbfaI3VQ7n9WGLwxwt8r84ER7DV1//J98xhO54QHxO0hZEBuS/kuAjC4numJL1w3fa77LDS4twtP5QwGyX5NnMAnxO/4X6fpmKnbZp7rsLIN88jOpifX5NvIg/eO8TT/NY/mb/VxU+YEF/8gCcwGdg59zDZ4nrRV9bUrbwPNkyAyByAFTJm1lU59v7uKYZykDXRag/yH6v6Lrsx7ZCHUZmaOdaBcCU28c1hA+2uWCtrbNjssp/KRnoMtJCsL3Gj/Iccr6WgpIOaYcCl/SLru3CXX5aQNOle1h5e18XX/HnqzOu1f/XuzpPGXHKXT9vV97FEQHZcxnvgOUT2czp3zu7piSMQRi9fWOuRgdmZvk+zngd437BpiWyC9d8ELwEaM4Pnis8xsZBFkzflE5O58OytQ2BLdbKH+pa+3Nx4+Ha117L3Qdph5Un6VfhxIr6I8aES9AsTX2TvnELxDPeCtoo+esSQC7udZD+KH7ADnk0z/08Sk7O+88xpLrvowWP4EjNwSbrfQboj7fxYDbNxXYqTxrF9TXQPSyE45OB89+2YPsIo5D4uBDU8hrWvo7aI6r8gTC1YfSAz5IqVRNf23StLaqDY9hnHNjxBjIDgmQrewsM14iGQ7ZkrbD7LHlqQSCaeSIHAckgKZ+/GYI+vIWpBUZB/2nqY4HyQ9nnz4pOLvRwCFUJvzgkQ0FoHUVknP9cULdyTHxyKfjAOEch4c0juh85Cl3naeOoKB85QtSngGAyCM/gbPbqcPhjXwIxLYgjiA1jSt32q9yyJfjiiIPCpgwAZPUJ7cmc01M8Y4JGXlr+9gSHUwu+sqJRMAM5aQSo9vylgDezzh9IOzJBrmjDuVuF1l76HJW6n6Z8gTS+Cfo9WkfhB/q6DpCKyIr8hQPHpVFb+THrtjSkfJQ54WQl3mNLVlIYnf0gaQr3irv9cjr6Qp4ex3HvY/G+IiPo9TXcjnOCf8tHfEv+VVu5P0kXwg/hE/Ck7qMXSi8QfjThtMwPFBs59zqejssb1ysXlt7Kq8FluB6fOzGuUkK7x58A6oFlXPX4EaUxbmB9pzv0dN9BlK+V09Zr+/H8OCX8K796b4LrW1A2lAWCsgzbllrSFOfdp1AlxPet5C2e/LAa3LCS//jgyBlEFjlrHZGVmT0urewx9flvSWn1/d8bNnDe/l6XfKke+XBerzan+O1/DV0meu8jBx4Ml4dlMNjfp1iXJNzTGDDOc35x/Hj4/Ph7q5eYsBGEmUF9DCHi9Dz+FgbbLGN9EGyHhTb8OwzMn1+DzsJJmMjhOz5koIr5KZuW2NIAWnWng54kNPXSAh98CaYJ09ZPw9J3ZaVZ8hIXd8MSkyGDPRBIPlO3omVjClnlIPog7hWIC9rKjc/6QOY8prOtCftsqDoyDHoZbYnnwiiVzr9DLyOCXL96j304wPzVyBMOz+WoXLIb+rQzYl3rS/5MRnNEV6bSgCtecEES1vbIv6MWHTzCEmQ649aVUqbYa+Pr68Q/MGDwGTDWXVZqDt7P2g/3jPYnQSsTARfKDyhLM7TSQ3w+o6NQQhRJgoiLzLQwaBSThlp2UCgsw0og+E7XoIJnTCzXO7iRFgdEYpO0PX2+uRzDGJHiOOU4U3u6jpy5wcPfcK/7pfKYO3tKb/TODAWHo8xqZlgkR1b0q6jl6Xf9Kv3o1NH2q5964i8Y3/i42q/Ijy2RXP6Qnx8OdQLhdihPPu6liUPRZa0TpkdKXP5S9H0g718bIv5hN5f/Mx5AVHfg43wn0o79soA5b1u9Rd13TYATwh0Gb3c/h0UnlUO6OW9nnxvu4L2r9kW+ZXCIxrjAGg3+eRrqLfr9f40SeM/wXk9xidjBfX2PZ8+cDx5ZUbaBL0tSN847nQKLMZ9QQbIiJ+4btdrt8rupJ23U9eXsgQTEPCOz0hDHPPoC+dPP4cgjvMmC+bzOoZBdO/ZwCqVR1pS9l4ZSfewycAn7Uo2sMoCq+5+nDRtuCb4urCDVe6q4y10/o73tAXv5ftbcKpfHXv693jhgzL/4OnzOPWRR9k6x9mdZqcauL0/6dh4XCaZT+NaTxtSvvz3/fu9g5xt57DOY83iuTbTlmulij1PJWHKzy8oc1MNP9dh9EDelOImW6bzbDRvH/MnvoljCNBEzE/kcQPvtzCIOLcI0rwD3PpexPHxekx7fmilnncu/yVu8fO0QumtL6sDUuy4urw5XCu4T58g8tCUJaQ8z4DT3vrZQOMGQmUgct1H1acdPkReeEDX1WWuhO2SqjWv9FCGfPg5hiKvPsXDJ8gWSWX5TCBQJgA2yW7as/6I6u0bIdVrXevBMQE1NwzuqxJrZN1yXxknZo2OowuwCz36EBvT9w30hwj/6f7wcP9N9P3w41FBAvw4RhMjgXMGo4RKqRSw5e6BeqyJjiKUcFLovwOjbPnXIk1nY8hwPuGfFkk+ImSAfWdXXXRQiLPd1u0VPIsHXRlQ2tev9DABy0653rbUR4+SSQnldoQMEzzJffLVRD4iLi9KXUc/Bk8BP9SdIuUMTPxut2GRCijj0QHdt0lvEf2hvGyr/kNPnLTj5sUvfB+UoO0eGoEzJ7f7oUmUiQj5lWFD/xEhHz3KA3h9ksh2v1B9tMcr5MMTlM82m3McRP/qR44h4DYipHbiOSKC5vCGupwVyIoN/qhlGR/mLvUE2ox/gvI9WWq1eyGlfcaGcbl7kN/HOYAulCLvSO+Sgj2dHbZVPD65G9I/gAwoPNTEBwQwPv9sq8o1wcirldvk41N/yVXzw3IspQG5ItsKuWjzV/Jpj9dcrtQ/SrODrc1GhdKO5ekD4AaQm8ns/nS4n+5fUa+PjJSvdfMtGV58a8cBHZYlncVT5DbDTMsc6Yqqq7bOj2P6mN2Qn9DK6WveLODzchBjB+KvkPW4RrolJ7KO6kW9DCTfz6cg5blQQiCyAvjWsqDLew29/SlZQZcZ3tf0vFW3ygt6XfT0+vX4jyJtu/7kU0K61f7XwdqHtY9HN6MDfT3EZvhCKQvlekFdrsk5F4PePuWZexCgnHa0d15i/WUzxQJsiD3cPypfgSTnM69Wu1ecQmzhj+NVxidLoOazAmr1rcctxgiK/OjjhfrGlwFZF6QT3iddc/PoBWXsgudxycubCqJNvDqNa6dGcFt/5QOp4Psg6Kj1kl1wmWLa/NLPu/jYV+6RTh9LPyl8boO/RvAobuumPqB92dL6LKQ8+i3TK/jQLdujJ+9Z9lopHdMvaSte8iE0VXBa10XLUFDKIxMbMdZ1o86Y0ZfYnUcJfaNs2eq/VPmhDF8g2fmmrIgaB5EEybquZW2vGxbmk2xXv/w+aI23Kl3OrVXFZaO9yoiZeIRjPt7p62T5IbSBvGj025sQ//l/+x///KyJSABNIH0puTz7zMBwV8Sv3ODkc4zTP1Zy+kBjNfeEqWdOGGw5TU6yAeoQrzm5vOLh+yu/Du+FLzQ9P5RTPshp3OFJz9Ojglz+aYC5E+CCRNCILH7L/fr2o2Tcupw7T+rIlwXSr8F9VB9w/IUGim+I8hYBRuGZWxiMln0y0x2nKSfjk+4WP8j553Li5TWPSNzKtgtPGD72ATxvA49aWRYpx/TP4yMdT36EQie6BNc3PTkhGTgGgIESo/Sh28+Aqt43Cditk5XHPMRRzwTx6hUG1iVFPONksu3jJMBu+Rdd6PGzPk5HW98GaxyZlIipP/qL3YwoVCU5mTjOGDPI7IL7x2V0SKDLZKpvv+sYH2CD7s79mIr6UuM35KHeJuBf+UGp35et1O9bRapOltIjX2gekDcPExc5Nq8mMF3O2CG/Jr6kKK8a8TIyY+EQD/P+HD2jvj7V4ATEJtWPYfHMVaquWAljzDvBMc394O5VKbr5NjM3NxxDftZM/4cG/d3gI/gwZIHbD/n+GEkpvBZEgl/VzF+uHfzxi3JYrFLyvHuzgmPPBclEG+N0oXGiT7zX131UOcLdT3Q50bEX4xfxbTeSrku95ytaa0zwqe1gDqHXdpRcj9mQwXnxA3+r3L7xwDHPkYzfNFYq85c5rCw+G6lP1jrgnMFHNW81cCrzJ00aqweNCXMkdifArMXRmmotk74n5qja8aVBNVWdZPo5PnxQdmAmc0inm+3L+HCBRh/vQ621Z+trUsrrPGVSYANi9Uf1/uI1fR3/aoeFOTlY0UEzjSNrDp3Ebn6i2CuYeAzx1aKOTiXYyz81tmTUSZfXJ1GVwqO/ssUffTLmylPeA6DpQ/ej+uLzSaDu6KJPmQi+Ghfsl65BHJuD/vFv8FQr+oCsc18jXIcxOMOEefKZecirjebOD2+y1HqOj8nbb/RdRI94rz9pNHkq2AiO1FIJqmhXPi/efOqJ/uIsnlo/NrgdKQfizTmTsshN2xqrwU9q5Vv6GvqYJAVrmVMRIiGQvIl+NcCfG2tmSPmrzldaWKp9Uecrxz63lfq3DZgH6JTvfH3THGC+OSjSP1KuE6xfj09cq5ErDZLJuJ07QDv3r2VqtfU8n/NMUQzz4fpS131d+7ETMD6cX5wb/hluBWjeOZQ9XHtftGZbvy48Lz7P2VD7cbhSoHtze3v4ePOp9KvOMYIInh/i8TuO1W/asxH3xAaijnl9L+vDtQJn4hjv3qqvtPmg85K1qM591gjWx+qXz68xJtSRUn5FLDMeN6lzX7L0z+u8nS5oYiDTb0FS/y54MkDyfL1VmSo1GDWm3IT7PBc/64v9OnSrp5ZNnzoYH2T4nMNmuR0O/HElv/qd6hRo+OMTwKMUbOIRF/nNGPRz2FnrzXisVLzlTYsQWaPP1Sv58Jbd8mdeSnHntnCcKeAksEaXrHeMwLqkyKs2YpX3Jp/ynMDEVuoZLVWvuaByB8Fq6x4SG8BDAf3EAvwm8jPS4mQV8Ww3X8151grboC57vqvAfVWtN2HMNc4dpYpjieyfdTC6LUE+2VTmdCD5+nlCqxp8dFciMVgKLZQOT4K3LmAb1d0M5EmkrpR8hhv9nlKeNOca0Np5rkGED8rkczstrO4w5LmDA+UQ7MGxSum7+X2LUWXUXekk9e64dFAGqn05ueuDcqJjowSZH0SevcOEtiwZwyQbvqmBrwWkv/1gJUbRqTD1qk1s6WQdYyyYtL6o4FHawWMpG5DL+EHYywzzQt6w6gilLkBWPw7SDwiP2CtMYrFar1IH19JdvtzXFfm9LKAuONKlPmXMvcAPD4Qn6PK20p8BHzbmEZtJatTlnULXE/Qy5LyG9KXb39N5Nz2OM9fwBqiPzH5WAg8BbvKcFtDrKJlbuvUFGd33EMj85aJUvuvrinwqGziT6rSsNmv7andMkZtPjzrRNl2Gl1veyOEcifwQvKrdZI+21NUCe1wOsLWPbOq6XtrLINtEAI6s1HGeQoVqFNtDxlhL1vKksS3UsbYBK19vC3V/p37FHm/n67btgfq0CW/shPo4rjtV4JTcPaQdbTJnohuknjSUYxC+P6ITrO051eY666t6O/6DWG15y7bet9gVdLu2s3oDskMB+Wm7Ask9HsBxxjHHK9ayzusbVl1vq4BHNuuTwLqxe/YPhPjH0gT/RLOacl3JfHlSfMHPWz+I4Kec67z5VU8gy/eJ+hzj+sR1iRcm8EkvoD7fP3Isoj7xijy3v1SZf2uCzYuKGTTFbCM3vsf9qb72+R2b/IXB67zl47J2um9klwJ4sTqmqA2EQYqHaNflkq7zew+1e6zzbMRuhssgbmfUlu+jyfTEOwC9sTvEugd5jVWa3VviHvK2ST61bySGOvdVhHZuZGD3PHp6dKo7nMMH39g8ygyNm2Rzw8YNAvoB8jI/SAFj4Hh0xnfjkR5pKjvLXr+Zg/ZYQH8IvG2veGRkaM69EY8hv/d//jw3oAB0AT7GmYLrGUQJo6aXW9gQTMqdFsTkADEmaT4eAUjZnFITADlMjkxwv8rGGhkmdhxYeDXYytOU3Wa/k5A7NteVHejvsmmN/ZQh3/U8ZK7U9VzQcJYvWlVGEJpncXh3IC7NZMFWeCCA3i2tusCyBj/18Q1w4DAmR2SAyA5V70tO170epyxA5koBefTGT4D2K6oMnmM+KDJYfFjAQJe76ox80tge+0HnDVIHfO85V/CC9cml+bgL9Da2oaJ2H/c68v0YcNxty/wN356Ne1jlBqfKA9u7QyuQA1G3zve/Fad0rYhuPNoX9yD15hl+zHFA7M+88YUrMlTuu/8hi2HLvOqygtmutQkfzyNm7AD1mZNBeNnNiW3Udzv3UKvB1iaI7Ohh5yS7vB25CYcHWu3qZZ0C9IY6wpO5AOCxPxp/8r2u0uzNFCKv80JsAkBoSR/J79FaLwH8nX3C1pVYo7NOdxuC5LuM5MMPus0m1tDm986bfNLoIO35pL0cdJmRsYfeZg9p+5qMYE9W1598L3sPVrl7x/hzK2dMt3mT8ejlR/oJYmhK5DLyRZtPs6Zl7ALyj08EuAqPakJZdoLhJwXPfMGQZ6QJZvl14suLaxjNV4GqSNf/S/F7l9MrT70Jw7+8pxTd+fIgc5G2mZu0J37Y+lkIj2Mlutb6Qx2U48hKUNkpG3uRD9E3gk52cilPnfPYrzgFUBaQ244K6I/MHHc7Sf0JuSi81sE1dsRfDljROuQ4bhpxjIlNz+ED1lYx+deW8RsWmUfqkM8a/fz4VETea7ZujvjEUrr4nkZ+JdSxn9aozIluN4itFx+0fijN9QXKtYRe144+/NUeWYz504/ti5yGY0Lx0TfWIts9FIYpRsSojjgIhM/tMQBhkJxFygDXINdkm7y+2/FM91+dL5tc9QIegkN6x8TByZfX9as68AJ4o48Thjp4r662hTb1ycfuwPWy1QMqMFDb8z3YU4u1d2+xu6H6Uul2PHz2osEed3FGzw9onGYfAo47gch9izJWEMfvhSdR81P3Vcq7PWDVid+6zs77FiInMle8R9Ze27Tr5elHCFCffLDK4jj9TJ9jM1jbd8ATvlXuKXT7QPI+V4a8Y5mbPfD2cevocqeMnFAL1rYbjtcDEFtAz+8hel/zX46TZk6CtIUKx8Ht2r/oSZscd+zVm47MYtdnyE0qAvyd+ZG+B9gKpQ359Xzr9qa+jy11RzY33r00PF0u6OWhgLYrhb/LCMLT8zle+Xt9qPtg9Ufy/TjodWu7IMe9rx29zdq2I/2ID9Z+BZG3R6nvMvbkhHcPp9qcQte/J3ev/BQvoDz6V1tyfKo9Zes4rTIA5/9aTkDFMe17YAnIe81Q0MQ1nEc8eTUd9YkNHEKpLs/hukz10cH1mR1Q4gECaFK3V7B6LiJwYpPt4UkBltRSF3J7eCU3O9VdB/aFYGcOTr2tHn7Thy2GcXA/iGB/8izUZSQPxb7NnxU7pY6ysqeu6XVjfzwu8EVOkDIIWekzlBsA9Hgd1QLKTj0794m5+rX1icB1EDvQzj/wuO+jDHk++JcP+dE9BbGXI+4EaQ9WP+SLpdXPlLUxg4QnyX/8MV6aQZ8VIMlc1/uTRpE/CcwNQpwScFwOPC4HUWYeXTYIchHCJOSODofw7CS/HT8njLQzGW3MIAePTb6399l+Ih8e6eGXCfm2K0ExHZ4yVDcdI2K32T+dmV/DUadD3mX0TuO2UNphw/HI4xnI+Z5YkfsvPijPBinSNtVJKR+ojhu82ACmfSJQ/nrRCZB8UdB5Qa/3szmD2NfZaw8yabJT1Pk672Zb3c2lHbZzN+eTtBN+pV/IaIS1/tKm3Pn4FN01XtDap01vlfljE0spdBvBtJuJ6jGirI2n2x63jwxS+tPLgs6zEljt7uh9gDafn+7HitR3naDOhXEg5LjblfSIvON5bHeX3csyP8FsP+oLW/2RbUNe0ca/La7yhdgZz/hkLjyRr/XBCw7jIoIf8qI04NNUJA7vBkBp70VOKbKfxqJqHTpPc2MaOyCQPpCmPgt05GJzlW/nfCg8e0gd6R7f7MfwW3ZbY1OQcXZedVlHMlaxJXZHXuSgO7bu2fKTvtYuaW+X/Np/2q22BV0H+fUYpE3kQ10mSFuOex359H+PL+jlqUt9+tJ5SCnf62voXwtd50qv4S2ebvce0jb+fkvfW+jtj3zKEGoiU7batHecMp53zcfw8U8Hx5QTQ9CGeUAZ+XyRnut6doMD2zTaUs65nY/4OTMJoohTuI4Daa6dSXWE8xH5saXrQj8y+e7V1dWNgueXw53K8x0svtxo0jURItAi0Ib/5obvbNVuK7vFfAeMlMCy+r75k/5iN7us1AXpU8i8IgfRSpEBe+dJEAmlDT22H9rQbP3VNcWrfQgaAAD/9ElEQVS7vOjCFsl1zAvzNo/wS2gC/9nmClT5/talA+fxphIR3P5kD9k65vr+eC/f8v0yycIKZPp8dzyTdZ9nreutJOey7/rq/HBzLbrl0ZntkVsT1xquOTKcuCk7/9QB1Wqc018s2tZQdDHOz2yACvgtcHtTffkQuUc7z7g1goKpdAwIqLdi0EHK6g4jjz6Q7wRfXj3CMzZIoyzPHjOpi0dOEvmipirr4+OUMcHoEB17FAHsIoCowErHEGUMjgh58Nspo088zYOzAq6/BO3h3ezYLlgAR5GHbJfvZMofIQcI1PvCyRewdFJKNnVp52PX1wTEJytO+b+Dsq1860/0hHrbyKVfXccqP7JX6vJo60k2fAY6L+g61jQ84Y+9zJ8uA+S4l3XELij5LBYQSNvwhVJ/CukDlH7245S9F7HjFE7VdztCKV9BWR+T7p/U7bUDXX/yaZt83aRtNiUff4RA2kLdjiNwBzoQmSHkMMeeFDCzQxHimDp4uo49ihynY9HEOo7z3DF5CNBGf6vey73Wh1YPvHSNfPSsSHn6HUTXaj98mbfh62sS1BE5ya9p8iDyQ9EZ6ujtOj9p0Nt2nl6X/IreJud7ynsaxE8gbUlDoNu8Ym0fUAalPrJDnXdF6l7jCeDp1PFW+9fadpzqf9r0/odSdqotiF9CKeuU8g7K4kd4Ugb6XO7rNNR3ViHr9TOxStk8Gao4/5+eK6DN4w2ZSwmSiT0IcokxvH486Hr1RIBZcUrxV3BEHv5qP/qlcp4NZn1ye607wEHwx1t/Gg4Innk2OkE2+ZTRLrJjJ4SM+RYPP2q6+SH8EAG0bZEZJvwgkmesu/t/2j14Un7ky1EGyPuL3wQhbIa0INKPMlxs19G05YaH3ViQcew6AceAdvSh9JPW+ORmhhsYnhfnOfbIgLfrBF6FpYcA27vPsvdSdtzI/59u6zl0ng9nd5sYjLWZ3mRtZ5OPKeGAl4BaMZiPZWb1t/R0+zM/UwaKd9AorhdfiPbCiDR2KodC9fzvtiAZBMXi6cryLEwUIn/KG5MyddXZkpc7KHaRLxU8cyfEoxDceTw83MkZfLte+iHaiD+7qfWqukqfnop4OwInWXRZ3wjEc3Fix7neeoFZGmCdZA74Za9fAaf+ATuNQNp3zJyEl76I2g4hPpgTTs2YayZxcszkgDQ1Zzv/RcfQcwr23+CjTbWmfJt8ofjfmmV4+h5UG5XJ+37Vn/zqn3fWMf4FvV89BdRlkoHq0VbfsdueuaTDOrFqQbPtLJbjRiRY85BPcMaCRRUHY7Mo9TQpSltszV1191PVr/4J1nL498o69uTAs0eBhsIUOwH1uRncsNYf64ptb5XTlv7vwXYx2UXkQ0HJ4ZzaaJanKcejLIiMLgtUvwuxkbkFJVieO8Qsvup+9HA+5jWNbqtJVV+SPJbT52pAvVPs0RyE/CkTZa1tZIUf9LkDmILM//gKWv3b2wfwZE3IOUDb6Ov292A69avM9Th2dD05hsIDdfSytQ4dqUdG8p0vx91Ojrvuzr8ibfYQ2SA8PYX2/ASFp6cgtnX/REdP17K38BrftEPk66qIvEvVLvm1rPP1PgRd51598FpdMG1Ep2j1a68D6I4foZTFprQHlNUz8AoYP+gacFYf78f3kOe8mvKplc/5oYeo6PmhnkvN450uFj/wq+QkiwCOneDv3+/Eq9iixSWxs4JaAlaNu2pjY2IEAmEe3+AxDa5N/sXfT/z6oIJzrmMaifDzRia+yPj9W1F2piMLgrfWzPrkFxCzOH5hPVV54hjHOlyT57pfxLW70nGOyR++hozrIetRJ2Dfjdgr/u2oT6S319IRY/maOoRga+xNf+2rJt8/cCIib9soF2Vc/am1FnBuinLT45smMbG56JsGjaefK572Md/rWvDwqBjw8UFtDgqgrw+fPn06fPrl8+HTl18OtxoTfhxFlvqnuk3oVMoXAg/nF4cXjR+xh0mS8TZ6et+YcO6XKCjfqQ3RuDrM8eDeEMeBODgE7CAielTLgL5z0ynKyQMbqItLfcOz1HIcucB61Dk7ejiRAeLiWbtOvPS8OlQ2lezo6xM07Uipy7PNTMXOT9p3s0Lwd9toB9IfHI2dyKDsuJ/FFz0QedeNdqR9Rzu61uPIPYVT7fYQm0DnXe1MWaegt0l5ZHWZYC0PdaQsk3ePp+tJGoodK+2hy037t/CWzBXv5Vvxmi09uAR7vL2sz7fX0OtPydwrTx/Xvq781O/x9BSs8tIOyjmauugw6aLLKtL5M49DlsE5n4B6tPWFWHQkb5D+WBdtJKHkwq8yUtY90Oer2+2g29GRNpn3nSIrbax/6RPoOlf5HdGTdSc6QqewV9f1vEfGam90936ugD/UbQ26DZ13peg+RUHs6bTa2PX/EXQ9PQ+YfytWntewx/seO3+yY0dOL0ueNNTHFaQcdH/mOHb1tikLf5+f8Q2Ba9YA0lxvOSYo5dpNOwIxNoyoRx5lrA/scHJthzc6SbkRB+giYKM9qW3CvifpRJ8C9Ie7LQgGvAFj7kArRskOa/qDDdhFm99///3w7ds3B9/bLvXdUcwR/pSFOD4Cwf/IOlAefutIWeyhrysFnS8wDyumgviME1RyacNYVpnrFVaFB8oYpS3tYhMbE5TnE/cZKGvcbKtkU8az5Wyoec1F7kh5heyjxoIA2jvQknn7+dPhy5cvh8+//klB9C+HK93QnF1fHj7wqK9SgucfCpyfJfdFpOjab2apQFrXDwln3tSGaM0ZdMlMzQHZj7uUJ261LSEZd/5//sd/92c6y7t27UQbKQfoLgsmFfquDwXc8eYHO6jiPYvcIfiF1BPlLKmt9soxkS8IiuUcPipgAPA6enjHIu/aK161Vh0T89Mvnw43N7wT8dyT7tvdN+lXL5CtNN8AZUsfHcADNPRTRoLtvDPUv/kucPeJXt77yvsaSx4fBeWX5OpuVsIsv97dqLymre9cZc+FnV8vcec91ZYLYQ9BN/MZuZKDfpnkGwXMZHicF7AaWwB68JMMxXJz0A/I+pl4amD5lHmwGZdKocD+ty01eT1h7adNZurZ8ceG1FPW+Ttot+JCc+CCyecTA1m0Y/HimTLp0i0l/qBl7aCOcbEodYg+cEJyYs4xgo9+chSd5Vv9Ge1ph1+2vkBUrn3A7jrpy5flN7xf4wnShjtjH2N7KRrHsavkYbPlDPuoB64bbYIck9pG8qPdNm7V37R3KX1iR0HHGm4KNE+qJfMI8C5SyjilkOVn99Q3Tc9K3d+qt/3yoc9HLSR1Xtb8jl7/s7wqm1+skG7bPuaf/rudzl4UTaIOjMSw79SOlGKvJyKMyo8bxC+McR8/PgVylcVL/rCV8THfsIFzo5h0TqldLj53WmxLM+dw8dGOEu+CSL6ElmwR9ehFp2WqjvOa88Tnt22Al7nnLthH8CH3uQyZdmZ8k69pVzwerzEWUPWr7PO7xrFDHcr4gGpZIvCVdcM15E85llFrJOVQQH14pMRp9bnkBHU8/K38HklaMQ+kfZfTkT6HgPPDxpJZfBA7cc7zkbHq6JNJ9paOzceeM2M9Xe1ifADz0HxKjeFQZCMvelO2Yu1f2nVERvoHD9ealdfe43hpT1moYz0GNf4lC/ndZvLYsStLRP18Hp//Tjc+/JQ+APdL9e6HjuHnXcnV32qacfSOqX1cc3leV3UCeN5q3eWRTBpV7ME8kK36R3veOYwu1i5+w4F4BB7Gl2PiCXaAaXPNzrHWQXieHCQjS+eUZHBNYg5LmPtyc8UzuLzj+cfh8eHe7XUwx+fFO7616cYcYw3xhp6fk2YNkSjPV95CfCaddZ7yOOkczwbHOoIf4+Q8V1v670D5mR9FI85iTtbY5d3qfv84/Vc/SmbJEZfWneqTX98mX+ELglCI0fLuqIAfkeW1XvxP0vmoOAd5/o6aZNd4le95hORKvIyRv5PGGDJm0snah40sb1QR2XIO+bc9bGedz8RGmZOAddhziHHXP/S5P7KHNlKtnknusInnwy+4pokPflgdUyhFDm3pH2PBY71SePig9IJdbAXMvAf8XPEjm6/1092SpfE+k28uLnWDdH2j8SQwZxyknD+ieqRYOpkLT8hXf+iL5NT3zjhX8KP6Qr/V9CyLEU72oElQp6AGED3qqAT5AoWiVudyycJhyKIccjyvzgJ/XKF2yvhYJkw+88pBTIJs6cemIB9BFGqCBau9DIDrNXDI8UcKXFSxW8fYWwFvtevtAe2hDng6IT87yByzE2/Zi90d3eYg8t6LlT/He+UAnaF/KSLHE/yE3qCX7+lP2UrB3nGAXD8CJKQ8fn9NZ68PwrdS+FZ+sFf2Gv4o/wrbNNKJNs9SzvFKIH0K7WGtS54051PnST7nSugtxCaw2przB3L9MMe7vkKOQZfT0dvLyiO59cWecYHUGhC95nR/tLCySOq8pjR6504Iska7oOc7uq/SNuh1HZ0v9eHtx6DznaJeH3QdSUHPg7X9qeOgy1xl7WFtH/T2yfcysI3vMcLX69e20Ru+1HcKel9DQc+DHJNGRpcFJs8oXuuDU+Udqy3rOdrrV6Ru5e/0lg3wAPhCYJ5r4zzrPg5YJfxl9REUdZhXRfwIEoHm4+Ozf2mQjbuiLc+mF3pWmwkaLxUw4RPq2f3N2zPyiAKPLHJeE2A57lDAdJmAlaBNsnhP9Pev36Ye2qODxzY+f/kyHxlJn6H0WcGB6+B/eq5fEfYO9MN353u/exwG1nU0/SOeyjrrwJggdOG1/0Srb7t9UDZnaE8a34HIgD95YBuI0wi+ZQvHzOXwRj5+CpDfbYksyghw8VOeU+YRi/Px43iXVzfeiebLiCA6kJ2xvNMcIOW7aJc3N4er69vD9afPh09/+jvRr4ebX349XH38dLhQ2dWnT4erz+xQfzyc6+brA68ulOxn+sCNwAX6dFMne33jpR4SNMt66wfocdkPfjFmvFcvHYdWZ3Eh8cVESTqQAfAkJBAdZQSnBMnsfPHQewY3gxP5+jPkl1MhguaPHz/6QXDaZZI74CZUl0x21aBMFz/0zRngqxx6JI8TYJwE0cnEj80gOrEt9gU/l2Nz9cs3AEw6OTeBs+t1KY4P0Ek5PynJPZTzg1Zgv/23XJDBym//u4jeQ5xo5U90h+pB+OLBH/Sjj0O1U63UdToNAmXGXzI1pv4JTk22rpd87F/7UebU/PFc2kFvG6odYnyo8RBtKPtX1F18+b+3jx/n+DWkjjQEaN/TvwWRtYeqq/H7GeisebOHlON30G3u9uYYgmed52q5UAGe8CUPpX2oni3U4naucnZxxjoxSej2gBzHJghkHuUchTgnCuJjPmvuvTAXRfz8ffrWUXNR55Rc4x3iwQOVXFLR2NXm/iskBdMm+tr9FT2V1rj1utQDtSqKv9xkax8doYC6+KHzdeS4l5NfxyZEecBxR+wOgd6up2mbvElN6CdpqDs0db0sfK5rckHPB9gVfwTd3m53bO11K3WkLD4PgW5b8mtZ9AUpC6Jv1Rs5lNMa8g4e5TC08tBalh2+yOqEDX3c0s8gPKnv1MtPodcjN37r+X4er7oh9PjX/nRd8g64eBA5xE6baf+kazcUeQRLDw95j/P2PmaIevSX/AouOYbv2/evbhs74QXwEXvUl/i0pmndwEZ4/Mn3twqeCeLR+fhcO6o8c3s1XkkHtCKY+EANHtB9tfZl8wtrCflaVzhBZKFijMQ9gwb4jQMofSbPj91Nvyumy69DQ5xtPuPwKfXDjvQfGdT3cbKPZIWD2mErXATM9B0/0e9qK+jczvWVHzh5eryntYJSfgn33BTeMcSzPbJZk/nuGbOcXd/rGwW47C7rukJoh6XEMtjJ6wfv7+oGin7YVvHwiR+Pbnz85YtubP50+PzrvzncKn/1STc5H39RUP3FwfS16m4+fzmcK9D+cHV7eDm/8mMcPDN9fnkrFVeHpx8E0FiJB6V3xJix/SwOhHA8RkAgaR/8gC7iJH/0oMmIHNo7fhXgxykmRbpMDJliB6vhmBTbCQJwJIEzE/JGd4yU52MRIBHTlj2bVkQ2E5kdZoB92IST+aiCSZCg0uU78ruNYNoz6p0ugYK/CDFkRm5SYD7f2dZkio5QB23SrgO+Ls/+HxQZ0UsfM1FTpv/KbzLeg/CS9nbdZvKdOlZdK+/ah+hZyRiLyVre+590D1OOsMoAselfglVm0Mv36jvC2+d/L6+x/DmQDF/Kw5tysPKH9rDV77fpFER+bOj6wMqbsXN+8HLO+vEcUpf8jLTJOgaByHed16y6IPpjSKpafdrBx/kcX0HRiw3dZhDdEFj7dAp7dZRhA+mq5xTgyxzobVKefAfyu65QAH/aJ99pxV5ZsKfrFJCz9uVU21VO2nYZwdoWwBcC1KMnuoLwRHZvkxT0ul7+HqxtodXePax29jQID+kqs7cJnUJvG1nhj9/iO9I1poAC2uHPXJc47rzkw8fH5n7Fmcp53MObNjp5iTsInghuCWot74xHNWpnsmTU7it1PI5RwdaDSnWWs1uE/TrXY092oKFrxSAEigBZxDjIDeULhGz0QbRPH0mxibRkb0FmeCiPneTxQ67RYPKNG04fO0DdfIlNySMnO9tQdma7jsj22KhttVf/CRBVH1903uhDhoZBKN56RbH8RWA8niyIneF3G+UjzzqEKpN35Rc5UeuqAmL1jU8FCdZtBxt0vPZYga1fEazRQAZEe3/y8O27Hy1B7otfnaum2KUgmI2WS90MXSgIv1SA/EFj+kHlZ1fXCrA/H24+/elw/csvh/OPnw5nlzcOoA88nqNxr5/7PvPreGWp+ootzFP1k5hN5FfVQQxKBibAoN5ZO4PLyHJhqSCGOz0FjQ5It8Xv/OLYYSuh07ueMpbnXT7d1q4z8u7vuaPURGfnedx5yW2DPNw1mBp8VUoPuhjEWnjK3rLRtvhE5W5UdFl3pfXcEMGubBi8wOdVm6j9W5avwXap77wjkVeq5JeLyPMNUeRbHraJIh/0vO7XdHGv3TUofYh9oOdpV5OV/NAxZGGP38E9voHMcahk1uResZbluNoUeXFpfgKxJccrLEdzyDSQ9j+10bF3YyZh62bvVr7J6vldmQOrjKDb8lr7U+V76PL3kPr69vmG3u44j+7aXVlt55hxhlIWWzPuIGV7/YjM3jb5zm8+0WpDwKnZiYDVwTB1MIx5MHnU+3mGs7gO2SFkE9w6EBZ/2oKa/9t5FXSbu6zVF7TLI12g8wa9rNdFPuM3nyMVVt1J86t8IPWg2x9+EDlQ6sOTfkC9DbCupSyInK4TpA20yj4lK21XpLynnRd5KUv5qi86V77U9WPaZY0jPdU2iIw9PijlPd2jPay6TiHtV3l7ciOz872mJ/3oc6bz9/wp9DbJh8qOVqcz049CjDl1qjw7lN6V1LVYcY7r4Q1P+kgZwR7I3KCen+YmMKzgefyQyQjE4X8agSWbdzx7TNnd3TcTn2YnUE0f/JaKMW94jppdaGIRNvTYlUYWMtGNLII38vxi3sfPn7xLyjF8yCQPyMdu8hvEO1azsuGYL7xJ4xtikeghAK4d++GnR/nkvr6XlkCa9MeTbi50rSYQ9VtNuG4PmVy/j3QrIPIrAsc1JPoB/FDWLuqJ8YiaZY1EEbkwH4qwz+RPgx2cOPaxXiHXA4igud589qIbE54jf3IgfM6jNxd8uqlAW3HiB5Upc+D5d//8+tfvh2f1mU8L2N2mrzzig6yXD5eWQUDMIxk/1Hd1TjHy7eH642cFz78erj//6XB+++nw4fr28DIDbN0Macx5lp3QT0qtF1n+/hy+wjF9cNIp0MuZNJk4lOM0ok4mIHmcbkeOfORGhhpajqYUB1U2AD8TlS8AkDLIDDjPGuWuiQEGltHsSpp8kLLYENscMA/iGFu29tKjAL3LhzJROzhe7eCYvuTjifih53ubyA29hbSPrKDL2JPV23VbMlY57jLBKqcjdWubYM+Ojujr7XubXkcZ+W7rhuLf09XlgeN2G8K3R0HPg/X4PUifTtlxCvCr1z+1X49jU/y0+qrzrkh55+m8lj12+g0Wy3HRBNSHwCqvE+j8vR2AB9vrrpaFWW1GkOygufGCt2TOY1ZojpVER2/L+Xh0TqrK5WOOwWsatvl1R+EdFJ5grX8L8KzrTfKR0esA+taxBjle2/V8729Hl5m0y0+btW340i7obXse0L77PuiyQNdH2Tp+nZ+6UHg6UtbbgK4j2GsfhG+v/Wvt/hZ0m15DtyEU9Hxwqmxt+zM2n8fP8B+dQ40oT1DLdZ0UcB3aa4tMP0IxrlN+FtZ5rtsVnCLDO5AjkM21HSTgzjjwKfm3b78fvn77TfHFncpH31TP0pB+oAMZ6PYn4aLbq2vvqhKYxT7kQ/DCV19grL5EVtLI83ud+SG3oZu68EFB7AhcrybRHZp1rX0/xj8QvuE4+kwEkXzxcfDGd7EnfqgybkrKHn96J9eywQjEXfJ0zIYjusRk+8jjo4x3fEZ57FdOASpUm4ZORQTRvNjhWfpkjXnLznFjwyMXYvz2198OX3/7XTwHf+GRVxMyH7DTXwiXhXzhs770yWMg6ov6ww70zadf/PjGzZcvh0sF0xc3nw5n1zeHy1vdMH38pHlxeXiQbffSQ7fYyMQecBQ8B+kUoGNspdP5BLJ2ru5MaiIrL8qkoS3O4S4DsSmjnZ0qRCePbtCewfl0c3v4LIPJo4fOW98T70gsvd79xTZR3blmEtVgQrFdw2lCPraFojtgQNM37GaC8vLrPDvLoyZQ4OBfuu2ZYQM+il5PInwy+u072nGiRG/X3ycR6HWzLyrbo+iBVtC208qX49ir/zo+veCnvNdnPG0nd69K8Dpp5J+SB6jLXWe3NXWuz5xhV0Dnz9bn4gPVrsYLROeevNQB6pAf6vwA3rXsjyJtV90B4UWIHUu1GFSg30dB68Aqq+vJmIKka7+CU+XBKV5A3V6bgLqsERk3gJyVUg7Mp+A0bXofijgLOe8aFMiahI1voz6+IZByFm0Wxg7K+9wA2JN+BGtdyOXc9I8LCsehlTegrusLctzTUEeOkYnfOn9PAfk9ArErY7Da2HmD8KRdb9vLUp4UxM/dT+R7WxCda/s9pO3K04+jK3JXhLfzhTd10dF5g87T0eUkv0dBz6/ourueVQZY7QC97V6+g7KMYb+ehjc6oZR1Hsq5znLdZYOMGECx5KzjTKwv8WnsVcGXxdj1JfAkNiCIiqyMP/KQ5eu3jivYq2efQeSSojePNfiaP9Za92nECJELfxCdUJ3PBOf1C4TMU36Q5cuXXw+//PKL9QNkAdrEX5PUk7XONmia17VtXPeiM5Bf6Evgd1OPZQs+dPvZ7Uv5TEEiu7HqjevTn+iDl511PxahYJKglHwFqsitgL/bTdsVFF1o7Y3t037iJNnr35BQHMcz0PifcYHwW9bsHLtMcEwgIuRjCWWcCFp5hIc3YVwp8P14/dH9RB2Pb3xTAM2uO74l0M9YP/KdPoTwCb76wC6yfzCFXWrmFTc+f/qT6VL5Sz/S8fnw6Zcvh09f/uRd60e15yUZ9Mx2yZcOngNPsjZhAjqEIbzOzZ17qckF5bnEtO2OKR6CKhZEOdLBzY/qnFsxQBU852F92jiY5WTA6ZLFL8v0YLnekMHkLhmznM5VoYGsDLiDkAF4sImBrX6Jxi8W2c6BLit5ZIIck4aqv0UbmGzlL7CmPwdGdVx2pK7SLnu2H/JPIXaCnq+PxLeF4hSO22x8Ke/vwmVSuWykxb/ZtsoyjcBipc7bkXYdFThXG5+3LiubwNS1zIGuTwU/6V31/Gug2991dax6s9CugI+T2OeGjh1nywE8JgQ4RyJrnWWUblLLjrNhj84s1hmN3DiOU40+F8NRWH0HMb/6HIOn+/7ovB4Gzfef0w/akaqM21isYr4FPU8b5l7mH+ulZXuOsl7gL7XQqdXtIO3gKPV4tqcBY4K/U9br/KMrDdRB6TPgb+eLf0Dxku7XBy7T2HTdgf032kT/Hp9HeSlP25WCOU5qh/97+712nTIX1jmxzYdtTCLX/Hgcfl17KOfVUrUbVnI7f0+pw17zbF2YiC6Q9I8gbWybwHEoSF2QOs/Vxr/2+y0gN5Tj19D54wvbIOpte77b09vXeb0FhyGwtplrwBgv6upLu1zjmAc/B2W9nV815o/q63z3j5ipHfp5BAEZjjt4PpVgTHo4v3I9hzhfLwnwZDLlBL1s0LExhz08qsCrzyDyxBjwVSxS8YwDTgmw/bxogccDJAce6giceefwNXJkJ4+CPim28EsZftQjJPa75q4fx+QcZ3J6LudTfHaC0VE3BSCPbSbQ1MFIKr6JTyHk1A533WxA8W14gNuqnLirYqQK9iNv41HwLEIGx6EgX1qkHcG68+PKEj50enxM48dgxosg4LGvNUb+kTYWZ4FnqP0Yhuzn+WVe2YfpvLYOOWOf7PDx5urw+UZxoxb73/7pnw6///W3w5X8dC0/Ekg/8NjKncZZ44CA2M84EJgTSLMDfXn7yTvNBM4XuqHgi4TsQn/5N78ernXMtYhgm/75+Wu1O/9P/+G//zN9zPv30mHev8pkZII+PTKJ8mA6zhUxcdUh7lZ4h55c6HcIwsLA3SoQ5hNXdnGfFZjyPkiZq1SLJEG4HKDp5Qe5L2U8epiEPI/07e6rJuWd71Se7WS27sUvB/n1eM9MFonDDhZTOYF6B/Iyn46mHxdX9UaIZ7V7wgYxMwexxyfGuCEgAKvJRSvJF5U/xsRzAFEThQG1My1XJ4h8w0cFLPFMer/iRP3hNTk+uUcZduIPTOPLC9yM+G6GCrzh3Ta0o1epCH01oUo//EcLvjqD790Q3sEpD7itJ7XGg4mI/7DlXIsLTLwXM/L8IzKjv8jGl/YnklSWucE/2vo9i8rDYy78xElIe0h19pns45uzH7SSyGq1rQmshrPvfPsXG6DAC6NPRhYSVLJQDL+rvmwTSZQda+dSghzmVvkZmfjgQvphdfyMP4deTMzY0t5jL9m4yn52K3wsDutMyniizbnNPwv5eW232uD2KiyZ9or94wV8cHv87OPS+YGbLOaO87INrbLvjA4ppezqQgsni6Xy6GU+0YDn73nPaNmi2aLUi5OOqpwZVCkc8rjy5Q7S6C6tZUDmBApqQWHsuasf9ipBFhx+xs3zX0R/8a8kMYb+JjfnNpLtf+Uso+YLFtWOA+e4LHAb2lJf9ugs0vn0onOZm2DmleqVPugcu7vXHIeJC5ZkkeUcsMOYS8pzdvHtbc5RTTD3DWNkttYb7EVv9VW99ZxEht8NywSgfJxrecMPwDreCU0v8g/7IfN7jpcfZxvVbfMMMwkMuGBIkc0Lv1m8Fp1fMnpq6ytKjQc8yKE+oOyMftAf5Hk8ShftyNavqoqHqTPmD3nK8mUeWuAbzt8znnd0zzDOYtxn0uqvGEeelOsMfuIZVHSzLttu5eMDgFRfk/SPYUGM1whYVeeAi1Tkb/LzPKJ89SQ5zBkZAVP5UzwuG+RhVmto+po/4se/Oaau2lKFzLKZY8v13KhzZ/uHbNkv3jrf1AY/q7BsqfZOdRy5Idp2xCek3T90gn9p73Nw2A7Sr46UpA0pO4aRLRcbtGWULV//arxKvvsE0S/x8Z2hWgtK7oWuLTUWY92WUFKfs1YgRtZ0pY4XOFZ73g/MHOfX+QiUbv0pdAXGXmc9/8XNuYduEeeh3wdt+9iAu/GbFgiUvt/fmR+bLy7g5XxV0Maar3/9vGPtpS/0k/P8XkGXHyPwdUnGK8Dl9yjQ63f9co7rH3b5ekeV/vh9y3wir/WL+OKFYFDxC7+UfK0gD/nI4P3TzN8HxVXooB9+P7L7xpwsv50RtIqXtYsy+s6ctUmOi3RTIJ38VDW6eUexmIs0Fc4vJdfvPt7OuRpHdqjZUebdyrJX/sFG3nzCLKh3oDNOWhvxg5QTsxGvpM+A+MFrmfL4hV3dOn/wafWJNQ5f+ZoMLxOFlVgJ9nkNVxOuY7Tky4c317wyUEdjfHjvMzvNxBGs834Ps3i92y05N9zwSPY3BcnYWJ9UKKDWPwJ6fGeHCszfJz7Z0DEzgZsgmWA9thVi3fNV8Mfh9uNHjMPhNVaqYU3lHdnkjZxspMmDJ+6c1BDhfr8dJ4YHYDY9amO+VlcTUNY5AJQdYjMvHhPIo4O7QF4H8/XrV/+KDO0YI18c/IyQeNVd+L2IshrJfPRFZ1Hd/YTMO6iC1KF/pA4cNAIlp/pBsCofWjflVbb1DwLITP9CE/TPk74mTG8XZCc05dGTfhaV3zq2Otpvvl6x6szxRixwmyyo/BTZ1cdelnLO4ORZPH0DrWOCcLdRLzgdertQ5B3LqDGMbSC8IHUgbQrUF52N8QXwQF1eoeZyCLk+vcPDytQQvuQ7xhryhxDbk0b+Kht0+/f4+Ghz+tI+QF4WqOjQGOi479Ix7YhPWRyCXDqnDx3Qau6NT0Yit8tOH5LvZW9h42M81G50KynzBzhwZi7J2eimL7ZB5yy8yMEHnIchjn0zqPOPwJljf+xGvRbe8D+NtQ1a7eYID6Q8fTdR3/gp6/MTYFs/BrRJO1L6FZkp21Blsa3zBRxyUeztQ5RhU5eZfC8DdbNQSPueh6Zf42OPSfHk3IfWdrFttT3o5b19UssQ2Q8oEtgwAdz4rHI5htI2Nk4aPDle21P2Gjq/ZQ326MXnmQtQ5K1yZ/04PoXwvQfpU9e1V9aRFYD0lC7K0qcur/P28hDYfEFgyPnMnB7nogJSNuXqE234t0C9y8Y25PmGWfMg56W/YKbzGTlPOpd5+wX1fqRU6x1zNPMWKZHJcchyRx55wLvXgltpCSxbtV481HO7rJ88A/3582fzUZfHN64VEHrnV8EfXzpkhP3jLWpnPyjokiUm73KPa3DZKWHqo2rkg4pj5BH7hMdXHI8QJIuf9Y0vN/uFB81nEMfYkE/y0+/ke9ns++hj/7QLbP5R3vaNtWJcu70BOYg+lgzVDX7aYhs2lZ0lk0/6/dy5YjviO+rwODc4z5JFOztfsDyZhRzHg+K1DOlTdO9fgySOu5U/z9Tu2+9/PTzdf/Nx7UKfOb2UDGIut2eMdW0jWKZbfr6aKcixCP/eaW5iwY1ufPzT31cjXlIp16y5amJc91uOvWOKUDkNh9MBE04UWdggkHp4e3kGqx/bYedMBCZf/X58fZTC3Vh9/ICzpjwtnrWAMviEPHXhoJ6gPo7tgQInpnd4cbJUR78/ypWjc0y7UPRVcFsEX3S5XqWZdJETWSDHobS1Ty2zfAAlD+C1vBa47AGe0svwwndMDG5Pk8+x3wsp2uQMvUo7Yn/Ku81BL+ty0iYpSH3XCyIjvgfh5Tjj0pE2K3V0eSsopz5yV3u7zC6j5/+lWGX/UfT518FxLgYAHelr17e2A5R1WrHaGz7s8M3HWFhT5pTjwQ9WGTlebeu09WYD/YeetJCGODa/dEPhSXmRzn+dOjaZVNZBlBcVX7cr+dR17PkWhLfz59j+ElbZwcrT5ec4FKR96gO/7mqMS0dk1u7hsRyo6vocxTcln/U2fCzLUOSnHGxt99Hr065TxhHiuCNtU86xy7S2eUSbnLXtetwROeE5xdv1p419yu5VbvBG91Lf6Se5KoM6zx7WOuR0+iPYO69WWZkngDLymV9dX+9vbx9wzDjWJ071xa76fhM/GLJdh6Vt3piUHNa58ehDI2B5OrcJYJ90/kcG+Zzz2EtZrn9piw19bm1829gkj7wH21o//sHrdIlRwD2xiwif8KrdvPyAetpiByBqyXkIL+cMQTCvtUPu5Bt9iJ9znHGQubLn5/OB4/QHWhF5pOkXOqHuA+AYibXRVHKptw7OLomnnf3yvKy73nz54V32c2I43dDQBn8zP/yFvXGDwDqSOA8ZCcbhnWMoW+BnR5lYjxsp3vPNWzW+K3YE7Dgztr/99S+Hv/zTPx4eFUAr4nLg7E9YZBvBNlOAT17jC/uA+Shebry4Uan3Sx8O3++/297r6/qyJzEhc0jNdHoPJ8Zh/bg7GYpjVlAO4O+DDswvg0lxQpydgQhPHE9b37kROMtJoALd4xMmyO5D6eWjiNFG5fAiF/kh9wWvGAzW1ifr1t0FAwlfytMvUgjEFsfXguWOPoPojv4OjqlPm7XdHnXs1e9RR45XfccL1M9t1znQqWPPNyB8XSb5+CBIm5VA5kTGBaw29OOej/0gaZDjrq+PVZfTEbt0vr2J8HbM9kPnHk/X3fn2eNf6zrMeg+ysgLV+7e9at1KA36A+53seWu0Ae/IJOkA9QlDlcXXstfyn7RyLnlnPgq/jajRu8ocsPx4z5kX43WbY2R+NwrrYBYHwhWetj7zkV6z1ocjsoBy5ff1Z9e0hMpNPupZHTpcbrPXY0OtBlwmtZX8rVlnd3yB2nSLQ261+BV0WiK6OvbIOWTTrSZEVX6as13d0W5MPvWesUxYdnYK03R1fqPF2hLfzg7U87bvuEMiY5Rj09sQCCZbg6b4DtM8nDznHO/L4Aq+07c8fXynYMcYGFGVcP7iO5FxCj+USpA07WXs8z/3RfSH2wkug//X3302//fbb4eq8Aj/6wTH6efMGzz6jiy/kkUrb0TpFTORntKWTIBjbE/xTTzk6SW2X4h/gR5SkTxZaRt14lO8C90l6kEU5xyGA3Mwv0HmqgPLSDX5uT/xUaypIe9JexjoK0Ae8gUI9gSx9UzHH2FHX9yvLxu5Q5gb9oQ18/Kw7Y0R7gna/lk5zgC9PXinAlWO9+/yP/+//c3j4/rsO7w9nqn9ROY+fSKll8SQFO8xYjCwVmnjkhPdD88hG6efx4UfZqeoL/KJ+Sd5R8FzEpGrkYdJdg/jrIX8ccOx8YGN0nImZOsrtSHWeu0uMsVPUEd6hR96TSl3gYwx+rYfnlnASyGRDBno9aOOOyO1EDqBloye99AH4sZm7Fdp451w8efSkqILokl2DThmTs9tPnueB/EzQkA/Iw28ST2rCg92xMf0IRR+IDtK0JSg3kRfFxt4OcEfeiYkzf5VI5LDDd4FFutc1uc53UVt/OmJLtwkkv9oTvvQDrLaGB/R2IH7ZxrTqMx7MB/LhJ80YdURHaOWhrCOeQV/GpeZZ0dqH4D2B84ouK/nSd+xLENtP8aU84HidW8jY+nTMHz+krtdTFwKn6o7qkTF09XFMPjrqFD5uD3KsVUCyGLOtLvotS1m/TH8srpR5ug9MOcMOkPaU49NJOp+VsT2xby7wY/xXUJd+kUdmEBmden0QGyF4wNougKfbHHmzHX2UP7rMlQdEbuxOXW/TdWSttXhRrwceizauQc4nkLrOg1hZYPIu1KjrdoQC6mM36HUrqItM2vR2HXtlpxB5oRWzLzIrBOBlPoVouVLv7x69F6t9SVkzM6anZIc36HXkqY8fOY48QFlvv8rFN1BAfQgQiDyNxxrQwWYOFJ28I7ivJdFFe/K0S30CUOrY9YU6ci3JdWTqGMQx5eEjgGYusztcUZAyI2D9y1/+cvgv/+W/HH5XEM11mp/15vnZu2/f/f0i3hz28frmcK1ydkTxmX/1bwS66GEHmsni72fwc+N32K9gUJQ464M3Dut8ox1yHECO62ECS+oLbBCyCcknQ3X9oK77z7oHBdhC/1KuEdY4OGIy0Q6QRkZfC+pTgVqIwwN5fDg3KGdThLVWbSm7xxfqH1r8/mnirjE2ZTNrbd1cIAfQZ/ed3WHxy0QHzrmJoM+fPt4ceDjm++9/Ofz2T/9wuPv9N4VFCn7xi4jx2h79kp2yCbmATwGQxxMRFzcaOxFld493GnpskE0KpAmoZ/CMI3JSQN0BEJ2xIzQIHKdNB+VAVa7nS1pXmoB5ZpkyJmKhBiTyMJ5Jxp1aTTY+EsSJ6NcAqT/whcqeGqzYwiAUtsFGbu8XcilzQKa7OAaC+sgkJaika3HolD9kBDx8Tnmv6zzd1sjuZaSwwv+anD2kDhlB8kk7z1oWvKZnbQ+t/QiSp82er8BeGYis+KnrQFbG8C1EfnQkjSzQ9ZNPnet1QnG7EXBiOh1t/zXQZXXdnVakbOUh7X2sN2/8LIe8PCrafETfkg/tIXK63JSBvTLA8d54dr7XdLIjkAUfIr9HXd52Do1FXWPpG22pyVjiB9rkUhOsvtjWqULKex82fcs8EsK/B8p722Bt39M9dP+CPXuCHO+VA9p0ApELKMu6iQ7Q5axIXfRFZpDy8IHY34l24ev2BL096D4JdZ7IArGpH692dqTtKX7Ku0x0r0hbEP60WVMAT+gnEHy9gcjvMgHH/SUBXU909TZd/8ofRFav7/AXUYWcg6nnPCa2yFhBGbv1fA9P6vMpGjp5iwOvJiMYz1wFtTtdY0F5ruuRASH7YdhAgEdcQPCdYDvyKOcjf/jvpesf/uEf/D2t8BPE8d0t5i470LRhd5pjgO3EDZFJOWXIwwe5Aei7rQS19osCd7C9haICc/LIwXZkQLSlTcYi/STf4WM2Fv0Y7EjHzjJtcw6WHOKxapO6Pdleb507+BGIyxv58ZpHKgh0i49f66vHLArIi4/P1S//IEmXP/xD0K2J68D5nBdNiE9m+Yumv39TkCy/XV3wRVL5Vrzfvv6u4Pkvh8fv3w4fJGO+uo8NB+ygf3zKoFiwfuUQPc/+ZUG+JHohG+nLPRu/z3lpBi5z/7dFCsKRc2f3iYlcTsOZEHXbzu+o51jGONCVYozKxwuRH8JBdN4GiI9B5nRSlerQU5Oacih5eMuOYYuOuUON3Gn/QD1Po7tHAmqCIvkc6n1hkvDFgksNAPbiWODB9VSSgg8abN1/cmfmOxY1r2+tNl3lT7cD2NH7DPoEg5A6+cXiE6q12frDCQMV6LNp6EifN/4t3+tBylN2fMxErRMNVH5rS/GoMnpb96f1r9eDlO2h15HPcc8D8quOoNsSnQH8mUdg5Q3pDJr1oOvYvF84ajfH5/00PyXwcSH9XWnT8zO6Ha/xrPMApM1aF70d3Z6MQYiWaR2ZnSKry7QczX8oi9Ysl0zG66ldBFaCJ/LQUWkW/CFLxfBAsYVC5rSaz/aVqh3rxfg06tgndV4EkQVlsYc/ujpP8isoo00oOju6PNL0eY+CyO36vWaxLp9o1/Np03k6UY+tUNfRkTIuoBDtgtW2yAWUxRfxBxSe3v+AfOZDjjN/Up66VW8/3sOern4MSgayKK8dvxeuFyJZoQu9LrZzL77o+cNGP862878juvZ0Br2OXngjZxDHITHNNDT5h49X30TulD94AWV7YxGeKUeJuCZfbuyDWTb4CIpIU+d3PYt4HCO/89DH1TuEWh86KO+7z9nxtQ2KS9ga4Rd/IXoDf+TWx/PbF/sITNnIg5iPAXnq2HgDfE/rH//xHx20o4/Y59vvv1sWwTRlbiN+dqHJu3/Si218Au44ResX60x2Wv06vtobnD6NnaRaxbw5yfpTaxAcW3/oB6mD0WF/9BZVPXnK0QFpBE2E0joTq4xxZafWMd4Ye8mrt5xs86JAveSO8SOm4wt33Ehc397oMsuOPgHyhY/tg9E/6yLwlc9CPDtO6tfDDatYqwmcL9X+4lrjw5s15D927L9//3p4vP/Oqn24uZRs5pDG5vtvf60d6Ps73YRUjKrZX/6X7PiAt6MRuPMeaO5VNBx0dJRJKqbSZ2LAOC0E4mCcuzllA2XUM0B25DiGP21YSBi4yII2Wcd3SamjLZPj/u7RJ0DVYY+aaCJZrkRgJ07vFNsDjvtEjW1Q9CWFd5uE22SAkk87sPFs/QovQF5oz7bws3gEvc3KD7qO1O+lve1rx2tdx9qXDo7j8+6r7lsQ+bG7y9w7Bl3XWo/cPnah6Oltg7Tr/KC36W2TVg9Ge6W9fqV/bcTGbm8QfatughRAGSd3tz/zL0R9R8axywPRn3Ly+HKl8AXwrzpTHqQN7VekPPNppegMWOSQnTKnLPRaY3ysRY6FlVdnxQa0Fj8X1s2+7otub5Dy8LK+dN/Fhs6X46CXRd9rOpEJdX/38mDVsSev8weRudZxHJ17vk/9Hla93Z5Q0HWf4gtPt7WX9fIcd6K8yws4pq5j5VkR/vC9NXZ7oDzU0ctXOoW9um4P9d0PIPWdQOpJQ6DPUeRkLoDwdEQeWHVn/ekzJzyg25J2e3kIO/oubcoAAe7tLa/AHesAAYTAMecteiKLNpCD59Hej5AqaEMOvNRXPLLZQXTF2y7++te/+nnn2J4fYOHYP0IyYgtkoTuykNF9C3r/rKOBMr+7WH0mn7LIQQfyQ8gkjXz4QmlHSpC7gjWTNrEr7c0/dHf5EAFl+M0r+u3bV+d5WwXvwSaIpo1vJeWHtIeHtdiPCqvMO9byF1++/HT70X70TYvIgbUC5+ubj4eLm1unEHIcP97fyzFPfvMJb9x4eXo83Gl8vv3+1T/n/cyXUxW7sVnKTU09wiG9oksF41fXt9795qe9H2WT3wN98+nw4fJGN73Yfna4183N+X/+j//uz+78y7nfn8fAoPz5kV0llesuQf3y7jId83MpdFZkh+ofTqIOBzCZfv31T4fP6vTD472/gep3/GWwNOH8ahrJ9F2I7jS426gXcXOHxAmqyaW7TT+Y7TnKZOPkqBOBiyPvEyz+euSj3p3IAG+TzvpE9OlBDgPX/PQijpFoZLJNX/zI1sCPSeLAeDzDw3zg3aXqIhmXFQ+9rwUlW/r4wRMJWQIfP/OxwHyehw4J1ZZUf5CvhHZwVMuaiJmM9T5eFp2yC/8h40yy4aEdwpDhyaU+4pfIiFzaAFLu9v2qIMYkt7kC/PQLVJ82W+YioIlFX+s5INpUO2Ad4Zd92ESVy2U45dn5KLPrpHS5yjpZl/oB4OGEi00AHo4nSWDkhWyz5pjbqM+0IR9+FrIHXksj2fiVOWOIp17sL358yYkmk6nlPZE176ufyKomZVfQ6zpPbJgfnTK4gneOXD524Ka4YdNICtKvY2Txwyi0wd/IrF98kv85LzRnkMsc8jxSCWKjiz5VCSLLj54Bo35UzOOtDN3DrxPbWPiI+T/qncrgo+MGj+/Y3chOFZ9mGTLSxzq0fCxWc8agPvWqBZ2eqGiOoX9Zyr0p+U5dpxt4tfcNrARhC+QvKQ5e87taZehyWdmf8Zt6R1c2+4pvk1MXCxgZV+a1L3aSgyyo2o91UoKqv5vfIxeUfl6jxO5N1VdZyeF8Z5yjO4DPKf3yMe98J1c86OXNRPWu1wLnx+OD1jdsGmX4z6KafZHd9cGE+L1P1SB4vX6Pj7Yp4xh+kPO93glfuoDXY+W5VlRZ9bU+dq0gp/hKJibFLo4jB5DvdqUMSpveNqj643ULLnghHyuNLLcddgc8V9rraePycRxE/4QOXdbagt4mSP3K53yTy3H05PyB+6jdOM4r0vzMvTH4Bx9yoIyDFxkBuTm34WWcozPHPj+U8mmwGvgH03o9544qHPxc8VYE6fC6JuKc+vjx1j+pzc7sM6+X87X/ZVy3ZIf01fWnbHVsIBN8Pio4Sr+g+7v72shTUAZ4xzPgEQrmpB8jEHivM+0+K0ikP3y/i51n8pkb5hNRFvK1V7HWs+Obbd7wiTj9JU/Kbu6DbPBuruz2YwvSV2LrHCq/qD/YO86BfFeLek565PFOZ9ZteHDBpa4Z9F1qPL48ACCt+ief8bPWsgUQmPLojd+gMfzgNtiJfsUdfnoAm1jnlbKO8C7qi8t6vISxrzVNPoG0CPPJ/7UCVuzne3AP8sWVAtVffvlyuFJwzO9l1KeC6jN9VDvWad6BTTzHF/t+SN/9/Z3Of61T8ik2fVTbK7WV83wdwLdyiXqFX+UTAmvFveXvijHoP20lQTnk4DdOW/Vh7D77eqPz9iw/4QhYqHAoHx0Uqrx2coQx2fJxHE7AmQwSbRkg7ixY0KnnB094uJp6joF3gWRsfVRRC2UmCAS4A/HjIaQiK5QtBAjVtviLt+QmBakDDojwmJB28FKeOo4pj2woOLa9bAxvZKW+p1D0grQ56u/g6/zJg6TRuZLrxqTobSKn6w/P2naO8TuQdkF07iH6QsHUPezoFOS4jwV96eNFGlp1gPB03vCs/HvlTDunje8U3sPzFk7J2PNPB61oq97Nfho6V9Om9yXU0ctTRxqf7dUFKd+zMeVBeLvc2HyqDGS96ajjWnu2tir3ulFyyGd++1iHvnAjbzNrYrYTnUL6k/6ufQZp3+X0fOb1XAeajByvPB2dZ7U1dZSHUg7WslMU3X0ssmbmPLTfNUSrro5ehtwg/NEX9HxHbOrpHm/0naoP9mx9DadkRU+nIH3stKLzg/Cc4u9Y2warLauclPf2axlp8qstvV0HPJ4TC79PQ6HOu9dtA9Rl/kVWp/AQqKWMOfmk2IXHPAjyeKsCPARsXU61qxt+bO27uJHBMfV8aoXNmW+RwTFyIzvykcVjHOHjWWhkAngCZAF46tHYzQdpG4I3X+yv18tuvgPwYC99huhbXpUHH3XYQL4C5PoFZ/opq0U1Xv7Cn3h5vKXO79oMhADt4od5rLgy8QyIH/EZ9eFFXnRSRpu1HTyEnWyoxp+0AdjtnxtXsEx7dq2xyjfG3Bgo3vzly6+HX//+v1Eg/VkB+Mvh27e7w+/fvrstMSm71zzCxqsGH759PTw93B9+3POFxScZoAoRGwrEmxwSp76c8SXGawXJHw/n158P57e/HK5uvxwuP4qUP8uzvjiOh7LZcSZyry10eceBs5xgxxX5WKCDdJqUDrPj6V/SEc+TJhK/N+5fE5TTMhB0WkK8GwvNZ5MZiSYbwJ8BQT4Up/fBKbm4NLsQBcoZMNK0pZ5jD5YI8Q7QBeqwXdI32fjC/uAkqPcj8+M33tlpdnCcNh3Y38l3XipP3yDkd54CJ8rICsiOPh9bSvHvPdNYfTuWC1GHHPpI3rIkc5J64p39WUa+HY/6U4An6PZEF9hkF9me1jeQOtoxhjn56ENH+gR6e8qoix9iw0pVt/kCrPl+rJloiq5qe0zheR8dY9UdP6zUAR/96GS7R13qk58Ysnp9FadvxZ/ynp8YC0/KV9u6rG4fOzZ+znHo5U5ep8ERH2NXjctXeTY6CC+p/o/0uH3KCkMO46Qrulg0nylTXnZ61zky4Bnj02XwOJqmqvu19hWEL216W5B2mfPrvAepz1rX+Xp76gMuDF6TlEId5ndPpWdnvEI57vrg6/7s64rr5CU2UUK9rx0ORPoN3eANdYQHkA/Frm5feN+S1fmClXcPaQdWWaA+3macCEyUMgrMVyJGbuQaMY/PfhSdv+i6K4oNsT0U9HwHNkB7bQB1+KgjbZIHe+3DB6U86do+aWQczQ3yVT3rJ9iIE9VVmzrmla7VXMM1gdfx1UWuOMfz5G6v+CFgLXka14keqBGT+Lov1bUjScDHuYP8ast54Y0szW12mGmP7cDnoAI05i52Uo5cP7M7nmlOUMon9l/5pH20yw6w+8EnnxD5QSB60l9gP4k4oou276idbFB/ocQn/IALP0NNvEWgSbDIzmt2730zIbEQx6SxG3nEf9gK9WsmtfmU2H4sAfKHUpWV3fKdvJOAG5n2m+oA/ry//670Xn3hzSQXh8szPgVg91rhu4azfoejxh25PNP+7V43NopHOW/qFxFlLxJexlotvhdsUh8v1d8vf//3hy9/998erj9+Osjrh+8Kjv/y198l+6U+jZcM3kTGlwqfFEB/++2vBw344QNvKFOf/Eks3ZMd9Jxz+gWdl/Vz3Vf+Ce8vkv/r4erTr/wgS032EB3YAgDLmcgCKO9IuFyoLJ3GUZlIKGfHmTuwXLxA1xHg5NSTx3FFDJJICxGOBZRnQDi5bKenKTY2I4WaEFXOZCClLZOF9tjQJwjU81DQ8yCyAfPHwTY2qZxv4a4TPbKjb0X0URcbaBeZKyLXGG1XdJ19MeEYRIZvjga63K1+syMURAdptyFtTtm/h8iOrC6PBYhFCaIPK7rPOiiLT0NBr6u5XmjZidgD7SHlb9WfQq/fy5PuyUh/k8JDf/q8Br0saX1s9vN4Qnt+7Glvt8cbvqC3h7ptQeqSd5xBmc4mfmHQZToKT7Aeg/TTX7gZulgIvUgXi+EL4aDAvIPA6h9AWT8ngrTbawN6vrclTduVp59HnVIOBZT39DV0PXuIzqDnYydlKV/lhafzdUod49R5QecLyPc+x76VLzJWdB6w6nwLa/tT6Dalzdo2OrvuPVu6jLXNa/JBL+u8AcfRGQJJO9K2p31+JKXtPN92KOcv1JHj1HWeyA72jinyvpsCj+ioa109c8zudAV9Yx2RjdhPLEAwdaOYJf1JfJE1BP4twNz0Uwd4Lnp7XLR2SuttH09TpnkVARMbsXNKuSpcFzsg6hKfAORxQ1E6WbkI2vHL5mPQU/SiH6Idv4CYZ65TT5pYCJ6SX+smj0D1JwVCsTW2pb7ay6cSwTHlPKaqnpvXflc5enlWmzRtJwjsrVs012LeZlL+JI58GM+Q0852cBOilOvY+cWVA+Vn2cIXBz//8qfDr3//3x0+fvrl8CQZ//zb74e//v5NcQTvaT7zrw3yzuensQP9QzccL48PupH9ofitblboF7rUQ+lAj47PrnS3cXv4cCW6/ng4UzB9xjNBPx4VlCgIrmCQkLUcugF3VDDLM6CyWHdR3AnU9jt3BX3gCXjorDsqOh6g7vhhpK9q8Gny8q3KURdYr467LJzOHdc4mAOyTTAChbqT5a41toLYEdCWYyb6NsBMXA0WJ6YcE722d9DsS5sL3W7qYnMIOKV82NNBHW38TJlS+tnlg+gHFQCX70xj14OdDn8kJMIF1V2Nh3x5obs+XkiOniC2dcTmI78L0R8bgvB2iow99DpkZVwim/FI4MycyoLW+XN8Cisf+sivFFvKnuIBK9+G8vke9vh7Pn0OjuUeo/vjNVAf/+0Rvks+8uKLIHbFD6FeFvS8Mc5H5APqGX8QfSY1g0BkhgA7CqrxOR/09lLjRS3H5h070q4ffQx1RAdIe4hAumRRwadwx37piK2cm0iLjI6uZ0Xad9iGMT6RB4W3n0fJ5/wCrNuA8qTJgxz3siA62aTIR8hQBspr8xgwl2veQ5UvdLnefR75oOvnQgtxkYX6WEVm5K06oO6LDng7f8ep8vcgelZ9YNqrpBMzI7bWdw0qRYKlqF3y3e4pr+kM7SF18UnQ+xueTsE631YCvV3m3KkxAGt70nWM9feIR5b473GZoJOd8wLKdbDbw/WcQIrXnjk/bEMP8Qcpccnc2FMbPl2HPC5cY0UEeNTxqANfaiPgjDzapb+UsVbcKdhCPkC+Iy52pjWf7x54ZdpX/+pddqtpT3B8xSvbRgBtmbId+dgXgs820Vmh+8Q2MLekBy/y3SfrF8LDd8W+33073D/cuR5Z9Ctf1AsfKf6xHuvaxsRxldIaXcZGfMRAY6HxWL5UbJVPkyC3dY9F0g3RlmOvb34KoYid7npslHZS5zWX8ambE4hnwfP+67l5Jl/zjme/g5v1Q9J1oCVKaxJPMVzdHD5++XK4VRD9cq445/JG7Z5rM1ftOTfPUcv4PUn2198PDzxqQ3CtDvuXCNMfBX+KAh2Y+5NJjRkyP1xcHzSYCp6HoZnY/ngp8KKpiWFBEsgkwXgmlqle58IAxvGZaMnPiTLKIPIud6BcdVanOtthR3K8LQyV0uvi86CMwVkRXekTxyGOGQTqwgso734IP32tyVzH4Q0fafKhwTTzvd1KoMsm7T5L+SmEpxNyu11rfeRDsaFjtYvjlXp9KDI9P0ae8qC3DVJPebeZNHMz4xJ03q4/snMMKOvlQcqh8PujVwcHhbTrvClLm8hM+kfQ20QuWPOr3uCUzvDHR3uU+i67A9mRf0pPR5eTdLV1T84p2Sw9vW7PzlXf1r/Ku43yTiWq80PhTznoeRAbUs4x83pFrw8Fe3Wdh/pT1BH+3t4X0yang/LV1rQLNp9tBJBFfrVjLe+ygtRBb2FPB+hlsXldTzre0rWn45SsFeHb4x+XpAl4oHX962nyYD0O9sqC3o+03+OH77W6Lif5Xk7a5Xfq6MeneJBFWHWsZ7sGhz/1+JV85iQUwMs1hrgjafm76tg9zSMT1BGUJiBGzrz+Y8O44acdgSxBJju2eUWag16lEO0B1yOCZ4h22TWmHpsJ9PLJO7D96jv1yHG8NII0fgOD9tiITuwMD32qIBRf1S702CeQTHaRn92WcgA/7QC7z/yACzbCQ5/oGzzYhQ+g+BtYx3Y49B6f7znOdZljz3NIdvQ6gmRAkGwfDKLOz+gtN0SA8NM6xLK2IQU11nySeHb4RmCtIJg8n1I+St7Zpcbx86+Hz1/+VDvTz4zJ9iiPvKpx17FuMr79/s+H71//crj7/tvhiRsOnoFWvW1Cj8aMDeMfCqQhNo5/yMcE0ATbWn4FOshdwTA2SKcIor0zLIGZsJ02vu3OIWU2eHSYtpDfsKG0Jt64KxxOopNxVtqSrpRyGT+pjgu9H4BBiW3qrXm5+MiSwQEorwlBv2zrsL3LDjKhQqeQ9t0G7OuyO0UeJ4tplIOeB9l1Zoz8PKeIjz2g9JAbFZ2xrsMtpprbBXasoQXYGFuSB+jfszv9WfsVzH41ftJVPnmP0+AP+nGX0ZGyyA7CD45kiurZ+43fN3DjRlIuq3RHd5e5out4L9Y2e3qSxp69NnuAL37tRFnQ5a1+BalfCdhGZbMAUz7tZqVpd/Wpz7PFzsuOUJfb86Af9zad1rad1oV5jjXzXzZmvAEXuTENjlA38tt6k37lOEBfQN1c/8b8BN229biXg1XHqi9IuWa0KaA88zyyj3yx6FuPVyAntCJtVxmxofd/TSHsWRE9p+pB5wmt2LN3D+Fb04DjUAfTI76P/7uMjMFKQWxey4P0C9k551ZK3QxSRlnIZYvupG/pB92v4ev8Pb+Cc+y19mnHr8LpDDRvn6PUr+dR8KT4IZ9Wwnep63gCXED7rH3k/cIE+Yhnhgk2kZtdYHa1rxXU8qo1P/s8bPavzilAJUhGB3wyxG3h4c0Yj7KD9YQf2Igt/FiId06Vhw/yM97YKJ0EuATR6I4syM8di2jHusMmcO3cona71pHSjjx9ySe3+A2Z2ewsOX0M+rm0rZ/rdYLgslN8iDwo9masUqYDE3YTkXheCrE7edt+ruuBivpYQxw/KugmGOYVpbzOjrfr3D9ovEX8sAlEIH1z++nw5de/k0+5CbqRxvPD4wO72fX4B+P9zJdLFUA/fPtdAfRvh7tvvx0e7tmhfvCNnnfascXXgDM/HlKPiKiMLzbG0dVhyRxO+qB8OgWSd0fGYNEWkPo33iUUZ+aub23Ps8y0OxuPfGDYxeX1HGxs8KuGRB4wTnpvydNekb+cEtgO03DuGIyAzkMgVdXH4xOwMCajjm3fDkVfUHkNCW2U82I0eFw3UtrSv1BkgdjQqcPjsFMeMCHQvAK56SuIjJTlZMjEX4G/nUqD24x2kRt5Pumbb1Za0XWFB78ZGuvVlq4zFLjtotvxD3yjHgovixgpH8UkGOKEiMTwc6LAC5g/0xeLfpA2nf5mSNEqn+PXdVTQaYzAr26iPKP1VzJ9xF25xpD+KIX4yJwLQHwMUpfjoD7hqfqZsnB7zJhDuQs7nq/9NV4/274Bea+N9Sl0XnVlBMWUlx7Gtz7aK9/6xlHkceVYvHmm+hS80De7ez9Qk+POA2JXQD1+6NTbnbIhZ3dSBzwhl9Q5Hqw6V7uOdCoJf+zt7cmHv7c7TotnO1Yqipx8mTlpAO+peQEf8wEK9ngib5UbdJ5/CVbdAaVlf3T8bO9qQ8pJ6b8f6YBSzp/RBlp1/8v6U/bF3s3uwpFtzPsTqmJbdo6DbmvyOX+QxTU2KNmbviDnRtZrvpjnYyF6s1ZY7mibTSHKefyIV8c+KQahHJ5sjrATFTN41Rxl6GBt/P3r98Nvv/MFs2cHymw4UU/ASTCNHNa6Moc3ddz5/c4EqejGrtJzIRk8s6sFSfqxg5iIet4r7FhAfXc/xoYlbxK7VnCLnux4o4f+BO6H2m1jo/VtPMubG4OyoY4h+sIvHvLmD2Rd35QOfsYaOygrGn7chmLW2U4FreR7OUTf8OOKjAu2mpedZo5V7kfeRr2GY4Iy++asXrnnL4GyfouVOuIQ3qaCTo5zM4B93CAwDtRhDgE4r7/79e/+jYLoPznQ5iYGX/D4hqo1FhKsG4CnRwXMfKHx7qt3o58f7g8f8qpkvqgqNn7wiLjUP86DTZov5//3v/8f/sy7DeVKO6HeYcfEVJBBSrBBuf7R0folLi7QOIVBV1Z8flZaToHX3wTVsT8GUD0vHocYIB718K+1EPjpgl/vjdbAn8s5Kn181t0A2/B8nCKj/f49nK2UTviZOo0h126GknceoguSSQbt4GPiqKLuHFTOAPIFRxqrxWiHHGT6Elv9QycVlEgY+viRBd5FynsPeeffi04OV3AXZJtqcpxf8b5DDb508g5kxod3DPM+Smy1cWpWP1OpQ2tHU71K5hyH4lMsxgSmn2zxiS9w1/Wsu6tSp4VGs8CPvyiPvJcREPmtIKpDnscNXsngG648KvOkE5s740d/tKI+4ifboyP6Th/xOfNBx/gGWBamSD5lzASez84z2owR+KBJN9vQvhphhfOMJ+6g7kUT84fGHH9hP+2o4z2c2NRvPPxxl/oVQq9PYjmEFB1+/yZzjonON2nVhveVn2mO+b3YyBGrAysmEr6jnQo9lvqH9YwN4K9z7kd1sFrgbzTyjwPyRfypfvtoph3o8rsuhyzy+IZ+hhs/FMQjGWV/6aM9566drtQfLWpBESP/i1d8fLOcOeh3oWo+1Kc+6NKxdOEbHyvvhrRHJfkExpwzHnPJRY5S1OIr60IWr47SP5hqLGBW2QdklBeZX+Q4PxkE/McnXll7GBPGrt7PLHjekKJZcBvxDvmc4ihUkRbOcePvNnzRAz2MImPLvBCP+jBtwDYdeM5KPrZ7/JGtxvA86RxxXjzTX8wfHWMnnnD7AXRahmp8nqnAaxZOYWyZxz5XRqOhL/7y+YahHIvgsn8tb/h5pK6zlfAz/+mZ6iwbmVoHLpgP2CU+N6h+cswaxD/eo0+ZB1XAh4D1iHzsc/8lg3OUMcA+5g1p6lkDCAw881SGQzh3eecu6lHBtcJ22/mMl8xSBXaznlSfivwbAeHT8QtRw1h7aBe9qAKuVso4IGIUw+18/AyqP/h1S2mLMKdCUisQuf2or3acg3UdwjfmH/ZC+FYZlQ8LRnt4i9RxGtlgZZVwuI1vbKryeUwennKYqieD14dKdYwd1Il8DOy/Ud/aISNyJNrjlH7FngKyyhLK5gaWyGsXqcoYT6631Sf+qEwnC23Y7eX8yNsgamONOIQ1XQGerqGsX7T0NVsp64NEz8CQNW2ua6pgntCe+cZuM5qu+aEUtcEDvAOYdYa8x0EVjzomJvHvWcgeroOc0Lx/2+UqQy/viiY4453TBM2+Uxcr68s93xuTnJubT4fL8yvlkU8v6z3styJ+1ZBz48q7zofa5Sag1rUcXp/fNJONfiZbVnJto19eg2UvPvP70M2rsdExO9b4N29LI3+hGKaIM5Hmmoe6vvraihzWMFXYL4wX56x4kY0vea+zU+tQ8C+5TwSlasv5h59Zn1mrJWVsMinPVBZ/5gF6yDuGUzXrJePjPqmNbdAfX/M01mf8up/qfyhG4roNP/ORuXZB/KSxrs0QvsjJD6ZcHW6ubyyLvpW8ilfxEddD4gy/H3pc8+wnESZcq15WiVMxAn0RYZmhOz30ur/0y51jVHC2yhWHnbEYhLL76kFTQ58IzDGlfpMEqciDJz4I+AF2tfeiq4HKx93eBRuPAjDXXI3iMbFA3TFWhyAvTsIQMXaJ8P2wUxUr/yZtg+2hQg5L8GWbS3xNjNEPLwyk9G3Q7NuoCwU5ts8G0S5B3qwfeXxmGvKhIHwgfnRfRUGOt/Lidy9Ge6jrBMdtSlfS5Dvg80nicVLqyS2fixXaZDW5I63yDd2GPl4Tku0Fml4wRkpBZEGrvTkG4QnIe3GkXGyrfm48pm+nmAp+Ioe8pul27L8FtxvlYLVnD2nT2wW09W7MOEeC8O61XctqnMoGnyusATr0JzYqcyDpMdTxSPWnxhM5SrvMlSbGieP5roWTunxsaOTEWsGiKqxyPR6izIuV3kJk1Pqhvsy2dYPJx3t1c3RQnpuousH6oZS2ta7IZvkk8jp8PPqXce7jHX50kIcsXwpTVvYdy+1Iu5Vn1cW6kTRrjckzdcOevFPy877dYI8vx/D1NYU0Zf3YZdhFnnSIS1oXzU0uiJwQx3u2nAL8Qdr9kfankParLPdtEgFN8lVPYAFt8/HnOdBtps95Y5PHd8orOoW1Pvk1nZCt7gtX0pbugfKc2+HZS2ud2WREJ3Xut6hjXm/nfC44eMIP4zoNAQdPQ09H75tcLZ7EBNWGn7f25pCDRtkS/3rjqNrKOp2noy3eUEpPaM8uMT/1/KSAEYLbwfqlAkw2H7yEKl4iJpRS2qAbWwnqbnhF3MXViFWqnKAusllXvFEmm6xLgTQ7p9R32Fcs35kbGKi2/mGdYplp0H1T7bdzir6gj9fGsYPL5mbFK2wY4iOC9cqnbcBxiFHFZ8jkeWPfVMxd35pX8Qv8DtaRKfspDz8UfvdPDPBznGlVsgik4a1ntAmUeU9z/QDfk8aldqAzb0B87XG7Uf1HXjV35R1ob2DYJsW6ojNNIt7Awd69bqGUfzycPck3lEkfZbbNPS8QtZxxAePi8qgGXFAwvgSrO/adGugCyHFNbHXSV/yK0t0ZDWal5TSoo3Zvqx4Kwt8vop0njuwUPggHpTz8IHJYANKfBP8cm09BNd92JXCxIzyBMolETCKfbL2uTr492vxTxDHodgN8V/7bkPak4YdS12XMPJN3nCdur65A6HabQSBtDHRjw6gjTT4IP9Tre3lsIe12BWub8IUXwIO9TP7Q6rdTSF3nSz7HyI885kqo13es7cFeGaBt5GfsVnl7CF94V7lBypN2/u5DH2suvAXav2Zn3j+uSW8i0Dbp0KQqiDUCys1UR2wCXU+31fa2ucCCm/Pf48MbH4bgPTsJ+E1NRrWlrAJn5Kz1nWLPtE/9RCX9mjbSTy2q6QcXftaQHAeRmU8+ZnvKRHugHl1B2oDMpz6vQNe5hy4DwE/7XgZifwikbeclTx8iB0o5tMqJreEL/GgXa1NrnzEIP2uAgwml4QFd/h7CB8h3crBYM/oIe/JOyQex1TIHIgNKv4Nuw0ogvElpH8p1o1MQfado8lTXTbLM5R2+Jg7yRtewa7Uz6GWn6vZsoTy+A6lLv8IHUk7/4wPOx35OEYP42tnaBdblzblaQ1hTEswRQFGOzMyxkqG1bdhmOxWEscPLYxQ8x/z9+1e15bVz9euG7GLyLHI98qA4wDuZZSvyopd1lN3gfOkvdqQfvOtYGg83XO9GQE0wm4AW9D4iH/KaPIpjd2SG9nyDDRAyStfxa19pk3aRG3gzQFXU12ZqH2N0yt/EjZBkQ5RRDZEH8PPFSNYBAnYCYftqttn64LHQ6giYv761GeNKoMwxIQyfUjM++Bf30EeADxNoP8kudsQZJ8Yt44ct8ScxB5vFvinR+fCDTxEgfkBFN1DoOlc3eEMH9tSNro7pTwyOcQwsLkw5H32TLwduJzPYnnU8Rtrqv/I4urA5XoZrVOymI/11IQrvCuQmTT7o/KmPvlBv18sD8pmsva8pD2+X4SB81Geicpy+MEk6UUZ7BgWs9oCUdVAGpX0oiA17CF/kBxz7pkJpdn1X9DZdb6f0Nce9Dfk9GYAFHn+x0ORZr/gPdN499LrwdluQE59QljkGul1pGzqFvXrkh3o//whO6Vz1ke9+TlngcpmAHdlZTD357CoU1UUkdkPh26OVD/R8t2elXp7xCfGR7FoGX9fV25JuqLGd9aOOwDRlLJLebRfwDZiyRSNOP8KUJ30A3r3+hy/kMlWTzyNAsTn1AcdHwYEQ+Xu6VvR2yfeytN+TQRk6EkisPBwjp/c/PKuOnu927x2DtE87bMi6mWDkLawy1vQUYkNHyrqNwXvlBvCdohVrHbozJn1c9gi+UC/vWPWux+9B+E/J6gRWO1IOTtkcgpf5ljkX5PwBnR8QW5CLDYQjBNGs8/7C/BPPwvKoBTFM+e3ivJ4ntp8lhzJ00CY2POk6nSDT9jgAq8cAbm7z5g3NU9pfMmbYX4EpgTevi2M+sxuKTAL45+cKVtOXuu5dHq6u63qHTnSRj4+CtSxp7LWNQvg6OM45Rp42uQ6y/pifQJLIVu1ZD1nD2IkHyOTxyASbaOr2RB/y+vU1oAzAlzaAFLsAwbJG2TdzP3jWWDcwH+RPHj0lTuKHTfLoineJKRc/j5Y862YE39Gv9C2+BPie599/cPOlfjBePKbCJ9TUgZxvj/d3h4dv3w5PPBet/OPd3UGDevjx+MAPongHmuek+X4fYy5JNTmAB4NOJK8GEHl4mCAhv+dv8OBUPnqBeD6Wi1faQnIdofoMNC1fybpjXROYsiqffDTho+3x8XYGwoOhsC/lYNqkFF38ks2FggZswBQu1oiObdEfVBjJoGIrz9OiHD3oH8a4jD6PSaR+8aWDfLkBeRnE58dBY2LljSb4Mx9TdDpTX6DeX8uTT6EVaReoR6b0ae4oNlBnG4TpR4ko2uR1uQHSeH9kZJhGPjo7SvaxjYDA2anK4ckF1F+okLeRtStPRT6hhsxNNn6vm5ZqV+NXnxaMkxSZWh32djajr9N70Pu32bLJW/FeuR2RlbarjFM6yccfKT+2tebqnDMSk/nCsR97UBk7syyeJnSJkNatIO/HQBZiDuNv5EIdrm/IcfmUBa3Ov4wrJOWm3g+WUmXmMYisaUfDT8fVpGSpj+7vgp9ks3M38lDqQM+nfkXKex3t6HsocvbkhfbOu94utIKyPne73hVpH31BbOhY5XFhSj5yOlKfNO1BzwfR2SnlPQW9bZe5Yq8soG6t7zpiQ2jF2j58GbdcFwB8p3xwisR9RAC5fndxI++gjfrZto1JytbjNR/7Q9i+zsHwgrSF0Bfq5QAZ7CI+PD16w45rMDf7K+ijrx3t/NPCoqCr/Jjrbsi7rAqSeJSDdYR5dnlx7SCatcmPnUhf+sAx8c2Tv3ulwGnEOYCAifc0Xyp4pg+zDXGNiJ3Ou/vvfgsHdQTGt9dX9jq/pUFAyFjwS4aUEYT7vdIKyL0rqys8cYF3Nbn8j+ssmL6a6zBrd/lts33zJ8cQdQB7c46B1FHm6y47sEo5nnKGvsoOucNGf3quPnO9ZgNOjlcfH/0FRvpKAAxR/gE96jF8BMQQQWi+tBibsMfnAzvHg7Tym3isAiKIJpguOdXG/lT59eW5iTxjTx07/RDH9IHHNnjbyQ/Zz/fr7u6/iY/vpqln4uERmue7h8MPBc9PX78e7r6q/vsIoLnSiM9zBpviKDvHjuLuY1w03aVy3Ig3KoiTsRmc0DFovA0SwEl8izKBjJTZadYrRI6dMfKdKA9ok0HvMuhT2ns3VTy5ywTUdYqDQ9EV9Dw6VkI3lAlAGW3wz7oops4yx4nv5301oSInMkB4V/tA5HUCK2/4wWofPClPnUlNSlphlRNQJi0zf4oCZO/1MbaQ3+OxTSMfhG/1e9cHIrPL6HwpAymfdKzyJ4QPRH63vcte0fWA8HdKeRBe0MuTp561pfwZHR/qo7ef5sNYrNQ0AW+fN6TIyfmRdl3visjfo1OoAHnrL/b4eNxkM0NpzzyzLHMNntQPk1yv9ct9EmeR+i8mbgLiB8pZwyxXx2kbZAz7OIaC8JP6fBl1p/iCtX4FdXu6O35uX30AnT/9C3VbVrnk0cn5tMoIdRm9Pujtko9M0j10eXsEug7yoW5P0t5uD6nrfK/xv4bYkU8Yui3Jg64LpD7EedbXwE7Be21c2/V8kLlFmvwfoQDZ2JxzKWUd4V/bBvB3Yr0hgMYfHO+16eDRE9sw1qq0f7jnI30dPzwfHhUIcczuM7vRrH29313/OqeQl/EhkKVdgkzAowPwsKLEn8ggYCdgI8/u8+XlxZQXeyHkfLqpHzDhk9fYQ8p5A4HYGkodj47E47EbkE9fSJPHvgTIxSd9vh3Z5Emb57Ra4GDrs7+0JgdqJsIWBbAqd72O07fo63acQuwxjZsGgJwnBbC8+eIHz2ezI/0sX8vn3NA4uJY/iaXcN9mNrDxWQxlzITZB/KQ448eP1XDjQn/vuLliDMXvzUyuGtjMpwXS/fyNt3B8P/zADgXQ0wbxnP+n/+Xf/lnqfcC3SulndbV64YfIcRAOl4OoQxHPoehQFw912HcUTCip1iRDFtOeb98jDecSmFMPocNvteCZYpVbnspK/3C8OuJ/rhPpGlEDUTIyYHkYnTsxytHvO1fqZPPV9Y3z7DjjTL7NzjETBp21q6X+c6BS/4Ki5VQ5eu2Di3rQnJawZqfdE9ByRJIrE/0Giwc5Gnv9hg7uVpViOd/OfeKklI30i/7728LooE9ol5zZb8uOfXWpJJdnkJDtt0iobSaJ/S938A1T91R28xxW2Z8AiwmgaEsl3jkW8a1a+xgNYpQVlRf5OTm4rbfstP0qD+zXEfgQVVAfcKNKK+po77dMSBYdzJjHdpCWvDGk+lr+cV9IRXybmDxtnzS++HVrv/kQYFL02j56pjpcUAFkBVnOj/YrbLvI/RxlZelo4cJKkUK6UueHZJHKkVn2lW3Kz9SJAH/ZUPqrfx5olynRP/jtLxWQZwz91hXxeaFzPXosTvUDLBwqr3zNUz/zi15kqW0a0Tdbk8Yptx+LahbhgzEOZt6ozh/lx/zxl86V9RihSzz15c8aH1Zs7KMNAbKG22PNnOUb8xybVxdIfztccnnmeNvxViNU649EFbAt5cojf44vTVysvltvXVjgtznosk76ZkbzmkdldIu0BqH85298a87WHC5+XW7VvtZSl3kIkFhEuYfYLhnHKSNjnrIR5HEc20D/5ZicE5TH7zXn65xL+8iA37YLPYXCGx2sByUXW6TDf7f04jL9rfMUdP75ZaJxLKapq1NVKZ9UlH6BwTKRw1lejt30DEy7lVr2oDchfpoynkhw+2EXcFDt3LHO1FNWbehDaa11sCjHNF15jvMF7zCTDupAD72vNaHmuNdBjR3nQmwJir/KnB/jEwLpqw/hEf/xOJZt8zwYyHHm3waunTXveIsCb8swJId1nb5Sx87fhc6jS+kiKKUv9Uzs+HSXXWgt6pQjg2srj0dwneQ8m9c8pfDzVgfLVa1YUVhk22QLMnTu+me4lXLdvFdQ9/3urn6cQ2z0hbc6sH7QTD2TLxTMiZ+3hvBFQ67/LhOhB51MSccYXa+ACxkbGL32KU0tfuZ8giqglU34QITHs945uLVNvOJXbUtoldF+vC74Qr4m2OStJWahLTcKtMfX7nfl8bEfgbB8xoMNwArEM3bMAQfEMg2r+XIf/qtYqXgg1jLecMIXLIlLsMOxDCOhcXnmJsrXc55z5hGNGm/HNPhDfntQPf0HpYvrFf5VR6QLe6c+3eAwN2u9qRS7eAOLn6SQPM6JC/qDecrjI89pfI1OjwMzxQrrFwbTcZnsC46OikHMvNaKCD0XLlDGHKedAErrZGJQ6qSDXO+PS7aTDVoROdgW6vJB2ndQT6AGYsMKyjIBI9Okq3LJZ6A5Lv51hyz5KV9+8o6XbPQJ6RO0+NARPo5nX3RRQ0fqu2wQm/r4QF1v2qUNCN+K8FE3bWh8a36lPeyV9zLyq56O1IcAfcrYQLF7pdUHyIoejsGpsmnT+HQkSFCVNh1pH0T22j/4oL2x6Uj71He+U/nXgKzssBJ0ssmCbbT3vJaY6OwUrHakPv3rvGAty/FKe0BHp45czL3gq720V4XOMfN6Ia7xpo8E3dgI0f8QX4K2P6hjPVNTJLEAWg4ylO+gHOpjZ96GtU/TvgXh63KgPmehFWt5jt9DyA3sH/kgO3n4B8AXwBOKjLUcyhwA0XPKR2kThC/Y48/49barnLV8ry6yVx09v4e36vfQdaztu60d63FAeXyQsYI64OnU/dXzQezrNvZ8oBV21q08e8dg1dVxqi7lUPqXPOjyUw/lk+rUgcjRH9vfy1yuy2+9lpZzAB1Dr8r9Jg4HZaPNU9mKfI7xP2R+MZEyhx1gKrhzYNiu2Q74lIcvfaAd593dw8P8ERXawZe28GAHulKftl1n9ECUg8iJLamjbYjj8KcORC7t0lbx9DzOTT3BsnUT3gwbvF6ONTN6+voS3+0dHz26KrJNLyobj8WgF1/6u09KCW4ZsAeeQ+bLlN7Jf7ItfiWq2iDzcbzy7+H73eHb169+7AKeKwW+2Pz08Fg0fC1vuJ/sPPMFQn55kX5RH385YNe141rXmiseLZEp0qiKCuZlvUOH8//jP/zbPzPBvEvjzrGrw/McuitQpI8B+lOpJWuSSA4XI8p8561UpeMyUk73S8allbsUucuGyR7lLEJtWIA1apJjRw79z7oLQB8K+vsd4/i6oxo2qdZ3GULpxnZ40Ue9JoocZefe8wwNJ+NYzFVfejPJxuQ5v3Qdenletu5I8IO8pXJZrWM+Lhn28iwV/9TkSXIInOvdnjUhmQhgfmOUNsp7EqFXtuAvNunxID4qYJ/6I34jk3aUEaxzQ+P3RzO6avvE82L2H/zYSEZjpIl0fVV3vn6eiztmyaAP3G09Pj96t7y+HOom9hF2EYCA0l7+Lp/jY5Hmjv1JUCOiDce4KzIALVwn+dw1uoxCFMoXjKnbubDK3UbzCD/WnWvpqpO89DB3EfGdZ5R0AvCjO/AyBtWuxjnPuiOzdJQeylTglJEEvrN23VhAzF+YeTfckPKZqj9pm7TmWckNmE/UxV+B/ax2NdU5z372T2HoG7bD77t0LZCc+N51Rg72IFP10qg7bMmUUoLt2nFVuVIpsEgSv9LHExPbma/bvFXp0Ff9Sp+mjW6mP9LPuUE9bcODr/1Jh8tLmv3UPvkh5eNXrzGqQwZLAqqYq48syJzvOvYnSyyQOq5dZ9VzHiJH52vJHv0zJE/ybfcoI2+tOqZfpOdaD3zuc47hw2FHvfZQpPOJxde+E9AfH5VsF3su+mKoFH1Tvsh8Asfk+zEUkEeP+zLr6pwI8U5T6lljuLDx7uvIq/Om3oOKrzhfyKctfBxnrYUC6rtuQJ5rRMpBBS34fejzrtXWh94/txu6gcuH/zofiH5PC2Gt32Zk1bFuuX7qbjpaOu1usjrQ2+2PHS6XVu/g0tkB5JiU72172vOr3l4P5vq/g+jyOA05a/vk+Ru7A++m0W606XWRFxzVNVCM3Dx+GD52dmsObXJsqw5drjzHsFda+plxnCMOSnXOeS5IFu8ppp51kGdnb67ri3tc39mJxl58xXUWW7x7rbl5e8P14GB+zj9+Ye7HM8+48slW2cin57VIyR9eM8oe5i8jeS0Z3j2+ql3Suimvt3LwhcQag+oj70i2D1TmnU3FHvzWwrXsYRmhvILi8/qETP1CB7zslLKrTR77+UJbgln7WLrpTK5PlPGJK/aUr7dztreBOI6f0Y9/Kb+8roD1RoQtdAT9+IiUnV7aEVcgu2zWusH1VMesjejB9zzrTX/Vez/6QNzF9b7WeGX0v+Zc2Ygvfd5KhljEI9/bfvGzlj8+ePdZirx2M943tx81Hjf2M+/l9qM4+u/g3LwWLb01v3A5c8TXT1ilw+X2jfys/vuTTql1ucjvhVYZMfGldF3z6sEr+UfC2dX/oPFkB18y1PDDCAQRQF/UmNS7WMMaBJtnEI6krIPjldbXy1R5dSAyoADeTuHb04uNwdqOixI4ZWfkTVlK/QjGcGI9jsHiOE6GBtePCz7gGD29PzgZ5+cYAshiuZ1pqwOxPzpJqe8+SLnHTkh91wPI58TZa88i09tlxz7HEIgtKyhlfiAjcoLku/zOB/mjxtEkdakHve9ps0d79UFsJw2B8PR6xiP50Cq327lSeALaZ/EKMWaQ9Y3xI580FEReZEPRdayzZFHGGDvl3B07N9SbV8NP/ROLk9LICWJX7A1iV+xPH4LUB8kf21j9oMzkha/kQJzP1Hu3GJL96Ml5np3i9A+rtazWxURVnJL1keXg5SaXKxa2IH+07+hjA/X+Wbfk4cf0Ab3z5hf/apGFz/ZLnlMWaqWUg/QvMs0TeaIVqQPpK1jbpzzyezkUOTlGVuRFPm1AeEGX9xp1pH0n0Plje/qR4163InLAnmzQy3u/g16f4xVdd8/3dh3whG8vv3fcy4O36ruP9urBW/Vg7Ud4M1dBeLoPe5sVXV/SYD0+JW8t7zIpotzr2PiUUFczBTvF03WQx1d+e1SbS4nH2OTa5n2d1ywY8K5zDz4o5wtrpR/5VBuCzk+fPvmLfr98/nK0Rga2w5sXFaQSBPPLdrSnPKAOvQSdyOfZZ2SjjzLkrIA/trIOPfAYxehXJ3iynvW1LW1T7hsQgkFdiNkn8SMML3y5rmztbZGbFx6QJzbKzTrAV/SjbtqLh374S4TjekOQS//iY/L1qrvaHXYdXzQcQS47wG7jzTHeWlLjgU2fFUjbxjHm6RM/SBP/88x5fO62vP972MiXU5n/fIHwkpssta+wruzi5og3cPDFUfzh8cRXssmPtsgD806KzgAcjOHerZO0ev4X5bqw0VkZQeCDy/y8LV4flzJAJ/ogB8hMaufx4LeacAGUCjXcFtHe3rbgRBs9Jgi91AkVmeElGNvynCAoqHaANANHP6rMykce+eqvqipAdi8lSym+kLjI8AvYdWJzk1G7tqUDlJyNuEGZ7zyFZCgDAkrzPryDTgBEkKGlY5sk+Iq+Iv/4ogjNPso+6jiBIcaPcntdfurtCqSbDC9WFKGH3g75+lPcSntwMesbOLYtTVd/tMZgx0knTXgA9mUc2NGCp+sIdfuTp20nkLSj1wcpm7Y1dL0Qpq6UMYPyfnB2MEMpy0eSoOtM/j1wICc7Mgb0P9T93cs6pR8g+rNgQsFq20rh4RyGtvJj0sgwjA6c0VvntY6p47wbdgLaZwx8juocoK5+erfNRcsW37jAumzkY1v0+3iWbeDsgsLPDysUlTzmIVPQZHvLp/jINqpd2sZuPokp+6osBKq0ZIcn+fU46MddFphyVZ9xDyjjOOVdRsb0NdkgvOHPceeLjE6rnBWR2WXTLkh+1RP9AWXp21570OtobyI/yLvgLd+P1fCnuti7EsAyiOPOB47ztU7UWgDftmb0utNUsvLMK+RPZ1M++uzTZyHq40N48N9KqYvfgsiHZMUoPQZ1K1ZZ4Ynt2BN/wddlUE4glKDO189xXeV66LdhqK77O/1Y1zvKWDX5rpZWvDnWtQYR64wdVh2Q8sksM4DvUH389Pnw8fbTDMzcFlPolhe3ur4hAxtoz5cIuf6ydhAA1BiX7wkeiYUuLs/mmzcIFHlEIPbWbi1KZKWIdR+5UD+vk8ZXBOjxGbbAm+DR/mAtHW/I+P9oe5NmO5bly2tf6XTSve+9asxqwAijMysog6LMGMAMozEGFDMmfJr3bWmqrHj3qjmtJNZvua9M36HcR3p/wCU/GRnhXXh0nrFj54Y39QWBzG+0MXLhIZj1sVMhMgmiOdMN+swwNlDGfK0YqT4dHnPQWOctr5E6Pz/zlpP6vpj92P7BHuuUHHTyZrO7X9+f3t3xZct3uuf1gfUw4jPd17enG8revTtd82VMldGCrB20ZT55e5If2GThE+7UL5vG2OBPF+71ACA6/EAd8YXjX1eCQF+EMk2D6o0aWE6W0a4Ai+EAFAB2Gk5t54LJ46MGOjL3ADxGTOpdZwd8XM/FbxCeyIjsCZRjc4B7wJ1YwD0Oct2EkWm+vmfC2oEOEoRuN27y0RkicyLkg+U721c/Abo7ozsC8vEzAyFYk0fRn9nQdgZf6CB0mPGEChRv3efLgGfQ/CtEbspmnSZwn7yZDnAfXhB5sx4T1jLuww9M+tg1/QNMG6AJ3YSZ58lw8AApD//EadslfA2mrqlzpgOhrfrju1okGPR+oNT4i07aH4xtwHq9pGPCeh/ewJGMwKqH+0IWlnO/0ZKmUx1cv66L5wphHdeoiZ+6AwS48Emc5wMHvKiCl3xdyQOm1fmyK/qCgdgD+h6ZSs+PSP0RXvNhK1d0Tfrwr/KBtRxIXvI3ubqPXjBlpCd90iB84U9Z6IGUX4IpKxCeadeUFyAvtoYm9zMPgG/yJr3mzfyJgcgE17LA5PuZ8tDkusL6yWHSuR7xTfoJUyf4o7ZZYeX/Eax2H7XPj/Q4kHhF35r/Gi0wy9Gd++pz+ydFpGeZ10cCmy4n33XyBt15QOjYgx/QGHX0Bs24n75IcEc+stmtZQ1Gr3944+bdWR4gti1I9bEvAbuwBGPIgc5+VpQNH2nKKWMHmsCcPOoRiG0AZcjmnnQw5aHdfVfjFRrHfE2LPZ8+fzx9vv+kfNkqe8iHBvnQAfDS1inDl5ajaZgyAljOD+MPfl4dgNZ6ZZL1Db2REUg9KQcpp53mAwQbLEB2u7l/pwD69t2dgmUFx6LhS4TeURYpr6UDr2/VNhzbUUDNJ4WsBQ6OtX5wLHDWk/UldnFU5+n58fT504fTx49/+EgKLekvG4r87f/yr/6jv2KoFwIXSXiPF+J+fmaSxq8OQEE5xL/VrqcZOpO/yal8no54Cqunv6oo53jKAThNzrEINYJkcHaYb1wCVY4M7mikumcB5KwldpUd6eTQlSPr/EnpS+Nwp6GlexZoBgsNpjIGSfmpoTq2hFg2spBdgXMFrXv9gW5IyQPrjKXksnyrTiKse9GUn6qhOXND50O4zz9vNPK6d5HryUf/DSWfwVMdn/NBZV/x4BfuffSC9lPd3PHavvIAJhU/Hzn4fJiQexTBn+DFnOrl8JUJxQ9Al3rLo7pHfevvJ+igzz0LobG9jcopWfrnCYhv+/pMLjsuVVcwfgEBNMKf+5zn9W/di5d6V/+tRoWefO/c6B9snM+iD9mWrgdgP1RO0+gquvooPX7Y6zFhlNbfLo/szt7qRX6uQYAdCnjTf6Mr2nY9dY2e+F8p3zNeuOW9m/u3u0UvNr7hXW1f/QU6n9XUtX7zX0g/pA3RjKr2p8+AKd8/KCCkD+fhFMACwP2u00BXz76c9bWP7RNoSFd+6s2cU1LxATsstWhBBt+z+ivj2b5UORNofTKmfI+DGpOUWQaV3GQDPGyUboD+yplq/Eb9jPBJJvWEqniF4vGOj7DMZjHFj6UDwGuun2g3HSqzj90vsxtd84OPLjUvUL4p35MfzH1kArZH8ysQGoqn3kFe+pqu+vh5HhBe+3cwQwNOetK0T8oA+0x89qPKGeMpIz96I4u+Nflx7NRrWUMnrQ6EP7S0R9KUkTq/nvtxQ+dchpUnUGlJLZUG9AdzL0KnL8G+ruw6JtIOXKfsyDfsw8W6+AdAYSp4ubJeyF/yJHcGy9VtZM6+Bx3l8T0IzCuoKWVLp6zsi607D1Djsm0TZN4TUcvgI3fOoWr+okgC3Mc1P/MqM+9uMmepkBjk2uOXelVfYDcadT4brXWCt0jUXKi6sDbpylzJa+Zsn6qbvo6t8kLZg6VtE+OWK/IIErEP+5+e+QU6rV9i9BxydSubKxbhTVDIpL/yxhnWK+ruWAaZzDfYwj8FiU9PvN7uSbrqdWvb2eluB+TAaxv1Zws+Wf9lfwWb5VXoaTeA6xw/APUg2L+5kU3EZ5wnt2DiqaLlbHBt1GV957sS307PT8+nL5p/7SbR8X0q5FXMJz9JTuwon1aaeRNwu2IPMmkbAtxrzq7Xg4csr/iIXWjrYmeYNqhA+I4Hi19/Pb3VA4u3T6RfjPYDMay/cyKVyAdpKwfbPqcsurbJ5eq89AXeGEJ7qEUIWOs91fjd9GpnfC2h6LpR21ypbaTh9PZf/6v/4K/VeXA2BriKKqvJ3sFpN0YCOR8kp0O5I9L80tEdkEW5OhsTGk8nFdWXjprkKCQYxOFvFZwD+YJBnA0/YNnOqwzSkYUtdWYHG2sQTBlcE1QmKPNssUEvpATUNJvkaRiYjgWZa3UK6l73AFcwu1B+8JDL6AyYySJOue1rfru7ZcCTYx7kuZHEWHKtwlAyesHVvesnnfC4woJ8PETHtmxTilfyoHPgI19jhx92lGcftT+2XXaYEKv7klF2WZeh5HPn+kgm1wzy0OWLf7q43HmUO2Wptqd2CSRf//KglHayfbYNu0qeZaYutLkGNukEz7ZYNNCTT78FkFH+qUVeFbd8ADosQovI3J7IqcCHGlOfqsOEkkOp7+p+gZRmUkudcg3YA+L/ToRoYm9n1N/m3cg1Tiuv0O3N5I0PZLq/PKMEEyGvTazFjsWFttVV+Uzi8NgOCxV0m9BfyE+wTnnZu99Dxz+zkW6krjkOlnv8MftrPZhuWiWl+iP9wHTdXn5I1WLhL8iYn7ZiMWJirh1p8p8IrG2N5KhODHcQj5UNpTeQL7niDyBlXKwDfucokJct8zx2aSk/1h/6TsmIhvRZMOMBgNyLvq7F3vwtn/vqn1VG2v4WUh4/MnbOoeopQvPk4QRAP/6mPOMsOgJ7/esanRNnfuajrYy6CzPvEOhsZQ2ksaXsWcqE8B/ZAVRb7kA59YAstIbI3WTvjGc6J49g2gLkPjyzHN+nRWNzEH3QOtU8e9kOl4LnAHV7FUQ6ZcI59QXIss+HbOjwJzrKh7t9apnNltlOQYAr80nSE9IvY0L4GDHAfIjyVToKOujVvFQbWbJND8wExfyqMkEpfYsNAR/TUB/z2PBaXtK5QsMvwfkL06KDhq6ObGTmoRMza6Mshsau3bYaR2pryeSLfAS3eZ/w4wNHDepTMMr9UgLqgDJqaxEaZ7KbV+Zxz7glYLu944gGwW8dq0RH1i36BTpwU/mt1jG+bA8d6RfNhxxRWNsOiO1u80bAPlIZdWLehwpfEA8QrxWt+JXv4Fk2l+9qnUEv+pBBIHxNcKoYjvWD/BfOJyvgjU3Rab+Ixj8yw1pk2eKTD/M6S8eX0uyY5rmOatBAxIrEQei5VfD87k9/Pl3fvVfDyFfyo5Qr9lKcJTom1Mz7zNF+d7XLywf+Doy9iV2n040Dd/mawFg2Ueq3eGgdQT/BsjdfRUx731zrwUb2/vJV8qKECsaxKKEy7Dp/Y3EWxuEIqIrKwObB6QEWoyxI0JQTa0FLADt1gKEFUh6aXIMAMgHuV34aNx0raTe2Oh1DDNjsbnvm/YpqCbWf6gputLsMEODcD7udwMyfMHnoIIGZHwykXhNkimliY/EQHBYfvgbgXScpv2qln7qB2QYrhofrxJTDl7zYvdkkvtKw8890MHwBafX8FVnemRNGnwde98HY4TJ+SfJt/fJTaLkC57bhgz1v2gI91wnQzOsRrGWRvbfN8X1g5s0yrrFtAvlTVkVg5Uv6ffo+99NPQMmrPPzIF2zAqSdywegp3+04aYKznDddgLn3rrDTjNGiBaKTMCShCLKwn4/TirbGdeoFD592OZjtvHoF1Qwq41/J/9YTO/SNKWdemGMRSF1M05sKAbKYSCkLHfo2egH24V98n4f7+D98QHxOWfwwy4HI4TploA8ELtkQ2cHoAKaMlSfpI15oQ8/1KB96bKbelyB8AHzTFsqSF5iyQYC85Ce94hHMspVu5ck9Nk2cEBlBYNLN/AmUx7eTNr6gTZO38ocnZUF58AyTHx4HFkLWEI2SrewIpl0zPXlmXvKTnnlHQFnafIX0oaRzD6IzeYZf1E/67PMsIx3Z8em017QEa15zxNNpUFobi5a55f7+8fTp0yefX2a9v7ut87boQrbnIs1Zutn0xAawbKj571G0D08v/qW9397XkQfWNn5c5dOnD6f7h0+u09WNxpEwvkg9Zr2SBnY9lZ/5MBB7sLUCdgJU5uY6YsKuK/OhfchDh9aGIA8u14oJCSBvb+7GxqXq6nmyQOJ8PlnBh/yKHwrrHdxlF/5jvY49ttlxJL6rtvGnnWljAXTYmC9YUmvPEATW1wrk38mm97+ertUmipZParLTZ47KcN6cBzDFpT6+IdsJqH3MEXbR4l829N69+1Vt8efTnYJqHiiIRSijT3A2/FHyXtQPvuEnV5yKiZDBRIex4TB0B0xluM5OWQe4v/TiU5VGiV8EPunkwASfAAufG8c0yK78QPSsiDwDHV33npxtV+Wn06TD2MG6R2/ZH1qeUtu2s6AYrIWXp1OuPjMVjHzRbGn7DJPWOtNxxN8TVCYq8AhSNsuRZT1KW/Z4KIHO9aS8eZgQJ0AHfXji5uTjP4msdA8Ql6kNfZ2ovOQH4QOoY/mlfDLrMeuzQupQ9DE+ExZ1rHoC6KJPpl9utirNNd+y3gY77RGRqnjpqPYoG6sfWMaoF+m8qcW6m2+772s9wdZuxwqITj4yV6Ak+ma/WBHIF0uYbKYs65B+3pMJUMY959v5OBG/8umJ88UfgI/xhR8ruDm3v+za89yuPZ6C7pOjnVc86gMTA+mv9O9ZljbKrjXBat3XlSCbBwDakAAdOt7rDHoHWgJrXOKTkq2Q2/TRE132beOc87jOnWtssh267vy7PJllZC6E3ztkklefsOxyd96C5M+yoOWojSZvfDth8qwAL4gNsaOO2RVEHvInxKZp+4TomvnTButkq7BhKwMVFEz+lCUvENuOyoBZtpaveZslyVvKL6VfA/oTfbfSQ1f7ZPUZsJZxnXTIcR9vPLJlo6d/0jkboJ0IrDKiLzLmj1y9DrueANNEHngDUzew3gPJm2WRwvqL1IoBsFdliht5y4H74raLXLjKpl7qrd4oow8C0JQfus7DB9v82n3cnC2DtypYFmuN0gS2BG68OYOfdSb45IgcvNjN3Miu63qU6lrBJjTewdTklCOayMEuzjj/+c9/9lhHZr0C79GYeqYusz2Rj86kgb2uRfOiIDn30EzfsWbmS3he/1VXAF2hyScjiJOETQYbq9TLP3Yn9IZMbyCWL+EtxIfEbNjxhV997DdeYLvHEPO10nyRMHYjgyqT7zKIBNTn/lO1Aa8dhP5FayBI+g2/Ushus8aGaqYHFN63zZGYZwfTDpQVaNcrUUsev16IDtYOdsLf/em3091vv544I01Mkzpbl9rkhQD6+f709n/+V//hXynkPIfPhrBIu/I4jc6Ey6oyfATHWyLqfXx6wiLA9PQBDY1zqgZRDpXNN+qfVIEnOcxHEOR060OH7uHxxwY20nUu0A10qEJgNYQawESyRU89bKnf6ElCzP1xLhMOrxBBCDtUzSt6bKKhWFh9RlIZaisHn5QB6HNNnEF90MP5K2ylDGEq8kOgnoLYwZVTaSwfTpfjOUvF+w0RUsGJSc3v9xqKn2968gW+AOqwGx9Ux6OeZZvP5cjH/uVG/C25/ohFudjLBMZVTvHi7g6k+xy34Z6PJDi7RGvyz+1AndAtmQbLls8kjzZQ19U/bMMjFLv2lutzRELs9LdWZbufYMVQ9ZR+95crtV8PbpgBT441MVLXerihAG30hXoq9gMSA0+2cjSEc0Y36jt3emq8VafGnvpoBVn1VE7j1oSHvYRP9Afo+uiQSfCx7JNt1cfxHz6vwWY6DBKxx4Frr7T/0ndSEQGZ+F7/yQ26XfC90gG3G0gaH7VOeOtKH0VbtWvKaUub07y2ubFyVCbnQispoisbaB/OlXsSQo5yeSjgI6r65S2JUF71N/GWK5S3TxZ83Mnk6rbMJCgFPh/eSCCGbfi5jkSUHL8vlbZVue/9V/4Xlg+Z4GQVvCqlfzN2KMuYZAww7gmayeOLzK4fV/SJ5kH57CpwFvoZe6iBdLre/va1rt2HfK5PfFiEb/iYLsd/7BC1Sx3NkC2ixYba4cY+jdsxkdeyKhoV+L3l9b/a2Pe0iWRSF93SOugFaQ/+ec4TV715RwVKc6V/+iPVTnOFlnnSc29pct4bjxMtdoxpWtk8VXfqzcNFUaNJhRbKVZlKcwG2/mm7y3+1eBaF+0inAbeb6lbzojNczsYJc029/qoeausnbWVH15P6Wr5oPRcpHfn4321tH2suMJ/0iwbm6OUKqMmF53kAPAA1rPZgQNcYsA3Q0INoIzJattNmLHsy7qhfgPxcSVXzd99En5F0tcWkn9eCoqysalNQQ8/NZAVN4zLVwZMpqELbQB2cRlfS+lt/jJmPvcmgcqPzJVm+KxXVz11VZDGvisbft9H4wRP0NddJNPTF0oGQ4sNG20Rf1H3FEq6E28jfR7AeRi/tQf+ljWpeps7Y+v7dreeqb4oziDt4Z72/68K8pHKOPZT98OheGjE+vzvAkKZ9bxUnIJddUh9B4IgAcYzWMdpJFrqebjXd4j2QwAObeAgmkOf3FDi3DAvj8OHpQdL5EQ8+4n8+ffzAl8o+2n700d8ZP7c3t2137dISt3Bc0SrwgWTj37u7W9MTfBPo2VfSU7zVZsQVL6yNOBt+0bAGGqSTsdhVst99jEGVIp+HD46N3CgPn2UtoJ9xthi/cT787vZO+Zo75FPe/Uw8WO+35kuN7PwSqLon2G8KgKTO3i/FTNoafPAxJxEroJ953A4Wn497yC8+/yx73FtoQ93HNm/gKM3649+kkEyOGHJMhDnZmxPyjd9DjT/kSwe61kmcJX/JV/7OTHU1t4uPm3Ir3/lnuLXm8FDj+UjtyxrDL9bSga5U/we1AW/uqHHMlztpK7Uh7VYdnQ5STsDgdPZc5RFjPRXScJUmYPIWv3B3oWhtUH2Lkde5MfBuFPT4SUUyGTxUlP0g0sGaAL28+h6wfW1H0XUeiyEop2cHC47QT74Ai2CA11ARxNSEc86Dk/Yru3Ryup98ZXtts4tfzpe7gOwIpx6Rk3tq6nSRuwx6JTpnt3umQfzop6JetJEzabLAxQcBaMHtjQK6hAcE1E9wqpq8bGaA+gotPMK0LQM/u2jQIBvbKnCuhQ6IbMD6dW8ftD1g/ALWQ1E7EgtEv99XmwPu3EM3iP5AtKY/Ul/s1uhTLv13B48l/YnsQDft5qt5/z2ovT0MzyH1P2QRpJ3U842A20EQ3h1235W/9j61ofpwIG0Qu9ClFjAdsjZQ36WtnbS/97Lcu9+LhoUq5cghXRNJ02XkDxrsBUIz00HqbFpZm/Yk7aBJyEdqXAmI6f/P20d+3feUn3ecWobrSJ3bjvZB9aU9je2xH7AP2+YtMCYNMkd1edITOM5W0HUcxchHK9d8knEILd/0bdvECdAEKZv3l2DSGDVXzfvoIX0JXitbfTJlF+7zYY2n9A1uKh0f4/d5nbKTD/4srDLSPrOdgIxJbPwRTJqtXj9oi9gwbVlhLfvhvdTwE8lsMvDpaeBHfIBtVp8FnT6wGYA346fk7GtcYdGAR/U+ygtQVnZkdCrPptL2mR0JQBk/ow+1zQHmHtYFMOMl/QR86fWTh3MA3to1rc2ukjX7VPU9cq2FhaIDfq+lnpeIW3o+4GiF5PiHRhRUITe2bDYrPe3b5yN+BOrp9Le//c3IPTvQvOsZWq/7vcYhn3weAsiHjx8FYUzZNkxpfSDgOUy0mdeAlLNs2H7VyQ8w0ufNxaYF6Vf2LUciWf9VNzY/ua95ZO8b0G585PLA4weF4kd+7VCf20izyJ3m23SrCFcRc6FzO/qGuZSr3k8P96cHPbDw64P8oIuMUDnjodrZRzD0IHDD0RDZaD88yZ88KKieV1KAbdjOkZVHxaq8qYNexznpN9L5Rg8Nt3fvTUOcg80OmtVHeJiTD/eFD3AjdFqmNu75CNqchNMYxe4McQ4GKXrHGDUwX+Ahz46UI5DC04u30WXsLqcXMPfVsoC82DZ1kpcOWeVFk3w/APSizsfrkT8xsOZHTxA41wfdPhBBnoIoNw/1xVfKjzyuQK7hC+4dq2ye+Uq4M57T7ohNXFMOpi50GO4nRMakA5MPJA8gHx0ZPKQBZPvhqDs8AG1wk+0SZELXwc7AI4Bff8wb29LW3KNz7TuzrwKxAwhNIfeVd6Q/PMBMfw/n+i7BJRmxZ4WVPnUMhG/L0+LpBXQbh+cyvJMrT4KS5DzKwfQDQKlC8sEWP/0egC+4ytltQ8e0h3TbqmvoUj9sSx6Bc9oYTB8DCWKZyF74VUz1vy2f+kkNus5sUUV40CUNYKvrpMnfK4ggeiPrEoZu6gjgfjBlk+YoL/q4AuRjVzA+jc7QrH6f92AgPMCrfPGDMHUAaQ+3SadnWWh9vWDbxJnXvcDAfSD1XP2dsun/mQaByA/+fwGRDUyZU89a37V8yjiCWYeZPoKUr7jCzF9pYuPfD/icoPHc/xNmvY/0/Ch/lkVP/AtwnffQcO/xcl0bO9jJOrMf49IaxXyCzSqFPmsZ16k3dQomDzuQua1h4wgn8m5uOSv7zq+XI81xpd3O2kDiPnkzfmBTjGMFnz59dlx0q4DvL3/5R1sAHf08gN9d3wlvFSFoBCGCub/lQEscwidqDjRVpHC27BUyhyIrdkQuV/wGD0BeaFO/IHpAIOXMrUZmYOWBAPTs5CIXf/AQpKxNTmgmbDKFAOXs9CZ4BjhTzi8PPj8++njLw8dPp+f7z6dvyucowVd+8VF+vNIERfDMJw/sNlOn7V3bShNn1Zvk3jreZJOGTzg1u9fOuPwM8tACENPxkOFjLkJ/4pEK81SVtO9F7GucZedUY1S66NbKguzwYiDv22OBA/hWKLAF1cIXLYzImLDeB9CRRk1nmc6ffKTBGi7Y/n0eMOWAs2OAgdSRPGjA0OSpmHQeCEIXGiDp3Aem/mlHkEEedEdkomgarsCUHUyb1EA676SRLSlnPCkLwAf/1AukLcDVL5M/MmeNU05ZeLkGV5gyocW/YHh58s8XRSZd+rNh9G0g6chIfiCyIg9YaY5g0gPcH/El77Xzhj+jD4BuIhDb1/xAysEEyxNSBqSv5T7p3K+Qdpw6Y4NGb+d8b3cQGq7I2HahW57mOF9ZcOgDHm+jDwZITfvM20h+6gSkLpNmwqzPWgZg0wqRiZ7pP/AIjuiBaVN0hzb0oeUamtBjd+gmhn9ieCbCnzEeH1yCI5ngtDGw0gSic9owIeWrPZFzVL9ZnvvAeh94LX/F12CWr3VZ4ai+R3CJLvmzjPRq58p7xBf6lXdC6Fe+ycN1yg8ewcprWgUp/t4Qba302jd0pwmqeGh3PoUjD7r020DkRsfsKxrlukpWP2QnuM3usnVN3R1AUc7r3giwQNbJyC+5u3+kyvrQNYFy1lZM/fDhg8/yIuuf/JN/cvrH//ifmufl+auPh5AmSOeMNEFyjqGx0cG2G/oJNPkpcAJpADs2u9sWgPp4Le1jLkdxAgAPtPGpeQayPwK/felP5sVEMN0BO2kRmAZM7Uljc9LcAZuerxVfINevXr2pB6OXL4obfUb5+fRVeP/p4+lRDx4Pnz+dHhREPz2A7EY/e331WzQUDHNcCdk5b029kF31rsA8/omtlAfzYJaz6M+PT/K76ieZRv8ZnZSGcZ8SeieqOzNGJT+0Uea3c3xjCx9j5BzSdhJ533z2+fFJjuXX+aQ7Bgdi+MQJqchsbGyIHdGtPuHrhCovfZHN+RhwBqUgfY8nJurogcsXs9QRoAmazjaowfkddpAOI1CpEZoCnvY4cy07OwfwbrMwMieU/Grc0E1IfVwn2ZjdQiD1IOiOXHwEWG7bBm/8Fyi9ZQ9+xjehpX5g/L3VU7rP63vetlNmaKIXuuB2xlAAXRC6Fw3WRz2Q8XE9QVZkMfEpqQlDNrhj4mM6tp4w1eeOgLYoPLdxQ5zJwP8JCA9gaeN+BcSW6NI79a+Qss2mA7k1ge5+TDlp0Plfz+sJTFm4LGOdCQ2kBNzuVUb7ApYl+sjfdLSeIwzdRt95aoKzAHSjz5W8pgGzk86xjQTOCa4No17+wl/LUa/1Dkkg+UmvtqUMyP1RntNt/+bPtmHFlB3BSjd1ZsxF3xGkbK3DlDtlA6uuQO4jK+N9yt1AaaRM+QBpxmcg5ZMGmHlnchuOymMD9qQsdD7GxDE65kt6bOdv8w59Qpe02arTNH8HxJaJE9a8tXyFlMfuv9eeFeZ8G9mxCUybBkILXzB5U054aOE6o/o9AqFlzIIrhC7AnbFJ0/9eNPenDwY3OxadKjnT63mAwFrF/v4CNEoX/d6HAut97d6e6yYeIC4giCVYveUstYyO3vlJ654nWxudFlSMpMBO18/3j6e//e2P08ePn33c4J/90392+tP7P0lHfXeIV/bd3bw7/fm3v5ze3/0q33NGWkHsE7uxCmQ1J/Md3Rv1f95b7y/OC5m3HbP1nA0oadtqXqn6rm0eBEKbtsgbk0AaiyA6x1vhIf/p6WGbo6cPwLQvML1N2dRFGnnIBRVFqRHl+68KgIVfnx5PL/f3pycFz+xAPz88nr4osH3x9UGy5RP5g+9LcX4c8PeqJIZYle8G1dlrzrPTmwtTdx5C7m54u0i1AW/beFRwjh7PblQklQIShEUAQYSfwuiK6hT1ZEalmJwriAkCfEwCNZMXExkycEK9Tqp2ZqMrV+vpa3CWRX4C5wR0yI2zuUb2hiVB9sgWDSBCAQ8mqTOSJzkrzPogJ7JjG0jHBPYOtR/ZWBGY9iUPGwIpCx3X7GZHfuo5ZZGe/CDy84BBevJMoCx5pPHrfJAAKId36gcmDRDdAcqC8TMYvwIrT3QBG2/nTT9UXaofygp18r0Pcg/AB3/SK5AXBKIvPBOO8oA1f72f8ldI/qVyIPasvl5hleFXsrm9zttttWeO/YkA19kWgeSDq+zApEm7GXtHITyhBRME629dNb6+SW2QchZD6/VsxLgedu1J9zdfJWdCdCWNHbarcdYl18kTuNQWaS9w64/dduFJmt2QpFN2BNgRXO2ZfNPGS+WRESCd+8mT/FUnOOE1uykDZ/2DO1QfAM7zz2HycX3NnuDUm3aYkP4SGdD9DIR+2rC2T8oDl/JXiA2xO3gR+oHwiPaId9pBWe6nTeEL71oemDQrD7DyXKKd98kDSCMjvgUzf5Am6Jz0wCoDSN6UBXiOAOXD+vSysCK7sr2C4F0/mPkr9WODih1frgD5wfCENuAyBXH8+EcCURlz+vzp4fR//O//1+nf/tt/57WfHei//Pkf+0t8vOmDn4omoOPVdn/5y1/84AIvn+SzG5ov6NPXmV/84089DqZd5ZPsxtbxy+RPMC9HuwTMudAA8Sn87ALjJ2gdlymC5zw+MjOnOiZsP4CVli5votY8zIYqecj1WFXbRJ/rc11jmF1l3nzy9eXJKwD3LwTMCqS/Uhflk/aLG7T+Ic9tdN2fDkhGS5Wd2bisDUrsAl2qfPjY7ad9bTfxmHSx+7zNJnKRsQwXvlWeMB+Jp9I8sswAMcGW37H7Cy8gF4mcIV+pc1JGh3qjhZy3HmBYa/MuKruxe4MEkBtIZaAp2/bFCCCfcr4B6lBKokRZzjHNeWcIXwYK/D5jqUZ48UDhgH45nHr5CdOSGygHe8B5cKmxeN0JefaF6g2/UYbg19iZ+nvP1j4oyM4du/MOeHpnns63dcDu4GBgplM3gIHDRxa73n0Ah477zU4httNZuHJPefQeyQCBMx2y3X1EZbRTIHwBvg1bKHr6mLuD6uYhWoh/2S2UBf7H62jqab4Qu6zLfbR2n0FPgLSh8rkeAfZMBGLzrFvxH8sA4Jy4wqojcK6jYL0PJD/XSzKBnPGnLTIprgHr5Ae9K6ErrYXrwJSFHtUg6VXms/tsyVYvMtKCHlfqx6AfnJ8rkIaObuKuojSoYl15ENU984cm0eg3veV3uezLznQBk2AnBQmc8ddOswN5efCK7CD3VV58Sc885IKzf68wabiyyEENkp4Pe5QHVh2B+GHaEYCOnTQwMHmThi9yIkt/N3QgMdA+HekgtE4PW2l1f5pCnpChZ+z6pa5Bf2FH+VUf5rVCpAfX/MzZGevIhZ++FmTdwTjKguhLPbLuGPmMmfnnAiKR6z6PlE3TthWqPjsm7xLEpxOwOdeJR+B87G2wpgP61abXZK6w8uYaiCxQrW08ojFs7VDtEr7N74LkrQjQbz33qKbklQwClUYCPTbsej0B0ueAbay3y7ATObTBLq9shD9jJXND0v40GjlPz15rOUrhIIsvm2Gb+gaoUM+4+g9EVtWLOZs6cjb3m3ee/+2/+Xen/+v//LfSczq9l9w/KVjmy9uc9RXj6de7d6e//OnPpz/9+tvp3e2tx9JLxwoSJloFjDdX/gESbJKJsko2SyC41VvXJ60TBIOul+zI3GvAD5WQgF5bJCnljAHqwVxPmrESX8tTJ94qRntBA4/5na7AGxu4slb5KC9BjyCxCHWw3S/sritIV5zlIxuOuV7EXzbYUTQqdRvxEv5APjb5p7pv5CsFwlJw+uKqyVaObQh500biVOyEx0G36Dn6QTzFGWre1HH/+bNcI+2XME6QRe7YZxMGk4poqCQILYsWixrGsitkMtHwkUReQRanA9Dp/0WANp02jg+QLv7ClKOvgGulvah4wCoYVnqnqXTuk6YuqdeUDaZRyDdowYgNftJrX0wd8OWadHSt8iMreAThDeR+zcP+aW90B7gPT+iDAOW02SV+gLzgSrPapN6zLRQpA/FXfBZZgSN50YVdXjJ1n7KJG3hS3n05y1b5/2/giH/KD7ym51JZ8iOP61rvgFqhJgFNRPnyHf7aUEOYK3231xdDZK4YmDbY/5a9j9FA6KKvvuQ39AsjG1u8oywZ+WKPd81JC10XiQZ9L55udf2rVk2fAmYAOWH1EcD9tAUMhH4tS37wCF6jyf0smzTJBxkTwNSfKzD5gKP75EXGEQaiM3xHGDCvbmfeEYQvY3yVv9oAzLxZNvlA/XH57FMrrDzBn4VJO21K+kjWLP+Hws/YGJqfrc9q92t8oQvPpfsfyYieS7jPGjusNOoxvgY2Wxzg7mWTJ3mz38HneWbMhwFvuBC/aEIs3iqDJ30rPEHyCPqgX889B2Z6QuQ9P+0xEfcAtrLu/v7776d/82/+je3lLRwggdyU+Y/+UX250HqHrcjIFwhZz7kHYrux9SKfeqBzls86+9Wd3DPvdj5zdGxhM8sBtNLkbW8lG7JWZP1JrMGDCPrdNsRtCmYpu1KwCxBY+6yx7ISW5uKBwRs/KkcevekXFhTFqDy4EKvmF669Ruihyl8sxVd6oDCnYsLada56zP5BXvoOiO/5Uii6+LLi23/9X/7Hf60Gry186uQASkrsBDmkDObAuoRJB3RYz7tT+YlFv8tPMhDKzpB3mbSoeiNCBmIc3yTlxxvwLjTo++23X20M3zCtdz1Xx7X8rSK1m8u7g6kfW+7c8+5AXhnz/EiDo0jlGmYvNCJ8kkHQjn7ycZLrozvkp+P4fbTk8mgm8DthqT9PkNJB3QBeZ8I7GLHRfhJfPhb3+25pRNnmd2Ff+dnTtDy5pGEKGMRcyePjhHqVSt0Dld521mRX0deA8Lu4ZaNKXU4ncqmu9hsdcqOrNgWRTjvzzVPnyd/FV3JTf+tWOa9tocPa6QLVsOohnPWxbN9XOZjOdgYEPtDKTt4xzXsdgXxZjQDK56NkD1XCl+iiLezzqrHLJg3v33T/QIh02BHciJcB88jHOdZd/RHf2U7+WT7EkifD+OeuhD50IKvto4wkfqr6kq5rYN7DC1rXghNsO/7qMsaXoe1wjz3ja7sE5HXyDBizfsemxgzn5XxejH4tPTzg+RVA0iupcpmeyq1X8ru6tsfjTQ+96gfo889kCxlXHlv0e9un9sE02lOo3KJhDnjR+OxxDSVQ/mU8UQ9RK5u2Ia+Q7wVU8O+r5xJ2ujUPSWe981n2wCNey0GwbvJ+Z49fxp3SeQ+x7ZWM6oB7v1OGdEqmbAnEXviwiXqCQNpBak1He5GH3lyTpjzXpGMfaf1Xm9TVMmXfSy8gADQzjYykN33yueV3PmBdPY+RX/pTr9yXLN6DCky7J3AfnPe7/i4vcRJe80Fef6VklZMogu0epP2OIPbt80ul5z39DTJEeA1IH2s6p6WvJBXtrDvAHE8jytLOOadBl+vhuwLu04aMH3TRTvCQt9nXkDz41vtax3r96HwAv1qHaJBrGuS7v4hG/33flsVeFbaMkldZkiU56KMm3G/9vxsOduvRlfLwZr60nwTNhXjTp/3d3uYp38VepOda9e35XKSoZp6SAK23bV/jlfI4o8o6a99KHuA5TPmsIRLk8YNeeJBLHAG9P90RnXdge/eQa+qBTo9wVdjvIFe/tX0q8u5n3zPu/ZsIogfQ5blU9YWd9w4jElnokvI6E/v8JP0VQ4CUcfaWIxDI9ace6p3YATfIP4Ta/5JNfTir67dw3LyTDM3lb65PD/ePlkGMBgvvSsbfxGnUBT0+3yudPBTw/ma+A0Af45/1ixE/EXAz57Cuce6Xd0ETk5XttFcFjZT5B2LuH8RX87bblfEufTWP7XY/K2h1/NAymKtVhFstN/3qRsExPrZM2U7/TrtBTKDs9zWzDmUMuM7tS8/zb11fZOpG+dgu+SpXbUUsUUrD6Acu0fqHw/gvOtoTPomWXNUB2VZf/RudqR8/P05MQTurHpLQUIZVRwzWIGCCrUkrGEgaXgcocg67QtVwTOC8XFsNq4WURgrScNCiY8pbgQkkQNoBoBCe0lmTF1gyK80RiAANB+TpaWKANDKxBz2pfyD0lt1Xv2S7dz6Bnoe8m5d0IDzhB1LvWf+pIxBbwNR70oU29k86fBKc+ikHU1eAsrTPasMK4QeBlZb75F2i5T50yXsNwj/lgfg7Eyj1YWLLIA6Y1rsK4aeMCfm8z5P+GSgZhYGfqcM/FFbZ0XtsQy0k/vhNd5SnfvaR7tW8ppntnPqDxX+uc9J7TPFFl1adshWnnKT3e/ocfOqnTe8dZ+YQXXm3s3elRVeBcz2w+mNblbMbzTEVB+C7CwxTV/RNPwG53+3ZaQPJmwjEp/HXlDXpJkza0HOFNr7iPnJzP2HKpSwIRAbANXgE5DMncF3bKRC5R2WArOzUDrEnfW366DWIjlXXykdZ7OU6YS1bMXJjz5FNoQGSnnmXYJW1yn9NV2iPcMJ6H1jtW+9XmVMOtEf1C03KjmhWmDRTxwqb7A5Ics/V8/dYk8hb+xB6aE/6LwFjdk3Tn0MLHrU/MNfElTb9NrIuAeU+h/z4aP3wcHQDpA7IXyHyrPPUAarS6zV0Psog2byFgzQ6kZ26hJ4Hg9tbdpnrncb4xBOpgPLp09QTnHWMP6CtB42STR42RCdAGpSE9uU+HuHj3c4O7huQA31sS5vZbxILDwE+zy1lh3T0rnDKkOHddV5JpyDW72xWHWOXLDX6hISjUAnhxISqZ1uV9jqBHD0cvOWd1djYvglutmqN4Y1x2EjdyI9vOD8tb5YydUVF3JLDO/l4y4SCC+d/3Z0Gs4NiIv5W4jwBwkEqzqJKpdke54wJuwu8IoSni/qWvHT2vOenSMliKmaxByKzAJm19U4+9EAcnwaPbs5V0gDlRuwl+E4wUQ3sj3+bx06yDHZixaG6v+mD6YAbwg8PAeS08QI+NmC/zR8TyIcbcKxF+dFLP2YnnKcsvKkuKxp04MPy17SzfFE2UG8eQkDSlMd2l/tv6PbJh3t3NKEYjMSMKnFZ6gjYRvzXPuUeGjAQfUD4eWpDXmDynNnYeVMG/JqqjFV3aCpd3lNdeSK0nwrPziwKog+k3n5q1dX6PLBoE9qrjtWUHbSBypy/16V8Rk7aYLc14DNdflCVfxyMf++jS7wAlBOPIDKn7FVuysrm8hP+8msihVW73YbQggBy0s7AlBegjMmGns13CvjlJYJbB7jKAwvm+GLyQ3alHcDT76v7mSaB8oaDxmekPR6LfgbOnEVj57mC6io7A3YV1DjVX859RtcCgdQVoCzXYACaNQ+In1zeKHM2fO0hPbqDwKSb+fhmpQmQjw3p6/74Ujhp4AdWXoAyt39NTNsVZI44wu/Kh62B5KWv+VMw0uQ3zbSl/Jg5uvpBkDzKgtyHrvpH1S+Qerpu9FFw64e7D6bN21tiGlm7cj3D1h2b9vRlHxyVBTZbFl+C8d3kfVWO7SuAKpTRAUz5QMrW66ThSv6KKYuN+uu8vwemHmTyS5lXv1z5bCmI7OgCQkvTgJ5/1L68wu3paQ+kCMTUW7Z+h4wXxwoEoU/uGyC0We9Sr8yHHlNX19JzPl+C5+1fr971l9U4iyz+25vr0/t3vF9YazXzo2zkGvsD9ptkB/d71m7kl06CN+r56f6z3wf99OXJMQpzMHHYu1/f16dsyru6vTHW8VkFfELqV/VSfKeOhp7oSiyVeME+kFzm0bfXBJb8OuOVx098A+/uC4HajbQ3NphHZDuBqddhBdBi0Dq5+xE5PATwhT/7X/5jPCcOpG3ywOB2aj22W3SMFQzi7SJ8IRD/fyPGwUgXqX1Vtsc9YsAuyXGZ2sJvXWKt6DjWv8ToNpcfhN6x7npiB5+e+ke61Ob45Pr27vRWce0bBFJxCBHkX9ETYyoZoyiL03G2nyxQKoFMNtk94h7l9SR0d+KXBXFOOYMOUUYhCyAgROYEylNZ7IgNWSjIy9NLYNLTAbgPJKAwjZwX+aDphdjHFYht0QtMeW7IgcmTddW4A6xTcsI/6SdEVuwKkOcGbv+vQE54QOgSQEZOZEdG5FBOvattysZcoZkycgWmPGimbaRBYMqb/KSnjKQjI9eVf8rYQIM3crCFuoPkTZ6SqPb0+eeSfSTvjKftAEgH5/2E8B7J/Rk4kglckhv6n7EDmviafPwKhnOVQxnjIXQZJ8mbsqMrtLlfsYKZXaaP0/i5rnj889teFOuMM+k6pqF7ZTKB+SeyVY7lWUQNPNSPOkTnas8sW/Ni18xL+gjQNfsvEJ7gKnMF8sOfcQOEJ9eJoZ1I3kr3Gr4Ga3nqNiF5XFeMPa8hUHr2uQJcfTXnl8m7w/dzZmDKBI+APjThSA6Q/CM7XtMNfG/zOUyZKwbW+w1m4HxQPu2YQN7sWxMu6hKkbOt3zTrlhAZM/oqBmQc97Q2mbO0PAWiBdU4if/aX0BDLVNBWX6KGloCdwIr7bQ1UN5lyAuRNtHyZxZo/5SOD9cdfMhPGhgmx7VK/Rj4yHRgqDZDGRgI5WbnZe9tvgogsfMc9NkQOtKlz9Aaje/o9tMggjqN88gLoBnxPAK2BBA3oGFAPGJHPFdlcKUd+dHAFHDuJFrlsgNb7mIVaCFD1S6/zSm0BNEEyr4yznxQoI4uAmbdtuK15XZ03Xl9E3w9JWkzczputBbHzzFblsWZBP+uLXwiy33z9RQr1hIIS3mYg1XXPGV/eo8fyxNZ3R+onPRU6Yk+E3kZMY3haub6i89yJ/6SnJwJ02a80NHEsiNETA5GHQ8jHYBCI8+P42tqvnVs/52kRBtA3dzUTKkw9X6irUXXcs9U95TA9rcXRkloo3mk3bgE3cHAGFmBj1bnpx5MlgC/qSbagQnDydj2B+AQIX+6B8ND44dvpd3nk+YB+D0hs3OrZdEFg6gBWGiN5QsqCQNpptdO+luPCv/EoL+1gO7vjhl+SvOCByYPP5+/1IJZX83B2ibNmsQOA3p8kuJdjU9kVPdNO2MDc57pCbIldEyYPRUvxd3BGL+WbTxooP7RjdtyG0HqnWHXjOiFyjnTYFxcw53/hRm3aRhdj9AYib0NFvnwClX5RWIFxdqz9ppmmzcN2ya4xHOSTGzYWGJlbPRpjZ+yOXRsyvkd+bE0amOnX2mGWBShHfvrUdzxKguTBz9yWxWvaZT80hhbgGtzGoDBlwNQHrHKySEQOMHmmvhVCZzkXejY00QfYRtqq6538XEObewCe2DltvWiXssF1Xo1cJG849ADrfXTM/FX3ygNYT2PuX4PULfXjCqS9jmCVOW2a6cC0aWLKLsGRrNgYe1+DqSeQuXsicCZX9znnHB2TLuA1R9lnMno+UK77JoEVb6l4eng4vfAdKQVn3unu4BBgbjGP1gw+GWfc1jpKH6r4wag5qXZAGT/EHaUn6ylxFM3Hj6fwc935ZT1oCvd6ci07BbK/UvhDwePXL/5Ng0d2zIlDWLEUpxA8Pz4/nT4/fDp9/PxB10fbfKV6sIOK3AruiNMI1yRVMcmL1nkw/k7f4lNvNj7JS9wAHfXHN5bVtm5tg82qfy0puroO3DPvcq9bxYbs3qd+4d/uaS/5uezZNy2xhzzOORMAZ/4MeN7kk0VsFr9tFXqXWfeqjNPf+DRC7SFm6+IoJ8inzxxbDGyyaSPHHsGyByA23N4aQl8g7hKq74lQArwL1A4lUmfhATJ4q2LBcnIFrBMIXos2yh8f6+A4TqCcPBqJnz6UBHOVrOPBWA1cPABy7DBdUxb+yYsDZl7sOaPBsX2fstxThnz0zAZc+YM06gQ+PgJSDqSOwakvwD1lWTCmPVMWMHnDR2dPh8f+yReMD+fOffiD3Id+AvkrzvwVsCEIHPEF1jJ0r3U4hxpostZfhMzgJ4/2oB7krb6UVUXHYBEtOtKfgJ2uIHq5XsJ/KKwy1iuw2hMwn0yetCtQlroxxgnyyUOmfTLaGpqgZR/IXfPCN/knb9Ipm0/y7Drz8/01ngmgmeBr4fARL+w1DxMYAbPqorRlDpdEF/WIr6bO2BDYyvrhaUJoQwNEbmQDoZmw6p+4wiyDJ+MOnOVH/ZJrygF4MubDH1qAdO7Dx33GBRia0AGX0oB1awFbj4qELnoutQEw847KJhzZwvWIbsXA1AfMsiN4rTxlqRvwI30TJh3ptEHaD760/SpnlRlZXKfcCZHxs7JWOOKd+mZ58sHJw9/JAzCmJw2Q++RNHvLmffwGOCDjaZrNPqXT9/Aja12QPHgYM5xP5i0ZBIr1Wt2KMaABkJ9xMu2CP7qjn3yAfHZ/I3fyAqEH1nxowUB2tKcOzlhzhONvf/zht3F8erh3PLW/7WP/BBq+WX/mWmREF9f4KXak7qHRn77udgP5JBEo+5Cl+iiIhn7uiIcmazQ62KD1dfE3m4vYwprA1Z8QCMRt3oq1JJOHHNXHdZKMHD2jH/Dg9YvytaioO3xxPKZWYL/F8QIoaSVXMktv2Rr/sDmcX8aOndN3b+pjUKyhQ6FBzJIJURAwxbxXBY+eIMEo4o0NvNKDxibPSjnXJKeCOBJ6gnEaujopDV4GQ0/e7ARpfDwYfakotm8VazkuO0DAcgTTcfiBJyHspfyLHyTGJMaV+qnh0/gTI3PqSfoSGvhYQs2JHfGD68DjIx+LoFs4eaY+nqqu9STMYAWhSXlw2pmyvd4F574o23OddEDkTph5Kz0Q+YDtUM8C3eeEU0+uyKOvgRMoRxKTHn0Euagm8IKHcr/rko9YRJgzymUDfNXPVpujNz4CQnMJA+H9WZj8Uw6w3gORH75pY2wPAtXW9R2BTFKMd8rTDnDTBp4MCW5pj0EzZfqBQ5i2mHYcYcpXGj6JIs82sWmgiVLZ3m32lwiV551m8vTH/J5Mmdwmto+Y2Hv8B7ayA6AsuAJ5sXPSxAeBlIEzPxC+gPmVVZP/DqHD1/TJ9Mvon4CM6MxkPvmmjblWfy+EHrlbfi8koKf/cT/z5rUWqNEu7atA9MbOFQH4Z13W8gD3kf8a3SVYbQnU2nDsr5m3ws+UpTz6ojv3KQ/tbJ/Jm/Zd6x4I/0y/hsDkfw2mvvCseWDkvgbRn/qZp/mQAWz5DZEfmOnISn93nsqnnwisKrjih0PqPDT9NuXwwc+bJd6/+237kp9lIZ++QY/XmgryyabfWBF+rcvQE7De9HprvdLhHU7FR6zHWZeAjJHYbHrLqjzkQZ81PHHPCzGP5jb1Bs3NHGlTLCVadkL/799/P33gJ6pfnk9vb65Pt+/u/D7jyIoe+tIMoAHKoUNHyrnGXuisS+Vg6p65v8al5JMh3zD/hoZ4jC/jXd3eeQea8jdap9GHfGgsXxi/pE3hC13a1DaIJmOWuYgZibPPHN/gSgBd30FTOd1FfBzd8Jl01e0rul5YA7W4cIzDnz7LXszvOgKW37Y4ltIVqduuOusM/SHGQ+yXSIs4lUulSOeaNAGdcQHK/Y14yaUx9l3n3Sh+UAU9ftKTNZVfnQz0fVdk60h91MFfCFBl/LoY0U6ADwTo+rm3vHEfyMcFE1Jvrv6YWpiPfZPP1fmqF5h7ysBdg2xqdyXvzKauKwAfEB+kLOXATJueIFHpyOIojQccR2qUZ7s6EJpnvs0vj4jIfFwD0RnMUYxA0siauMGlfFpAvDx0MREwCCo42n066adOgHYnbyLA1XVXnyCdtqCe3GeCwDci3HjjYx9JalUpAwHkANOu1GviCuH/eyDtknaKTfWR2DEkeJw27LprfMbHhdX+mg4t3/UHkaEJsGiqjtsk1X4KzroxZyInNgSR46sLNcFhg0wEsYd724UdEqIpryWWPIP6CLzYCz1fOmbxWHW5ng1Hfk8eVzDy0W3Uved++qPL5I+WST1qY+EI6BvVPwLRcQQpW8tzX3WpNomfz+u50wJp05R50aGfN6/+1lXFvi5tN2Umf15nPrDSxK5pw/dQZaGbNiNHy5Ptu8xf9Zwykq5C2tBafEv7pfyMTrDer/ULzDzS4TnjVTIYiLxgYPJNCF16r99Zu/BNfx0C45tjggQtnbXrL8m+p1DOcUAxILRFX/f7aNphHm+b+IsetAPJuwSWDaZ/Cq27WWIDMOVMH1in6FjbOZ5HDFB8532kHrwr7Vfm6gpY39CDbsbM7d21f4IZ2+BzfKF1g/t1XAHMWaT5guO723cVYOm+bKgyb3wRQCrGqbVu8Q/rjma0Cejg1bggr7C9EvIqNxFbJvUKHUE/ejliyxs/Hh4+e1e1Xv17u/0an+sh+80vjS8dl7EpKM84VuANHdi2Bs/ce0e37ebKHJw0yIYq9bN/1DLO01wdH1WcV+WbPS3f8r7IjtE+9j1taz/0lxWta+/jkcV+6bdnPRwJv+jhQcKUUQG0ayu+p8eH05MC6MfHe/8CI8iPrRBIz/PP6C7h3UfUflf8pLeCf65beQN3b/+nf/nv/5XzMld+ZQdOVLYIeXcegnA4WYyTckqxyuWqAOnKfyRQ5gkAw91YWjSVZvfZ74hVvcjjvbw+0M6OYJ8ZYiD5m7GixwkYpjs7i4/jbbb0lrM1IKSHQt7mwdMg2/x+H6ACdezD8TSCKyidPv+ozkJhvSeTBlHQq3vek2pa5WHL9a06O/UWTzlSdqielNM5sYpOF4AMf0BQjSp+WU/AzUME6apf6dVfuIw+N0UHkW/8UbXssTjR1nldJ83LDQ3o8z5IoTNRWXG4I6nO/pWj3361nE+f7/3RDm3nJ1INQgayu5V0+VME2yI5klv1knYxuHPLft4BS9v6o33aZ/JwFbnvRINLVFN1fNoU3+MsjlPoYcyBWA0c/xKl/U2wIilUWPweQJEnzA4/yP22E4B9rYcd5Wv3J3T84nNSDxos9UmHWkl+c59VGQOAc2A1CCVD9lAff1nWRlQjZ5CQA9CGAAGVz6rDj0xspe8IvSg0Wk7XIm11jpHc4OhGV6HZ64/9TTv43coM8lJIiXWDBtrKPOSRKTvoP+S5f2s8iOZWY5wdEtIlpfzJBESvK/k13uocX+mgDiDp+BJC7plokcRRCz9oKhPfMu7133QvHv/cs7sBio+mdvnb0xfpQiY9memcXyt8kqwnET1rzLJDzRlEL4qSV+3UfnW7SUrvDFEf2g+/lZXxCTe0uxNOWwZ5BCDKwz6faZM+Jmv7Q/n+i0w5Kn2DC2PSR4WuheqH9pn+v4GvxyXIjhhc1R7KQ4GukPstFCrzPKi+GT97jhPiR+7Jp7/6Sv8jIMAn/iKJ7qFDh/rnW40T6mZbhfjGfUbl9qFs8zhuZK7DQPob9NBZGoobkEVwN/u5WEwjj5nP+ZKBX5hP6VeeR0TDpfpUySw/1vjjewr+6PVJC5r7EyWSJSTt8UWqx507CuYpnfd/++0qklmermvqDyaN9tS7bFFafsTGssnuRJWMED1sjA75jCz/KqLwirrQxsKvL+I1IeOVDR4owZIZueH1nfThJ95NS6DguZ760Ta0kepFW211MEvPZZFvI5ViUwAyy0aOfOErd1RD8sPVeabzvIMPCvA40t0ndE9/o039bmIInM8sqLv2n0et0rgDJG/3b9lBP+bKfM0a5fVccu13oddeZCvPm2TUR2Cfq06ey3R124uedxa/40UECixZd3iXvc8V0+Fkg2Xrn/s5gnTvWqs+mIV/q14EaG9P7xVs0o5+iHN9iqZY8Xm1A35EAX5iHb0RMuegu9xY7eN3EmM7fpcO87ke8DE+kVU+zPrmtPLwW82jkkmfFr3fI60xjO2OXVAFiA6ZhWWrfaVriaffEi8pLmKNY26ToZia2Ic7+1/8rPU8JHHPg8Qdb5TwOl5Av3L/Y+6R3Dpi92Lb0kbYUM2ue+qq/v3yzNlpxXvyFfz8vgQ+pULw0J5Z6zw+RGdey2Vtp31qt92Jxtphpt+QZt745jZhjZMTHFPhMwkzL69K5gQBtlEnx1Rc1W/4/Q7mEsjtPCigwzdyDm3Agwycfhe1CK/L5qo0u4FAHI5jwGqUqpydw/BRh8DJBEI1IWvZs6XV6aYMeBgU+7kiJgs6cjUANXSj6AotnestDtGVw90AOpBXW+7leK58EQC+8Aa9KA2b6QIp2+ht625vZISPBRT7sxPoBVW0Uy6S3SGwpfmDwN71SgdO52qfdZ3QkXvKgikPRG7K0j7VHmW3Ku5y8hnEdHIPYKE/alf3sNxvZZft7I5PYEv7gKkj9juNfNmeegWmvbOMjj3LQICn0VJdO4o8lcAXDIQemOU1MZwjiwqDA1+5jyjtYI2rcNpgGdRL/uBtMRwh4n7CKh9Mfq4Tp3wQWK+vweTDJ6Rzpc8B+Mz5XZ9AbJpAOSR1hSfjJ2MSP1XgYZ+p3MG5Zas+aiN4/BAtmDq/08eEundRQ2i5MB15l9nTXI/lToOerlROwEKadssVH8wdZ0+Pyi/pBYw/X9uutMlMg7Rx8u0T9OATYeqKPvplV9sA7eRP2v2nMXL/IRD5AH6udqo+nLJggPwJ3Ccv1/Ro5ht4sXnanfqssoAjncDMT9lRHjJTF9BHARtWO0OrBvH9lBGa6fuUAymXhpLT98mfMmY6cJT3GqQa+bKRfQsOu/4eea6z0PzNlmvkxMbghKmTvuvr7p62S20tNsaJvNh5O9+K0T+BfAC28AIE37P/73TV3wC37YDZL2OPg8lBT/+3LcoPUp4vguMzyokNbm7r4SN9Ggz9TOfTtcjPJ+Ls2NaXCOvVaZ4MG2qurOMNQGxhrqgyBWTeqW3fDb2e06SLY2b5NDg7rtBdgrKxrl6jNb9eKXh8c3WjUoLX3afIQqZybM/j0/6+aYDNIjYp6RO2iYcg6YYfu4m9CPLhZ4c8R2nxp6H7Z9Kuz9BNnAA9tgbjI9B16IcjgLzooAw7Nz6CeS0kziOmYz0i+CVeUDl18MOEoOSKlhdcQP9V9Xh5PH1V/V+ePiuPDVStFupkVJurf4BHZrju3n2Wn/xqQ8VJuk9f8E47NuF69U/aTxKMtkP82a0G33jhoFFkrA0W0QR//KBBGKdM4J6KxKnh5Z6KYQw7B7eK2usF3ucdG4wh4Z16auKlTDoUoEcPEDpcWsF2OSsOc8C3ySm95unqkc5TcICGptP5OImAun0HBHws2rra0Yu/JlCWujkwMRZPEHC91CjzYQCwvbGPDuzApzpZ/B6aDE7yGUTpCOQBpC/7WTVy3euIA/ehPwLz9jXygMibQHnwqLwAPYWrvPQXrwJC6x5yoC+f0Of2yRdMfbmmLtSPHR//8l7LRt7UWzrRXbqmPuAoD4jepP8eeI0+cidesgFYaVP/9BmuIDsS3Bfduf0F9TOx8R0QGia2s/vBR5qAN/nRf05Dl1eZ6FyuoeYA32/aUE9gPlIiNlvOkJm6r1dg+ib9h/vZ1lN25B9B5ERmkH6UsTIxtJdgLcs9+tMu054fyYQuCEAXzH18MH0BTL7XIPQTNh2a06ThO98GN7qG6Ivu+gb7bkPyAfOxo8imgNKZJXiorM2MXdfkA3I/845gtQ/gvqebjf+ILpCgFVpskkuMWoC2dGwPJD9yXZfu38AleiB2cA0919XW0AGk1/YHwnfEC675AdKRNyE09b2h2jybfEDy4EW+y5XORlUgdkGXYC1jLnlZs7hPvpG8po2s9BXG2JOCLQKmjx8/+gdI7hVM8akXEJ6MRSCyaVOCTs4Yv2huJPBiowqIDUBsxzZsZJebXU7KUxbayRMbgXyPCySHTSLGS2HRsc7zvbKPHz6d/vjjj9OHz59sG32SI5J1HBb9vL5O/hNy9pj4peZcAs2KHxw8K9Ck5zneEiZwfvnS78lWuxLHQo//sdyflgiB+J84i0CTGCxlCZ4BfIfuWWeQvPgdjJ8iFwgddSdu8ptOJA80HzJlmJExJZ74GBrHR0Z+8vv+9Hj/WWmC78eyWbXC/uifWJtQFfyrbiWUAoD74GowCJSQerchV+/8US5RVsK98kEgcpBJOdd0eu8AZStfVSXwtQy22AWVLjz9UuWRN+VyzSCCdtq7As6pczUVcKaDZzBGJghEPoDM1A09kzZ2QmN7G2YaCD2I7skLJh9bgOiks+BzGg662MTVKDXQ+IladNDEVpC3F5AHoAOe3AfCs3XEURcvKHSs5o3OI4AnCMCTa5D2jLyUr3xHMGnA2MuV+5I06HqA5eFk2kAdQktdA7Fn2nUJomdN/z0QPa9BbJ4YmDov0W0Pyl6kq8+d99WWp4k1kLIpZ/YLfD5lOI9AQHke2+pzTPbV/0o35Zn8Ta8rNATzWRxyjGkLTHSNfiD6XoPYPDEA/4pHkPxLNKvcFcIX3pU+acrjj1wnz4TkrxDZ9OmkgSlrQvJn+byueT8D0GJ/6hBbLkHmmZ+FaQvp4Gtwqfwo/8jWOUfNcvrk/MQ2QDp0uZIXBDJ/zvL4LDBlBF+Do7k4fNG36pz6gNBe0rXyTNnALKdsyln5QOrMNWv35Nnmc92zFib4Ih2aXIHwxp6srStNgBjjkwLPz33Uj76Ivlkf8rADiCxsJu9Jccs9Z2o7DgrN9EH6dnjJX/MmAp7z1K+wIbTcU54Yi51jjmUS8LPm8wDwx+8fTh/+4GEAm2pc3d29t78y98OLHMcXQtspGT5W1G1AnufrrjtfxmOnlrPCpAlY4Ym9qVNsRcZahhyulBFnoYsy62/ozeUz/ZHptmz78jAR2XVsVOidUZVwnrwf3qYMzujzmTebkD4Hzcss7qv9qB+0Qde7Ef7Y6k8tbZtk+QzqLwpk9Y8D8NlpzhNLKlK/ECgB8glPRARiDxzU7gpE+ERZKSV0rHolGg7NL7MB0MDLIkmaciYjZHsh7fwgtIVUDtnsrtJpv3r3mYem7FYHrVPI605+Uc+jfUDq++YbDUgnJXDmNS91MDz1SUcqIJ2PbGqQASW/5FQHTSeiA8mnkgFCtwJ5Uw76+Dgqx1UoS/lmhzrJdnxFIMknjqkA2FVPVTWY4SEPnJ1gwrSLMr/fW0+Zof8e1E4HMoIM7gQ8UzbAve1V/XyWse2uv3t9Vxtnfp6Ine76cJ32xhZ3s1Fun8h3DH4+sqHvTNnBwGr/LDuClP+IboWpJ7Ynrb+6lq8mBmLz5AFDl/sAtPGb0wS66reB5F9ENe72cZrkMEb59UEC4kK1P31UZdGTdO6DFVhDXwsl/XSlA1If10PzA+YGL8HUEzlAfLH6ZU1PnHAkC7hEDxzZELqUpXzSnQH0wu/Gl/xhbPDZSWF0xJ/xLw+SzCHooZxraCbGphVXSH74JhzRMyfuIx4axmCNQ9+zMKo6XBOYAu6nQtp8uwpTz0t4ZANwbFvNGTMIZb6a8gB4g75X9mbXyJvtQhn93bur6FF/dlDTfNPnQPStY5jrpkNXl+l2s3n7IpoWd+lj5289xhhZ8CskMS95lGdunnSGDlBiowMWATQENgm8Zj8gLxC+IBD5U9dKg8xAdKUewKQH03ciE1rXKzYGOz/rgseHYg68R7sR44BuG3tU8rs90cNvYLywtj5rDvMnnuinbYJlzzMxkteaqk9Jkp5ew2gf5vfYO9H1bDu239WQCUggPiJ452GC2IWeytr/4cOH06ePn0+PBLtqBs4kX6mc8+ZqNdlKLIfuap/4gf5C7IReb34SmD/cK9aQ/bxVTDHcV3a0FXsxXmWJx4ZtFI8mFvHVTjX9MXVIXyAGZLcfyE+Yl97v+xAAH/6lXfATNLEVOuuEjliIIxyKWfLJvH2ttsJnFudgGlSbeP6TXD5p4CHj4bP5/Xo7lfFw4Dd40GbysWMF5Mnx1U7qE7rH/1vPjHEMaJ4MQBqGSmBQnEA5xgPJz8/hAjTuHtz2xxp6YoEOvnoKqqCOc0aRT4NgA0iafMvG8AHkZQc2T3zkAXHsdDLXklmdOWgeoWPt5g1dGoB7IPTBAF8QmQOFMq4AvKnvtCNAGsQP8JGOzaTJoyzypiwgtvAgAh908Qv2B1bb9PcsLzbNPBBA7mr3pKOzURYMUL7mrUAZDwmhm7TwT1jLgdiRdOrnB8Hh79QnNGD6DIMti0AgcsEJ6/0l+Fm6wKzXa+mJl2Cly3ErzfrCMQbUvPVgKv+oqyR/+icIUDbzQle4+/6Mt/OkQgEDD8Tqs8ih/2FSV4OAIguBz2Hrnt5HeYIjL2Zdp0uQOsSOXFckH0BWbRScy13Tsy/9LGbcTD4guifE5uCaB1ySOWUDoQdSRt7abpMuaa4pP6JdrxNCO+kDaxk4bQaSD1A26zp5VzmhX+Vdgkm78hzdT9r4PTBtCKwyjiByU7/wpH5H9VqvrwH8M5guObVGTJ1Hsshby7mmrrEtwP1RYB66yADCP9sPnOsd+KI1D0wZax7l27wipAwwX69n03cB7rELOcFpk7y02e35RjIqCN6DNZfpfsomjR3s/pIWW+Net9QnGP6pnzxpcdr5wtiJbmwiPzZsn+Bx1TxJmu/uXF/dGrH906f70+8f/vD14eFR10/iPfllAn/5y19Ov/76q31q+59epKveFII+o3XtvqYtCCDpT34Qg1ZW84DFF2evCezFB8z6Tkh52pXvv2EP8WXqt0Pxxl/lO9mktDd19RDg7yv12WwCe+Iezq1zfOXh8bPjSkReX7893b3j4WKPV40Ex0L/NLjq9lYq/Zpf/F5qbRPtMNtt35So+sgfdCgaq3ZfQTtUz6Qsujxf6JFH/9WobLcL/c3wfgpS+GQF0wluaDnKldquTypRI7QjqUQcDb3+1hNWl5Pnb9xKJGeF3l4LpXeWFz9yWOT3Dh90R8R8GkT0xn4y4gqGNlB6ISCfQIzzz/sT6v5k2/UQLcGBaiZ/0Ejk7zZW4FLBLeiJjSHTeu2z7BbouiEeUSfmWpMfDy7UCV75RGz1Te3dfvwMAptsQXTH17Rb2V35RwjgP/QX7kC5n9TcPulQe/uv1ynXg7ARiP31RVHoS189BQtpwBE8RSY+Io1MVcvobOURQIeOrsHgA/yUj161u7/p3DYBm1zBzItvZznp9X7Cev8aZCfXfYR0645tezsWpjwQX4Y+kLR55T9cgIvS5kC+ZAWQAgluCaz3scnCxXiuHZatDwlJ+7iW0v5in7Hy6qGygnPTZfxQ1u3FrrNR8jWHyTbld3vJ80YZb6Qeu7U7fOe/Ruud2DrB6g/Vrul/yE+7JQ3O8sD0c8ovYeQEwhsfxo+5Jj1h2hH0xCbMWeCM502WvAUyRqXNeatc7mObeZr3iDZ0sy5A7re2XWTSd0AVGZMPQL/x69/XHtOpI2n6lrFlp39yDX9kANBEPpDySbOm5z3gPK5CWWHc56ddB/oDmwxd0R6a6mqlI3UCWUPotrkHNp5G56mIdpxg/k5PCI9lalIweu3Q/Oo6VK93ACRS8BJMG4DcI3u2z8Tkg8BsX3jThrlGHvfeiaUPKP2imIH+NHnDB6avpYz+ERow+UkDUxb8CUDxrTykgnpQq/kMR6lODh7e+n6jlZyMudKhsuZDTvwSXaw5Ri2ljvdUvo1ZccDlVpH+isPOZXClr4DQRxcbDQTvrPfQ+4UMCqCZSwmc//j94+n3Pz6ePn1+OH2+fxTP6XR7pwD6H/2T05//8o9P1zd39gG+xk70VLuVj8t23XYMQtzhzTvFPdW6ZRt5BNGVLwbWVinzrq18ttYHuQCxBRu08obu0FltXm37UpuC9td5//KDRe/C40M2v/yCAumkLuy++9N3+QVZ2XC0HdgQ+9ixZvNMaSRxcgFbaHJOMPhViKpT7J5gW2grXgVSZ4l4n52CUwUe1JsdTM7OQkh+dqJN084A44xMBE7TwHRQjlWoyakUmEZJY1Gp3AMVMJVcudnXOMy74Tf7E6SdISy+3bnTNjDy0Q0GmEx8lSzoApETfjew7s/tTD35W7ThAaa+4MoPvTte+xMILUDealsgvLQHaRDZ6XzTnuiNDYHQTNuCKQc3vi6bEy7llyD8E6Z8QBa604Z2IpB06rIiEJk1gXZ+D7iUA+iKHCB8KZ8yA7mf+aGbeAleK1shdgAzHRnkzba6BCk3vcbQ9J29wAMes1JPDJQXTfW1PBQ6IOWKHOlN3zrvL3v/OkL0O9ARerLXxOVXsHVeZEFXeUpLrcT6SjtSZhrhawBNrkeIruDMj2/KPzsc5U2+I34w/px4JCfX4GofEL4j2ckDpoykIyMQ+skHzDQw+cEj2sgITvoV1nqFJtfIBMjjfq1fIPygZUrEyj+vKxzJ/BGEZyLwmq7QTCBvth184Eqb/KQvAXxTDogkbw40hKZuqmDqC39g1bfeA/DM9pnyyM/aDDBfTEDe2ke5h4505CUvOMsAt33jEUz54Q9O3okuI97TFUAX9Zg8syzoAFhmUBaezT9yQ+5XBCKP6+R30J58zYHk4VfW/OlfgvqHB77b9IuDZ34ghfLnl6+nzw/3DqLZAORM9++/f/C5aMp/++0370ATP+Ssd60Noy2VjB4+XbB+8tTL3JUIQIUEmNOm1CX+sh8aAfJpE65+zR9lyCPfR1z29kauZStYJqqtjbTa0FSp5UGHbqMEJYh+erz3O559xET519LF6+UIjLEU/RzfqOMo6mfPHDnRwx7BOPZ0PZAb26uGBbbvf/1v/uVfec8o70Ymg3c1P3FehgrYIf3xCe/TVQPxfkWM+6SGeFJ0z7tGVf2mZfez3vaAHABDNERV91/8jme221NhdpRVaOS9z/waHAY/PT9q8a6nFnS7MUDlIZ/AHqYEtsjjdTT1vsCSj/3Y9/Lyzed//A5RKowL5Dfeecl7DL/5TNDN6e7unX1QH0NX3ZEtMX6KqXNCeLU6CDM3F1GqwRmkPGVjS/GA9W7Ipke3Oxl5qrCyyGMBoBzEvg2Lqp5o4Td5TXb4gTT28Z7jyqt8UZs2fgABy1N6O8/mXGyE3sb4HrA8f3Tzos52BaNsryCfMtqGPAf+4ncvcUOrna/pKwRnBEoc12EwMMl1OYGtGKq3CDqICiIbS2wRdtJFlLG1q0pcpr7DJxG8f5LabPIol420R3ZCecK23ZTyR2AduqGdK5Db/V+0RRg7aGeuQK7QAbkvmOm1DGgDBkCzY/UhNFo+Nip/+3iUmiKComGz/tS15XknAF+LEN/4Izb5i299552zfHLBu0PVLdWO1HtMeCrH+bEDpH3k1vKt0G2GjdLAhfN0fBEQXvzHr5dKiGl8LlqIzbxT9Fn87Jx8lS7I/MuCiEIjdVMK9HgirfFKPlB1pj+ojq561R0EYu9M+1+nQ+v+XErth/CnjP5tPwjgd/9sfrcFZRjQ4PyWAUBb72fe7fMuVMtEHuQsGPRRypNPnkH93HOf7rPowIQM5hNJNRm8WWg40wmg358i6Eo9U/8pw+kFbKv+xU7XWdfoDFgWZcjqeuYNNXCWnOJzekHL8F/RKkFv43/JKN2ZW2MnljBWpVb1xH4lJCs6sAmIjnkPTegCfkiD1hfq0WnEUt7twniJPGxxvxGBfw8BwoBo6lq+DpCL7hqDfDJW7U4+11o/dCeaTQawJTuhsvRJgFww/Y7uiP8yvv2xerNiz47Vl8GqH5/Slm7u+Ueb0kDW0TK8Ay861m7qkzdWgfil5oNdl+fg7remEw/XjUb51W+rTt4VtE3o5PVm/UYNWeF80XCPH7GhPkGs/uz1QOXEJ/xeBPT646uo/FDufobdPg9LjyPwVNCpNaveqV9xi39RUD4xr3V8c7B56/PFNUYdo8hHfOSPvdQDuXWk9HHTwSfGGZMZLzRK+Zg1lDU285z6g5Cd+BfZ4vfIq57IUqnnSREbiUse7+vo65U30t66H/k1tfL7DTGNYhv7RToeFZyyecHpgWvFcrSdfcAcQV+U2LyByp9O6Ep8QX+iELtZTbDA7dp+91ghM352HSlSm+geLscd/KNMpAmcXWFYyUWW6kAf4ax25hrssAmi8jrFv9isuvtkArGb8hlR8PLjMtSdtN/X7E8WxCf/ZQ6m/XjnNf0TM5hPaHeU1RqMP3Tv+lW9qr+1DFtnMjUYDSPn1mDuiVplVIJAtQZ9DRIEAK6YsPLpuPU2CGiCoavOtQdh6IBvl7EPRLuqaSKHw/ncA5ShJ2kgvDSqB5BoQxPdlCMrcnfd0XsOyF5xAtWLfcFJM+V+J0foLjX0hv4ij2ClMdAxBs2EyT/tO+MXXOL1xyKUDT73CXX0HB35zp4G+IK5Byb9SjOBvOlXeNAHOF8i4HJQjQy6tDq/gwj6mq7wMHGuENnmG3qSN+GoboHw/z08Pwt/j4ypP/ZoOHed9n66lclb9o2cGJoqayEDwvM9ln25T9qBslDalMb/apduh+wuq3H44/vkIWFLw98yj2DV+TMY2gD1nz7OfTB9+xIclU3eQOhSFpy20Qahid6UAaGZc2LKV5xwVB4Epj3AWh5IOZDyyesHXMIc09UcD047V1jz+GQrtCmbaSB2zLyVJvfTvksQvskf+BH/EU/gEs/Mn+044TW5l8oil17nYKbnxMCsx0y/BpfoZj461r5I2VwXQrvCj2iSDx1rDtc5NlI+6VLGOJn4olggyH1osB2+fAJPOvWIvHmNHdyHH1quAIEh7xYG2PmkDNqg1yfxZ42a8qANcE+AjL2xJXQuF2nqhW7y/dPWitVE6DjIAW6viayNyONEATzQs2NNkP1WDwXEX45IkC/61GcFUfgBil3nBJMbsosrm4IA8lYMzONF5Ett1XOJiwzEGvIZ/sIK6lbnkCvI9tyjWMXti0++6AEK+2TTNz1M8aVFtZLlZsf8VkE3DxHET7xxgx/a4zw0Cyd0qReQK/m2lfeq+pwguz/yVc421vtWyzFMiuzKYt6TjOAJJi/Z3ha+b9WRbLiMRKB3Jd1RqrOUUnayVU0ZzD0LOPwToG0vSi7G6p4zjbqBhyA4gTA7WiB18BOcbHU9FGg/e9eiGjD6qVPZuHdqNxY6DRiD06hTdc74wR1UTsaxCRoMpIX00yrG4RRQX+Tu8pAzEf08FbkNhO4AQuoL8oYQsHbe0ImtPIBU/dfFBlyBPGxPPUIDP1B5+KnKAdvV5UBNAvvDDoEzbTgHfsD6kKl0dGInyIAHqaXPFPn+3K4Ju41lX9oJ2rSN+5B8w9W61A/oHzlmlL4WHUEg9iX90n2DNLDWKzDTRwDf5H0NIivX4sWv1carnNy7zN3r3C7QPsE3XRe/TrL9nDqDyICWINvnACmbsrpfqqhQ5cHIgKO6ZvmYsu2caw2/rR4SJWr6i/o49CoTCxQeP5FJPwf3+12GgYEGClIOhP4IUx6YaSDyp571PrDSTEjZWn5Ex5iOn+xrxvdbXuXEp2p8qgSPFgr5B/SrqYTxr+dgcW1t0BBd9inyRTzbbPXf6gvuQw8gb5PZ9LMsc0BoCqr9qj8sY4r5DUAG80rnWxZZzSeps3tvNOBqxwrkh/YIJu+RDPjm25KMkMlv+PqIF03evW7Eftdh5AHMf9TzpecbHjZBwHYhv3WAmU9/BLuO4iuswcs8W6/rkl9YW9IGDbHtZwH6XceOsYE+EUzehNC4rNe90IV2ygDX9YZ0gLzQMM/4yBh9T5g+iL9zHhZbgepnb083BFKOKyoYi86pj2vWPdLIyHdEUv+sOaSTH96a02tuZ5dze//yOIow6dM/iDvsodYti1yeOhGzIff2hjdZ8KVAXvaALM0vtLjmWnzy+MSpAc5B3/tL2gSjc2M0esHY4euoS/IDcHlHGBriBMnd3mq10BP/yeM1hghQh6joBeNz5kO3IZOYgLpf3+oh5+7u9O7uV9nPjrP6AIG1EB5/GZDTBpwWIHB+FkrG5kMZLPGS1e2hXPyED58eOTdd3x3jjRx2IvrlZ+pvH7BYajy9qY/FqoDMOMjb0gSjAldCeQj0C8XleNIT7LgWDqQT0yhpmOghTR6NFh6CdcrtbLVydE4IL3x1ZIOPKTTxdKBfDnxD07hDhz+2QUtHM60AWgCZW2ONekCbgcb9LLNsTT7wTQxQbppXoGhYPHe/AdgBRMaURdk2gKxPdtMRm2YNple5R7IDSYcO+UmH1gOl6xqaI1jLImeimmtLX4Loir74akMNLwaWeg5jtYJGieOjmit+tpsncaWjI3ypT+ocoGzrh1027Vt5juw/yvsRrHYcyZww79ey2MgnSb7KL8lzIKw+o5Hk+7mwOIBTfyye6juVPu/7GQ98BHhUz7zDOQ/XBMk+ygEyGbrNqr71Ebxk577Fkff3Qni4BlfA3iPfJX/FKfMIoDmCVU7o1vvYGd8Cs78HJg3+TxsEJm1g1REMrHnrPZD0kc0TzsrpY20rdDMNhHbK4X4GnSxyXFMWuOSbMzldvmJg0gMzHQj9lDUhPCtvaFc8AvLTjvHPkS2BtXyllaX+uH3qrE2Pc1snX2hDn+uEVU+AwGcti6y0U9apFUMXDPwof8rIvI4N8d+kmfyUhS4ITBkEn+HhmrgFWUBkJM/5pu9x2F/0Z9cZ3ujjCrBLGmCeg9/6ezeV+9pJLflbXssBuOfT3pQBW33Ed6egkjdZsPbB4Yey7mOxn2MlxHB5H/SL5mCOS/DCA9YFehJPbtgR2ciojdWKn5ADZXZwwfVH54Dwg0BssDxeL+cy9dGvCnS1MtiX6lihKx7aR2OlYzoCXr+x4zc9JNzc2vayV3YoZsUCAmd2n6VEN3pIYGzQXB2EA/FhjqpAgz2cfybuS+wX9GvxhF/6y41v8v7jGAh6xzMNyLuPZSyL7MPj4+mel0sT1auqPnfqjwlksGj9dNwYJ/KXSVFCpbA+MqlynLB3SozBWHa2vehKH/lxPHxBbHRVJddPDWy/yYGk/ZSl++BXoWJrB1YEB6kXV+QDSANpADsvtqiToY97FgT8Eh/FLmTolkoaU+8VCGqx0DYPGjeK5EiQ0fIaIx+A30ibdKMjJ3ZM2sCUJWLzbHWXCQluXLWFF49wTimAboB2u/ITW8k60zEg9QxOQJZzNGgBynkaBAPh86BkEtMEg534izahvpSXbolqH7itlBFeHrK4mrZlA7GZ/AnJB4G1fEJoAOheo/0ZmLpBy2N3yP1uWl/wI9vCk/YFCVyTZh7xp0wdZM86lC817kQET64V7FJePAGmJNA/qe1d0b0/IvOs7yk/7RW6XRY0tQMDZIeMhbqw7gPT5lwnRHbkh37SruncwxMbAymfPIG9Dnt60ocn9gQBapQ0kG/Y47MA5fFX2mQFjxGVua2Ujo4pO3ZwTf5KE4jdaTvgXBZzUQUZkRefxdYzoO1G+3kO8DzAeOY7EdVPwMyXAduhKxh9KyQ/MibdEf1r4PnWK4NkdDowZe19szMEG1/T5T72BzKuJhy1Q+BMr9J4yZ5qFvJ2neof7d/InFdws735Jj+w8gXgIW+2MXzxe3y/3gdzD++UPWmOygHyt3VBaQA7vJZC2+XgqjfjI3Lpu3gqOqqNho8bKWfdydqThxTiNnnAcqMj6079Wt/uu5Sz+DJ0HWtZW9l55KO76xt/yitiI36Ho86z1wYkdOiAB5/4KIbfmtavBVbgw5cI2bhwBCmkHgTQfHeNWCf8QOxVULf5lXPU8CResX0e+3V8o87AqyZKT//t4/sc0IEcZEZuZFOW8vghvok9lLNbz4/AvJGPiPPwI3nXb67tp6+PiiWFvFGDuSRHTFM/2y5/+VV/M06w7sLY9c220b96R10ofoyqxSpCJ6RxEJBgEgXpvHw0Xh2lzjIDs5LTAckPUl4GVyM9P6mRnjs48i5Y2cMV2nry2Z9+/KQhZ1m3nji8YAhXfQEH+9IHVkBfT06xOzalQYORgTywnNuBRdcx5ciKbjCQfOtufchBPjKm70nPeyDypvzYAU6eqXfapj9ekIHwHl0nzDw6ILrxd7XbeXuusNoKsiBF1/RdaEMPRgcITF2Wpzy1dtVLF9p/e/BydstgwmgZsSO4wtQHrPfAEW/oQntJ/iUI/eRb84JA9Ex9QO4B/HHGK1fjm/g9fZ30BG7JmxgZQNIuk45ZHnq3A8T0NweBaoduWwA+XqvEGAo/sNbrRwBd8GdhpY3tE5IXX5GefClPfUnP/KQv2Ra60G7QCw08R+NnQu6njtBN+nkf2sjNFUhZ8o9optxZNsvjk+mXIzmXYO5A5weZ1mANlLRDeRtvl63wWjlyHEyqHaInkHT4Vv4jecCl/Cl7hdfKJhzLVmBBJS5A6rXqmLKSDk3uuU66S7KAVd7EFaaMWc74A1Y++lLWIdKrHeSlLLxTBv0I2aEHKAs9+QSVyeeeuZI8eEMLVp+UrN5hoox3CxMbYUPWMQJ15kEAeczP8ALMjbF39utpv6H7JUAZO83EX5Rv+eMoRnZrg9ChB6A+BND3j0+nJwJCqaCcBxAeBpAPjzdROu4qn8keWRk5AXhjb/Fd9i9AGTKDoZ+Y8Q6f25svQLZPOS/OK/duru/0PFA+MB1BsuR/4QdsVDeOcJxeFETLd2j20ZGrppWM2Y+A9A0wdrmdZEfmBV6nJ/pUthBw5bw7sAuj06wdB+Ca4x2A743cEZ0r6Hpb3/T3t3nJbYcAkcMiyhkcDAUil/N/TJPZ7aUcO0JnR8pxJz9lVR3opHz7sr5pGXvOMeeup9NWZxlRI18UT9GWv6ph69uv35fbh4L4KuU+K+wmLD+gjytgPq6+OwZ4J38w/pyQvFlmu8UenvDvdcae+nQAkNeNTo+6eIFTXmRwDQ8w70Mz9VBvHsbSjvFPfSJR7UqnhjftUnq+mAbJlME3/W16Txjct60IbCDbSFq0K0ZW5OUagGaFSZt05P0I6sG17AvP5F3vJ0xdE6bNkz/+jz/9vYVuD/rESl88hUoKvpcLf323ALrzsb0CdqU9Snb3B3WBtFfoPP8ISZ/VkwlQF5UY8d8lhCpzQrB0TNwhdQpu9lGxBmxJ2Yt8CIaG/NAEkp51mDj5kgfET2B0gqSTB3gsN2YxBrEJDN/EADIyZ0Vm5INr2cofmtDFplXXlBWaFWhTcAO1M7DLUro/0aBe/i6I2/n7MTdxwnofvtWm0E05R7ygLNg+lQPWenxXr0DXLz4JHukKUJ7rikdwRMe8nY0jYJYBfsuCUwUz/+zsdyMQm9P3pv0pW/NWSN6kjzwgfWjqdt/jbRB97IG88ALcs4bEx6YfdPQj04kc3N/0oXIVPT/WRiH8klDl9D3RkJega+pMOuXb924Uo0Q/ZaqRP83OGN30uKz9IYyN4XP/V/yDHbSJd5mlA35op7+yflIGMFdVHPdoWpDzvf5xkYeH0xcFyO7Roo89eesNcsM/57xA9EQXkzpnn6Mn7/EOTXArlyxkuN6ClHNPGci9faQ251gKDwj+bZLbOx/fqI8B4FMdtHZw3vnp8fH08Fn1Ux39oyiShwz7U/0m6Xplc73qD8Am+6qDb46AlJ0VH5F+wyvbbHB3HCCGyxIbHafBEBqCxpdnCVPbVsXLafBhQJAGzFNQnAHEaIC8WqSlT/KofHaUwxMH2hbO6eg67QXylMUZGHiD6HFHEHnZCk3ZxUcYlAGUUcfUMwigA7q84Dzdpnazqyx1jrwAvOFPGqg65RjL7r8A6ehfgXz7Q51S1rpjOv9Ny99+bEWgq+UIrcvBEM4oGfvTVNFNtKyWGQzE9iCQnWWoQsm968rh/U7jY9pw1h+Mj+JPJiy3B+eNsHXQSNvZPV2QIGLTqXTRUYW65h6AHrpgwDLbelqy7vdyYJdSMOUGpsyfhfAc2XUoj0oMwI5pi1rUR5Z4xjOqrdnxTcDLeTekakqpIEzy4OFKPse1DvU2uF0nwiv0mWaNQ9IEwdUWak92ornqclTH2F5/R7s1Tqh2Oe+bwZRPHVPPvF9caNuDpuvyyAXWeq/yAdNnPA4ILQjvBPtLAA/9GpxA/ioPWGXO+5m3wpyzInviPtYKIm+nId3zRNt+BKkLdJFRC91l3zA/cd1eEyWc/gbCn/IVL0H4tMxuwS85rBFAeFd5yQcsgx92kYCS8XW7IieyAM8jzRsZXNGPnOmHtb/N/jnpgDM+Ij4BefmEkfTatmjnegnWsvDNNlxpqMvsdwbZ8F1eQ/KmnNCkbKNRdnSDgPk0rxz1XwA+2oKyvJItiM/hNT8f94uH+IV1RuZuYN0qE0XT7HXkftPd/V53Hr9FUzzEHwnuTWtb9uMmyIo8y+SK4d33CfiUKLuxVW3MCxnQAbDDjVzvprqMgEzyVD2/Yk7p1JsygmS/So8jtLonrnu4fzrdPypfeV4/e84yik8JmSBaBWcvWrM5Wvv8Ihns5qrMPA3co4sej/3o9M97H/UD1gX5i6x852WfL6t+HBEljd4ZuPs3A4TYFt96U83CiDOIiqRbdX1+UAD9UL88iCwfLZGJvDYXW4kDeQjxz4bf1e+dlDulV4Hz2ZcPlUccQ0d5+6//83/xV7/zkQ6A0diKAxTXgn4n63h5de3gSLk6ypUCXJ5MeL9rzk1iO9v8XDlzw5mUd+/e20j/8osMYRf6+upGGhlc7hsoFY1Quv2OYenFoXKl5fMt0eyAQc5iz/nK2llmMYZPFVNhPh7xE6JoPUHRGMh0m8jh7tR6GtRTGw2mLOtzYwvpEdSSPDeM9LhcMvwlK/H4XDW24DcaXXWUSZt99c5C2YZw+qDKlXJH4umRxdntrw5CZ6fFJNXNYCnUR/p8lkj6eecidBxYf6FNqAwdBj7qAIoPHmjqIL4mdGXXq2Vq94AB6nd14jM9bbqfynDe9ck5JmpOPapD84BjgzwhZyDKMg8+nsi8GwxV24lcfmGId21+VXnaod66Al1hvVex5FXn1wQmPoCO/UI9kUE9ZIonMU88pPBt8yJUUBMKQY/6nxY13o35Iv0vfAGAp0f6sPpp3plL7Qy2S7JViTf0KWdVnV0v/cEe92/ZQj9DD/07E2VTCnegPjUmpFNF6OsW3nDnKH5/+YFr03uy9T11VKZU4wu3GSNcQP9jvjUd2WS6TvTPkuW+CJ0Fy2+S91ZtjY/84EodrJtvN0uY/tPnSwP1QGH1iSD1Qjht5i8J6t5nnqFT/ovSfEmQLxbub4mg32ji85xBP5Vc2lP0tq9Ha7W1bGIukTxyWQSvZBPZ2M6ixEJD26jYNlZf4dpjGbupmuxAfux0vdDZXqMq2Ew+ruAKneun6+TBp+aVTJ/3E8KD/J5JqZLtZ2y6z6jOQPpq9UNsKb/mi0J53zTyAPzjvqqr/dP8+KMW02p32pV768fuhu091ioHLLf1YCm8GKwc9wkckXdClz0mFx1FlZ/5qMYefPKV7eRj7hp3CVhu+M6MhCCb9YL6UxfGYNkJUmfaBzosIQv9VX+3Z9NyrTZEE3+oRdsKA6ydtq+8iVCyPP+4vBC7EQuXET4ECJg/aDvzUBePBbe880wn5o3X+dW+VS7BCNd/8mgbl2GX0tSdujEOTCYByC9B4sc456mKXGWLam252O6GBwWUOKtYqm6WUW2ELPtVmDb0mo9f+EdZzw/0xpKKnCoDyja1e8vk3nlwSA42+L47LnfVJ9jcKV04v+jAMtbykSssG80uPaXr1ruL134TRoIk1vb6bQrNv2LwHGIeNsT6E271rxfN/fa3VPNRPjzUF6CvMX8zj5BVsmkfjSFiGeYR9S38XWP8qsaFGsN8lsU7nmtNpRGpr/uw5MSnaSPne76i7SGvGMV2KT/tg3W6lJWyQUI9RzDv3VJf5fEO6Qokn0/1HmjN4aIhTuN8M8zXyJQu5F5z1EFpAnG+s8Z319zvpIINUPxEQEg17hQP3d5QP91AIVnUh3k0v9yHXOrv9nYZcRW0VQeg+hh+p12rPvWml7KJzsC8Cs9XFMsP7CKzqwy1+6z9aGnSqXvROYaSL4Mo4fXIj08PDugdA9jnag/0id72oQs5kulgmZ1rzU3YQTtgoxoXzW4T5fSmIp9ySQ59gToyb2mec108MVswUFH5FT+FTUAnyxPt70ECTgXUyWQnQXO+IFSG1McFfJQA2njp8NOOEF3l/G5cngAxVLpATPGX8wTcw4v+IPfoYgKN3ey+Os9lHs7mRT4dnDSw5aGbwSgnpqzqx8TUNLomnXvKOV5ilK4v0kuAgUsiByCdgX4pH6QxyZs0K6Rs2rSBJvjYbZf1QOU+WN4QPx1D5U2CyZYlqd/LPQBP4ENucN912tSfwZQ9+Sbssso/flrH7yIzbdNHFuhy2R5e0wmSxi+zb5tn1DU4IbQA6b2nFy0PwVy5B/x06zFxGY70XILQTXrsYJqbtgEl97x/AdBNBLzkKs1zUj0rcc9CycKjMSwyJkfmBvOJh8chAuHiL1npa8HkB+dOrd+4oPInTcpPEswXVvyaSz0EM6fQNq7X5uVzQI4nKwH9gHquY8A0nU5+7ifMvDWd+55yyvauSzD1PgLXt8smTdLIR3b0TPpLMG0EYmdwzkcg9gXXvPAEko4NoQem7NBNucAsK17GQCGQco/PIQuEPrJo27TrxAnRCZhfxaHrrml5dNyyZac/gknDXJX56kj3EYTGMhyUCzdQnZTth0z6bSNzhXUN+dPOVW/qBUCXfnkEsXvKWO8Da9705Sw7ygPW+8DsH0fpzF3BAPLSP3ZIPzvvt+FLnyq+t853AMUcQhxBgEXYY5paQ9gxxA7AawuBkQMv+GuOcpPZXuIZYog9zsh3okqn6KmT1xXp0r2DflR3OVB13e0G8v0o8rL+Y4MfyoWzvu4vsgz5lsFDturxovgHGoI/4jOPO82v9EPXSzLJ+9q/tcGxCegzw8ZG11v1QDZzPz9mRWDsLxDefz49KAjHch+JEQ9vxag5W34R3+PzQ/1Ansz15oQg9vuorRBb4EXHxNBSVrvy9UIKvvCXvrL1g+Ez7KVOiSM5g+08PSxk3YGWQJoru91fnK4H+qq3HjDYYWcX+lF1VH12n5QOILbd9EMbabeZHMnVm78E3DxhA6m8C9041TmDdFCEWojQaXYBPT1U8xQ/vASl1TmpMB8VfPr4+fT4wJMBlOVUjIUHWWCg9JU8BgQdHIfQgHx0gJOLx2SWQznX8E5bY68/ytIVZ1TD1Zkg+OK4+AGIfQB0k3bqse3QNW/y0Bt+IGXJz/28TkBHZB3RxKYjqPNZVScgfFyDuQ+4fnTgzqKMAQJG11r/KQtY7YnN4Q8GJi9p2iX9b4Xompidxm3BEliHJhUmnF9UzoND/OgBIIxdQSDXQOwk37zdl0I36/EPhVUnMOWuOqCfOMH1XjA0ua/2q6MypD3RyD972d6+M10Tbo2J3BvVOSq96wwfaPnCF80DHr/CRwXRLCbQAu5fGpvgV81HjHDGuCfTzqfRdhqC+13f9NBmg3LBACNhHw3f+336KVfL2eq7YwCeNW8C+dDMvhb6yZOyI2QBBZ3uPgz8aFwmL/eRl3RkhX/ND33m1SlrQvQoUSiYciIrsNE3rHShXe2KzKSDP4IjuiPZKwa8g6vbmTdh5ZsYmOlLEHtUQwd3gS1fF808TgOr/FXnChqiZxja/UpfLV2XoGj3kRTbzkDj1yO3fcxDUu3gnfdHAHn7/fdlBIgTKi+bKz2Ht/z00XMdtXEHkud85hK3adXX+coCsTy8ritzUfNy7zylff6Vj/GVrkCxX1oge8ibNqTPMudm04C8Wt/woypCrKSUOWIffEbyZQcBvZAd+Tvec+wdWkmQLuDtlXwjRBc6XrBRV3Sg2zSsX5LHj4f4R0TaTmgJnj8qRvvw4YOD6NhpeS/15cnIJXjlHl7XF1e1f3yMld3/XisJbPPggKn4mPqxC3/1tr78Bx8PCLxXGfmxnWvW9fh1lm91lwxiBj+MNA0vn+Cdza6H5N+8VfvwSKKyR3662zvVj2piybE/FEzbT18lTw8oN5yrViwiXyNbg6/aBVulB0cqfqwt+nSmt9cVXELI7uoEjMOh9XSxBIYyLZ0iDqEiBM40Bo3DvR0sjDPOeGQh+SWvgqc0ILTB5MMDwJMAYPv4E6QheV0MFW0dri9PVGo8YDYCPFMfHSQ6LbsxtCAAT/iSBoHwTpjyps4pMxBZ2J50aOCf8lfeFWb51P8aX+jA1RdAeI9kA6/pPKoTkHLwqBwZ05YtvU3a1aYZZEC9TmfX5yMAPD32fXRMPYEjW0B0rXDE/xpMGWX7OQa+11RwFkQuGLCtmMXC1mXxXeiSx0SnyzZ5eQdZGaEPbYCJMxB5IHbVe6Y7YBRdJtJNltqEYPiSz0wjSDnXpKOHnZvVPiDl4Zm8uQJr+SwD1ry1HEheaFdkZuMK2OYDe0Ob/pW+NvvbhPCu+aEF4Z0w88E5f057pgxg2rzaPfOB8ACkJ+3UA0ZH7Im9KQdXOJvfX8FA0jMvEBuA8B3RHeUFwjN9OtPAWpfICy+Q8uSBRzwTQjfTl/AIkr+WT3unDcCUl/SPEIjM2V+SFyyoGIEA5qh/4lfW8PMNFnTIX5rqRebTDtDmWQBe5rO51qd9bKO6XbUZgVjpJRAlL0cV4OMeeubF5HEfeygH5mZCyeVT+q8dsLGBWEFabAG22MpIIL4HoJE79fGpPkczkOXddTaKVN+saRyVhD7fGfLRyZaPXV4X2WCznb+cnpXm3POHz59O958fZStBaq2n0c0ONZ8esuvr88/euKpy7Ip82+0vSHLEUjHdsoagTxP/2futAcrTRlzxc+RPoJwybGRh4Yt+t+9+9bll9IUXJI0MVEQXR1Re9ADweP9werj/fHrSlcAdWuphOk5fcLTj7tbxoo8wqkzqNlDwjMCqvCttLIqqMB85sLXPl4zUAf2DJBkELLLVENxrXXRQzdm2NJLP1AihAdADuHPIwXF28s9ADo7zYhsdJ84G4AvOfFm/5YePc848HBSZ7FbHQ35owMhwpzSmwc8RgC9X+LhSkuaGjgYMPUCn42A+V/IjY8KUO2XnmvIJLND5iCk0lxDYh+33EHu5BgN0HnnkTFauwKSf/MkLX3wdJO+IboUpz7TMmEK+SJHdGR/30GSQn+csfXqaVKCWX0aUSo5ZfWdDAP9MH12iW2Han+trCKx1Amt8XW4l2iC0wEwDkR063w+dOY6w2SFnQEeedwp03cd1TRqFcdwuy9c+fgXWZFmyJnjSZJELSt/0aeStkLrFvnkfG4N8DKlaNefejpts6WIS5Frn5s715n5t75UOQH/yJv3kSeAMQs9xs5y7rnN4BZQFjmQFUu/AES3XzHnJz3ibsgLIs+/kS9KxF9zGU9NM3UDy1zLSsyz13fJlRh6cwNgGBnI/cc2nXmdzCflNEzCtTEswNSFyVjjKm/ULzLzIii2kZ3nqDqzyRW38Ll/kIGD5SgdDv+JG2+kVZj7zAxjbdntJ06aFQGSC1h3Shlm+0S2+oC94zCqAYfd2m2M2vXufTv+ljHUU2pTv/bv7+OKLQHTCzzU2xR6f++YeZBORjTbHRNDASxCmgFdBo8+54guOQ2i9YWwAjJIcVyD9PYjnlwR8daQitrCxl0/UPB7oy8Qps09jC+7RnOqfmGa9Uwb1xwK+CEeQj3+ghRfZ6ND/RtkuWs9H7OZqfcQOAFrTy728jIE3cCAvMg2SSzq2g9BmYahjF7pKC/XI+W78yVrBeNfs4mOD88gtdQC3+ip76/Md+KOT9Rwf8KmMpDrv4Uk2ql3ovzy8XHFMWHq9BlBpRIgfRB+/eM0xGwTxBcJPH34/ff70QcHzZ8WotQvtX8VWE/ohio3kG9VDD1K0E/Vwm+mqiumCRbIUAraoebE3u7hRSIXjLOyhzu50clhdKw09NNwD5o2MrkAqFEgjByIvixppeHAqT1r8cg7vNSRtXleoGkh1KR5ZPHWRJxLLgMd8cjCNidNxNnlzoK78wUDsrGDgHFIGPw3MNbK4Tl+gP/SB6Fl1AqGdCEDnjocvRpp6JZ2yKZMA6hJM+StExpQ3bTrC0E57QCAyAlPuhMiacE7HhNS6esWBngU1bY/O1x4yAtE19R3RvQY/Qxf5U98RmkbooCP3y3WF6KebThrSIP0PecnzuO+PyFzOuLbWgqO6hzYw+zS8/lKUZPrtHpKfgDHlsx1eA+gZM7muEJ2ByJyy16snwQGhjU1HfQSIruhLGfQr77SJtMd91yN5RzghegPRFz2zbyefe+Y071CxsPT8BqA/8xCAvmlX9HNF1hFEDxCe5JGOPObAyANCOyF8Rwikz0++lFOniZM3OOFIP5D8VQcw89fylK00SQOvldOTV1tneSBlgdyvvOI+o53pCd/z7RD9sWHSTvpJl/ZOHwqs7QJMnqQDoZt8lM91c+XXpWRovqoyyfDDPPkJImvOyFgBkGc+wdxIqU/oSh/3U9eE2Babg5YhCB9gWs14BLpPQtLEWh63Cl6KjyCyxmoCSuWaH1mRx5ji6tgNSbrnDC+7zwTYzhbAaZvHnB77SPu7akLirbwnGX+xo+zdZbDniLKTY67sUuObDmw1p8eu+MgPE+3LzDt5qCharp1WCWAa6QfKtp6fpId7ABrb0bTkE+A/sGusOtaR4T2mhM42yj+8MQN68lj/eXjjRAS7zpyD5gUOfImZh6VdX82VssBX1is2XpDhcrLoOLd3/FpLfcGPjyRypiUOAeJ4GploVaY4n3IaAodjLPc8oOUb5uVY+PeK7/ntdPial3IoTMX2vhyPU+I4o4J9d77+eCXORFZ+9nEFB1QKtCMLHo6s1O57PlqpA+mkyQvYJuxmUHpHvOoAOF8AD/W3DeqA21GStosrsMkSpDxlQMrBWR5EVuRNWpCOAbLDOnGrsx80yl/gJpeq7VXa8gHTDr4jgFcWVToyFxlb23V7RZb9hq90i40s9jzg8ATL/WwHmpAnZzelegZX7wZ4GVKavA6ggejlmAbfOK7gWshjNnJaxnZ2Tjz5AoJRYqZfYjd8SQNrfYGU/QystEgB8ekqNwEvEBsu6Zp2xc9pJ0BZ3g1InwKBKZNJgx2FibWDUPyF1R83eutU8K0sJtsXTWAZGy5XH2UX2zsU6lcEsvG1/Y3uRvsB+4UE49bCLoD7I+NYfYUJUW0SG6iFd5gb6iO3vU65ps7xUWDWP7DSkEYPGHr6ZPol10D4zLP5oHhta+e7TH5i0aA/kh9e5M8xBGZcg0DkAO731wqit9dZndcZPX5garTfG6gZbz2KbuBMP3UEyROm/quO4IRZV1pza/PuA27bRR6w+sJlzRO65G92iTzBxIRNJ+mWeSQ/ebMsV2CTIztiy0Q5yZh76rth+8X2yqdTH3NT7LYtSq94PgcRTO33e37xvwYr/YTks2PnXbuGaSeYe+c1TLlg6gimPJD8mQe84VNwVZa++MLZVPpszyc5e0t6f2nBolf9nvkqtpE3fe1XtnlOpH2kS21IOZC6uJ9+qy+XeRyR1+dkKSs6ZNYYCwaKr+Ria+3oPldgqfkv/YYrefNhN3YSzGMW99YpH7hr2USVa0YhH39kdxtAhpG+IlrQX5jUlZ1/3sCx+63mEOCsHuInuOZBHLuwB57YlvmDtyhFFnFWjmV4bmJ89FwNMP/Bi51crUcQ2Tlu4jL1rzmfUh9+XfH2mp3ma9OA3ggldpA+/AmmrxAT4kNehnF7e6149+Z0I3p2nL/w5jJdOcrhLxQ+KZj+Wjv8ssLIdwPxv1+mcaMY5Va6cToVxTEgAQsN8EgD0KmoiFdrGhLcJ2EMxrAE23EElUsnCLjCuudcSvL9yqJGKrk5XhAds3wOFoPsdsdQe7ghVRfodlnV6QyqvC+iy4Jt3kYAuXTsBM+W2Q2zQuzLFZrYCoYvMpJn/dLHNWWvQeQcyQ5vZE2cdZv6VvxW5p/BlD9pfwZiU/iB8B7Jgib1Ahho9B0PuL5PHYAz+WrvevousFy186pvrf8u4zw4ACz3AC/BUH9GN/WBl2CWH9HhF09OPdmAk37yrxB7uOaYRvpPIGOlsOsvcf65U8vNtcDljeHzEQ/ZJ8laZJBdH+ORgs4Tqx5W8mVfT6TCaf/UEVjzkDWB8rVtA2veLJsQv64Q+pStNEc8gakXuiljYiD3ezucI2WRmbEQTF7Kp+zkTQyEZtJPmLpXeVNfZK738EwZwCybcidMefrjNDDnqSkv6SnrTMZPwiVbyF9xAjSXcC0P/5FfgsDUMdMpn5D556jsZ2DVPe/B2daB1ANc8wPhDUQGecHwrlcgspIXffiNOSsxR/KByM9mUWIQ8qbPQ0dwx5q/5Ssacr6Q6+QDeC0db1qAH918nyu8gU22rqxPSvq+1rEaV/mRkk2faCdvYemxnJafshUILItO86vscnDOLrQgMoCq+x6/YYvnf4VIqQKyZJHtzdoLkL65q9gNOczzvFYu9fdelNIggA54/VKJ1rnaTl7Z1LStL/Y5wB/tg61Zr6ChfXk3M7866I026fLr7loPPLat+eHh7Rm8y/nXu3enX3/91S8WsExdn54fOv7jVX71oMazm99AJ12OkeUDTj+Ab/+3//a/+utf/vLn05///Gc15i+nDx8/GDkszpfs2J5Xgda6cgDvReQqW2wU7waud7bmSYezk5zDqUCXQBQj+Nbyu3d3p/fvf7UR+MdnqVRPvwe1HVJfXpR8P82e/E5CKsTZFu8eKZCHDZt4ykAWDyRi90DgnbK2AxLRb1fR2KdK9wOM5EmBbnA2b22oLzc+nA1KPg5wg7LbLlo46r4aiEPxbhyewAdw5rP4VaZ7viWLrfDWwNfDiTtDdcQ0rv9h4wB4rLNtRx91feKVMuK7UiemU8BL2fYO1ZbpTrkNBNqu7PLHFNDqn32kcpdhF7xNT1lqBw3ynCcaHoBML/+Rx+CiHKDcvtGVnV8/PMkHdEQAvhf1m/gU/3gwiJbzTLQHNMhwHxQN/asAu3hJPIOz3vWLla6/0EczsId3OYrdItQb6HMMSHxfdVLbyz6nqK/4qEf8ISZfU1+amTTAeyT9CUTfT77QwOOrbpOeMIPvydvsnVY+V8owyAWS50T1HZc0LRixfj8teqGRj5DvXSRkqXosBuzuKAtlKhcPMnRL/eq6I/2cOaH6N3kEymY2vxrPdjJW8TBfRGFI8ikU/PjbX97l+w4aO7Qb9k3fYP+Mlnw/oO47j4Gt+9Sbfuu+LbRMKqT8yPfuc+chgf5PG2QMQmX5lAuRw9V9oQE68rjSl12ufPy2Q+trueU//YEE8baheGZ/4a/ft9z3fmMOMiiDVr5DJ9/fsG5TlR7XWWm3MT4WRn+1GeV1H57oDT39xfY5d69TaP1KLMlHh+22qUXDVa1vHtLwUBfLFS331g0dvNA1f2QA0GRMYomt1q35dV+fOIixgXpNSJuhF7GRvenvNLDPJw2dHz7erxvgfm/j5veXosr+IBBd0WNe1RmYZVAjEyrnmaLozROEMoUCxjC32C9KleNrrshjjLU9IoosAN8YESfEuxTxPnYxOg1T1i/4uKojqoAzozWvejNKdMz/tht62kFl7ksETfq31cg00tv3iARwP02JzLKxCvgyXG2yfat4QSnXgxzNS8QdrKPM7fyKXL2SDH9UgMu8kjWdIJUdVuSA7h+Sz9WfPN9c+w0WrCX4GRky1vIJqgDqxBrLp84vWj+Sd6X15Ur5pGutqlgHlBfLn7o+i8flcjpXZuybG4LRO1eZ2AsZ+AEZflmD7GZ+MoHsAdKHkEcZ4xr/5xwxTfBZdX7mC4S/XJ1uFSTmB0ASf+B7XtPGu+bfvO087FZD3OGLu5vT+7v3pz/99t621Bz3xms8/cLzK83kevLploLWq1vb5TeRtM3UnXFeMV2PS/0rv5XPKi6hsOsqudhxpTgT+fHJ1n9F4P7onsClbHCflAzHVYoV8Rf58MNj3bLDPqc/0ekk51p2eGOH3Wd4qCcPIfIPviVuQRM2Ug/6HXWgdd9wjphoGsbfPyhw/vSxfkFGAh8eeN9fNVaMrQaqhgKSBnEaHYtOx5V7BkA6LWlP/HZYVcwdSbw4h3swcivIPP+oJmnrVcdOuTsDcpS/2bfZxUcT4qVlWjYOTTo2T7ujAzs9aBvdUAOBWQ7OvMmPLciMfNs9dj9DH4yfwg8GSPuIhiaB0CBnYugA7qN7q2MPyMDKD878I0AmZeiJHavNaVfygchLOcA1fQOIXCA0QHiQFXkzL+nA9DUY3aBUbHqCwI/uo8Mffw1dR7Dy/ghCN+nXOr0mM3Rcvyk5aY+Q+q8+YGJkfPBgwH3kTRsM6GDiC3KvbC/MJmCiLhkZe9BZliaitB8w9UcnsN4HbItkUTbtP4Lkpw5g+g99bvYbEJhyc38E5P8MToiOVScQevKwKw+joZny9gDze4AG+4HICk5ZoYnciQC0wSNI2erDILDKBCib9kxaIHnpN+T7A9BO+360zxGEboWZd5Re+WIbMPNXmHSXYOrI9aj/pv6rzORByxsULvEnfSQDWOknJJ8rsqf813gmfebbI34wPLGv+kLby/ZnAzRz7gZmv/GX+VjboWGDTTEBsw2yoMnr27L+RGfGFHMkvP5U+6l0UJZYBR7AIZMCOsoqmKwgOHZZF9uUgtQXGnAFyqKT8r0udRSFsnyCmvEPTLmui64O7nTlaAPzLaOZOffh8fn0x6dPlodcaG5va/PS3x27fW/Ztltl/AiMrDCd7RMPm5a3N+9KF3qlAh4H4aorZ6yxFfk5KgsSR6EXfvUILLeM1BOID/AlMmML/JtPqZICWOvo2Ix7yqDjPjptn2TPGCJyIjMxHkgewENU1acepuwrAnmlnx/vT58/fDy9qB5vJIc+oAh/0/XG3yaUVzg8/be//e308eMn1QwjiM55CiolujH649/KMSAoQJrOXFgVw8mcuUsnQFcCRsp9/lQov1Va4kDKwFp8pbvPGuthyYhZpU8NN5yIk/SnnnLNX8RcqQ8Y3dSDBptgpxw0dORbnqEDA5LQERT4Cat0BJHjeusKLfa5M8jmpOuQOk9r5Q9MCtZZqfJN+W2nQy5PlHd6mirfVt1cVwaTOtqWJ9u949p6U59pK5D6RY6qaFyBoCmyAX+0oacy7Ij/QDpzOjT30MeP4eVKWR6wKF/trIhu50E3PIB1tY81DWCc6Oi7fHtYgwbUgLG/aXSeavuh0LYoM3o2m0a9yfMbKNSCcAWn74IA9MGfAfr7EcAfmT+CS7qmLRNVUwdfrpeuPEhtZe0HaKgzQUvqhwfsBX8C1WfL0CPP1w50jwtjy/JYVTmTj9qGNkIW7YYNwdrRkA3Ig3Qgtqx5APLL/kLAPqNvCLEBoNnd9F2P6M+4WSH9IRCepI9g8xvXRmUYY8d30PNG+nLo8BLjKWMnOlc50RfdE7jnE0O/AakXqVUe7X74EE2WnOyxJZz1n0Cwsp5JnDYFYh9oOchruUB49jlxpwdDE6SvBM9r3W1FpuziejS+4AKnzBXIm3VeaaOHtpoYnYXcn9szr1Om5aZMEPlgdObsMfMtsPlJgzQ0AG0xYtANGMuM6egjDa6Q8tkOE2IXcEZLsNNBFTj5qM9qV3hrXSvY82p9ApANcl99Ur6hSEbgCmYmB9Ff9x/FSBD+wlqicua6+Y55y2QD7vHJO9QgtJRlbkjfp5VJM4YcbCnY5M1jxDrYriLTA6k7fKlL/BjgPmsSEFrb2n4DEzdpgaNW7rPMGbFvjmUg9rLz/PHD59OHPz6dPn1+8I9ToT3zQCHnfms+CMKPbQS/ft+z7MFHnPmOfGR4HrnqYFe6vEPfbYj9L/0FxtSbcaFpzn4qohrrAHrxKcivNfo1eyqDF4Cf9CZLFUneGhBTd2wE8CUALekE9KHl4YOzyze3t6crXaHj3c+0qYhUL/ng88fTw70eQhRI83DGG1e06kkPdojh/unx9Lc//vCuM2edAQyIEfPMShoq98HZiKkk96SB0AGpOJ09DQbY6TRW80Tezlt0gSzQPA1YnioXGe6AX+opAjluoP6Ibdd//kREh0gAN+sz6UHuV7wEyEYWCKwylHpVxrRhAnIzEEhbVssG4CM/efgjelNum9q+6Ams98BqQ4Iq9AS5n3nITn74V1sBaFIXbM3EkracOOsRHbMOlIXXR348YIoXCE9sii2kIzdwVL7SAEf5R3QrZAECQj9lJT3zJqz5pGmX5M2H3dAGA0nTF1lkZvmkWwE9Dnqbj0DG7/+Un5819vyGDY0/f3dC5StEDxgfB1dI2wbC59e+NU55gZk3y9a88E/gHr0T6TsTL9kVnHYFZhkQuXOsHGEgvGACARAaZGRxAyM3+UnHfgC+0E09E2LDiuhdYeZBA0ybZznplGV8M26DK4h74wlegpTN68qz3gOxecIRHZC86ZOV/4j30v3MD9/0GbLTTu4rIwCv8vM+OdOhmzjzA/AE1/sf5QHIWm1Of1vpV92qUNMXT/pweIDISjkvDgArWGZMSYbSkZ1gKetB1pDqc+l3FWCBxIDZZc5Y8TwqetKJD5AN/VxXsJ8zzVm/oid1jN0A5QTsfBmy8tFbdNDDxwIxeSIvATTU5VP6ROObK3kAm7+ePn6+P31W8MwpAl5BVz8cgo/2XW0/pEse8ZE/TVWfwn5s+/SJI7wv9VAon/pTfN1jZtomtpYdaieO9LRdW927XQEeNjgOQtmLYk+u2EHsxRGT+JbAHVCNtmOYAGVBeIn7vAuueJK2zzyHbbHJ8uTvRwXEHHlh84/jOm+vFTi/uz3dvrtzIA0dx4CeFQfzk9xvZOcX+e7p0/3pRQ8TPkanyqPrDZPv58+fTx8/KnDujpUInZ9g/G7CVbzlTipnSISNpcExcBrLjjMIwOtfbLmmYZVh+uKpd0hKHosAhsqoOJzg2LuIfqpGlph7B7o6RzcWEtqR2fHJbiJA5+CbmQ7OZD9204C8q5F68FQFP/ZzDIKzLQB5qfeE1BHIAAnY5Coy2Bf4rWVkly2dP7DZrysYmPWbZfap6gOQhx0vdIreCdpspLGFk9f2cE6pg9Uz+4Q+F9oYnvAnUEp++gYYWwHS5AHUC9tSv8gOhBYbkM3Pg2bCA+Nj81Mf6jf4/EgrQHboCNweFTDfP9Uv2tVkhm6CiBvXP/albvAFYiPjg4DQurvOQNLhnXCU97Mw+UhnN1ba3a/wD0GrjDNG14rhTz1WmHShAcmzjq2cyZGPz/HFrt9X4Qv0ag++af3MpPvC2cs4bgAA//RJREFUz3CrLz5Xm089Z1CR99Ze8e9EYNqf/NCnX0ye9N8Ai94MsPXfKHOVX31zHcMB9M7xQX9JPw1O+wyqEzhtAoF5j02xi/vIvxQsRDf58NTrpMq/Va+SQ/m0M/oCsTcYnZnnyQMiN/wsliygsY3dT0Yd96t9YPKY5+i3qx2X7kHXT3UDA5P2CCgNRWyYEH5swabAES2QOqT8Es0KqcOEIzoAuqkjYH71IXyesuw40wbkb3QN0KQtgqvMIBC5uwz6v9pbf0HWeJD1EqQtLbPX/gB5QOStel0HsMsD7jvCNZ80uuiPrE/B9K0AesjfPonFVgkEQ1cX6lyBG/2KsW4/eBItQDaB4zU6ZGt8klfHsWaI1WsKZ5YJTsnHBvoou5Xe8W6/oIP1hrI5LkF4PC4EtkdrHW1Nu85jgLZRyNtAbKrWOAI+/+YG8ya0shkaZOKv8AHkYT/z8MOTbHxivtjnOvRgBzp9FeI7+ACCZIJX4gl8WOVVVsEvdXtxTMcONLuxvPXqrRwoL1Y/Fa13pOnLQcddZSMQP2EXgJ45F6XvVH1qPoM29egQ0/mp1636xbvbO2P48pq9xJL5NI654K3igbt3705/+tOfHLxj88vD/emrAvtryX/r2FTzEQ9F/NCNX22n4Drb83xBC8BoFkZ/oUoGpZO4Io1AjAXTYDOIDnKPzHUAwCMJW8eLDIB8ibWDIq+eqipdzs17CauTUbndjvaoAi0+6EB3nmgY+0AaBaAOaQxg2j9tTl3BWffoDSQvCP8qAyAPHYHQA9HNNfwTyccPfOuT+q1yVvsiN7zIjvzgKp8rEF5gykN+6APJDzAwMjhAIPJB6LnGz9BmQEXPEUQG1+hEfui5RieTRuwA8Fs+YchADYQfuSBAXvKBqeMIwnsJfwTRB67tGEh6vQLRcaQPusg7knsG4hXF5tuVPmkeMIyiYcf5iTbkQVh5zCWBac8up/pA8oBp8yX7g8mbEBqusyz3KYsM0uhJnwzE3uQHM27SZ0lPO6NnxRXWfOTRH8HI40p++iq64IntGS/B9PNL92nHyEYumDFAWcZN7EsdU28QmLYDsWnyBUivOOG1+zzITdlAaC7JA0MbWHkuYepJOnApHYhtq33AET154KpnyokdkyZ+dlAy+Ka8wJS18QlCF54JyQNp84mTfl7B2DlhttnEwJofWeiiv69zdPozwHnmHNXgGt6SVbvEQOxK3QHLYCNOwG498hNguf8Tpbps92f8R17GKfeMK+Ko2M+1vnBWYyh2xQ5imcgD8gCAGutyEF72IwMovvO2jjyOX/DDKqSxny/1oYN7/yBb21d1khyFtzXvSp58UEcudUUeJOIHscu+lA34i5iJTUhiDtddQaafpdqWWU/qUD7QnNPx3Y6sCsULUEfsw058An/a3mk9vcXfOeMdQB7A7n0F6uVT2pM1fvNTfzds2qFMzy08nPBrgu/evz/99v7X0+2VHsoUO7LjrAXNe3M3skGafRzlgfdDy943/BTj40NNqihaOy2VoYxrGruMZ1Ds+dUBqpG968xVSECdj1XmgXp2mNO5kCVS0yI7FeaKDbss8rmvpyzr5QyTGtadTA0e2rKv5GWBIM90AuoJUo6cNN4sT+OVvAI/vRhrMgKQEQTSOKGZ6fgyeZMPIJ02oPFJxwYw9KRDl3pEJgjkugL52ABG3oTkzbIpe2LqstKQn7wJkz7yXcdr9TWpoi1BaKL7CMIbfRUgq04876qjVx8pf1HuF773kzd57D7zWhvaOD6e+mLjhOicdDPvNZxwKf81SD1XjIyj6yof+uxip/1z5pXpjPJAffxb/R56/Oa+y5Yt/V/NazRFy0Ze9++0c8mULE09LE60Sx6EA7F19u9gILKC0QGE7ohmyiAt02VO5UVHxtLsBxMnbXDSBVb9wQC07B7l+wLhNV3bFVu4AixYpBnnGevcTzrLlQx8z9hhHtsWzM6bGL9FDvy0sd9N3+2c8tiJrthAPjDrmPYIP3kTkAHftD+ygdDTP5W56TzSMWWvMsDkzXwg97N8tQOYZfN+4iWIDYFJP/lmHoim0nZOB8Rf4FZHBzelJ0EIMHlTzjUPuMkT4Ykz57MPBaCBKmJjIxjaILDZobLAbKtg4EgWaWxJP0ua+Zl1kDxk0Kf5VJx+zD35AZujAZPYAqAcGaFDD7j1cZlFUDTrErs1HDb7QPJA28sn1KxZ3xhv++ttIx/gPmNhykk5kDEJxNa0CSjqwvArzZtMwNo93XfnxSAs+UXL+DnJtufTx/vPPoaBLSmPXUCu1Cfvd8c32MZcwhssUj/shJ576p5Pul2mtZd3MJOm7hzxYPcaWlaSAPMaAXT0og96t4vkEdBHTjB9A+Qe8A/DsEmKvJZRugpiF0h60nB9EeOTGpqf+uaTafoaO9Dvb3kLiuKGJ/ns+Ul1lE/cr5hb1f++9M5zDEYgaIWtKF/+A2PUNAiaIPmst+SnA9SrXM47BVA8ddaHfC9oWVQIfrpzusLKh94fYQuZBLDZCwRPCMNhsshb+TQ8PADyrUOl8FLX1AEaPtpAVg1KZFGuIfWWQcdTXe/s0mF1BTcfYC9pdVWARkxDrhj/BsmDN0A6cj0gbs71rUj+o88z1fsJ00YpS0CaxVrDoW2h4/PEh384AiPwUZjdZ0eQegQZNI6l+n6lsS3KxjepA/mzvShNv5hltJ/rsZgT2YHoCQLW1Sghau6i8XlckeATy+5+Ef3m9d+9DZlYwUyyqccG/VGd2x2ZouEaDGSC5gogz32U9hnifgSpf4JdeJE7A7LoMoqGOhVf+R8sf8kX+uM8OQWZfCwZiAzKOZoBqkWlU20ldFpjlS8P8jEi92q5ppEA6yv+yMLN1SylB4667vomxl4gaWQCcEIzYafZ+SJrptOObve3+8ScfgAwl/naPMEjiK553dJC+NLvglNXIHaBADLoW5z5c19VOcjCcqM54q6Po1FGPSbf1radzj2w6Veb+ogb854wawFlyAzdxDPblJ7338kP0D9ln/lzFU14VvvMK7qUJ/CbOCE2/Ahi74pr2awnMGkuwbTpkn2v8a/61vsJGe/fg/T2nDR9lWA78ynrlncau56RxV+n4OEqgIdyUXbO9/ZMQE/ac4XoQi+baRUb9BfGbuuHL3glHH0bZBcQdP9WHV60xjmA7u83JbDOGWmAfOjQz9jwe3l1TRzClWMe/ODF3s5lV9lWcQdo33Ua4F4eaTrmujc+zsGnbRzDUqb7LWOdI2Nec9x3kVHjCfSbsoQv/CAHAahiIWzjx+psH/qybitZepUln3FMAt0gtIVstGWzb48b0IE/fAx3C/D3h3DAugSz3VJPzweC0Ni3Csb9gyI8pD8SPz57rqyXQ2huukF2+Q76vR/E1zWuA/Qr8rEm6y6w2uV85bHm4JPa9Ol51RtmrEvEeeKRQfDDk/7r/JaFXSD5XO8fK45iLeP9z3e//iY/X6kfffWXLRNfAayvzJVv/4f/7N//K+9S5tuZBBkEHNVYQinh6YYtpjJey6KU+VwwxmEUIZnoHURaNFcJlwBkVIBCp9Ukz1shrqip/1dl4ZCsq7c3p19krN8jyyIuf9Px+HWyRxnN+2JNqwYCeR8p7xfEPL9rU0Z89c4ih9sxTPrFz2tZcAYd+Y8/fvc5bncsybims/1yfXp6eDp9+lxPZgwETxsS7G9jXt/KHjWU7Kp3X+pG4HcRSi/v/aN+rrvKmJAgqfde82RMeTUkzqcR6HTIgfeNbKhgQ4Ga6vP+nQa6ED7CAzey6sEBe/zPYfeSQR6TicqRpzSd0A8aMgZvOWhsdCltRL3U2+QBty2+o5RAms6I7UVfaXTW4X7uqp1p+zff1IXU290vpJd8D2IWXOzQZIAP+HaqVMnnvRAzaKHRAIaP94bf3Grg60o7PNGB0YUtkk3/srN07zT65U98VYu7xZvEvioj9WSoTs/gVp6efd2nJMD80Phct9qKXQr6DgA/cra+3D6F0f9En0mH6cCDGWdLtkWoDbliE0h+7K567GnfC797z2wD/HNys01c3d9RAHe1LXTYh0TLdhnm16TFvRdKZKjE1PI3VMg0gfKoLxQ+B6eKUEYVqw8xpuUjcfPA9KKHLXlOY5RxWuPD5501j7ywG4AB6lsAPuMdqjdCf+8BVWrbfNdAkt2G9Cf0G2h/IXLt56IQJfaqBtSH8SN0f7eNoRV7p11b+qv7X7UmtvlduPiNNlN/8vuw+UcboQI69Xv6M36jXd22yran9Z807wTlhrkQfWWHHGLXw1B2G9qn2E6f87tDlU6fsr9FZn4SAvK2cUU5ga766VtV2nOwxNtP1SNFQx5Y9b3S/IWHZZVt0x8YzPNVsjRhWJdVuv01Z4mf9xu7zqSln0CGK0A9cxa/LN6BhYwZwcNC9sZx5DG/GJAtuXYP/Up6/R5qOpZspq14cwvm2qfSxfxd7VlA3QB8ByFl+Ae5JRvhKtKf+KIzyNE/+UjI31KkYguv9o+cjLvIdkObpXRmLO76qpx6uI+qrpTNdJVDorYlUOOf0q6Diqyz9dccV15O/65/yKg+5KBFso3wIRszFERTjso591Du99ViD3ki0F17BNOUJz3hQS7zgc9cUy/9SwDi1oYOnehRmUF01a+Zp2unVKKMlqGIxn59W+9a5t3Cv7575/XvVvQK/xz03Gp9JFjjbQeP/nKZ+r7oXS8vkawxZa/XC9lC/RjN2P6VNQilKuOdvv6dAfmI8UR/J7Clb/p7Ube3whubD19dqR+uoF74oNcdaaD2/u7BLwrC8P0NR0k1D2rdefG6gk8qHqiAHO9KFhn4Swn7XH7AHn75jnWNdmd9qhqIXjLRnv6gS4/9mgNohye+EK/5l3WvYiXavfqQjz2Ir4Js4hGNL9UbQxh/NErNRxjMDjgBsNZkfsVZ9tAXKag2l790JbZiY/UtDz6sxdQN30vW9psL8uGL4pXajJQdfgiiH5Q84g/e5207lIOdQPVdxjZ1ZL1hfsNGSVcdCIy/QMC9aDmzzPpkX8k2xgl9Fqn+0Rj1G4Jg2pf60Ifoe9dqLzZ9sIufcydeoE9caa7jN0QI0pFLPj8Bjjx8UnbJ/jyRuMFVUZBtdhrEC5zQFcJYAYM3eTSCd0h7YiUoAlJOY4B+JQpPlttTIvnIVOdRwpODjEE2TrKOvm5f9uEeE7qRHTzR0Qg+4SPwecMB8rKTBsA+9MFfT11lEx191idY93K4kuoj3qXkC1EUyaduUfisX7KDXmCVt020Ju208AjIpz7YRjoy/fTp89kVbPvMkPG8TUDuMSy/4x+w/7o+jHn71sigr8lYFjQK4CdP1/hi6pkYPxlEnzq6PqOMiQ9tSc8y62jV5pOR1MX1JfBSnewLtZ19TJth3wDLUOAS3QFs3PykPsPAc1r0DvA0oOkL9+r3YE0oOzIJSNuGgCdmkEmJjiHwF3hkG7DT+bJdV4iVsybI9bx8ANNnR4APqXtZtEP8gV2rf8pve/vS3+uhkDFXbciVL+OGrsYEevTQwFXIuKiJmmsFzrimdoVZWIrf7deIHZtMRrrSTHGr/wDKQCB1KBT1uEfSaxAZU17G2tbmbRu4Q41LroXngKzyTcmN7KTj39BkXou1phEmDUz98KUf5+q+5/GOr3b9QOznzno6H/DcNMYQfDTW1q/VZv7o1bJ3PiB807bIj/55P22a15ThB8BBNjhkHEF8dAmOeHO/2h1YeUI3EfgRzYo/AytdbAFXebPNAkc0haFvm/OJ2KTra+bT7MgdIryNtk20087SiQZB60z5Eaz5yFDrOp85gPmUde+3d+/rTK3GOR/J+3yp5ukXrQ3qLFu/Z0zUJtT3/RCMDgIyz+nUufUB3BNIpr7kIxPMEVQg5aFJPybtB3fWVeZF/fXUR2xBQKirP40z/d7PmRuRhTXyiutE3RJ/AcQ1BHCenzq+IpirebTbUNdr6aiHo/IlDyTQkO9fWTRdzb3wAIz12EEPcd1Ez641537Rhe0AY2+nL7DtoP2nQFaxInb73Lk3Q+qBin6IjdBT961+ihky35Jv/aBUoCfX8tv5fII/OfqHnWwKeANOwTgnBDipwMPLG8WaMtmxW+QDyEC/X58nm9kx//zx0+n54dExBzbx2l/q/6J5kKkWHb/++U+n2/e/up39msNuI+S+4eMGlEi8Mpy/GRvFJmznW6owNOSD0JCHs2Wy8liYbk7X/KRjoztVAxWsJ9/Sl45rfOG+0OdY2xHRSUVpOHcqpSn3YfgO5uI0ygnYqTAPCc5XSEcDQMsdEm1L1zWALuhpdHarN9uU504FkXiysxwfVPZ+DQKxv+6h1+BTHrz+tq86vD+qks2U+fVqz9KnumGLfYDvaQM1MAg/8qZ+02FjlwVDUwhl2bNCeKccEIA3VzDBZoDJLYvyBFq6e1AB9guQET/noxF4/VObHPlhUPupfa9HwHQ9MdC5/aCgPNqJHYG8DieWUEZ/50nSH/1JHxMFx1voJ0zevK7Gk1cHVvFZHgSQATpvsWeFtew12h9B9NZkdiwH+dGRNDyBXUZhXr9EerY1aZAJiDFIOmA+/Cs/gh4f4+GbcgB/sTjjv7SRbaPPdh9mooydLhPkyvjMeJ6InMgCTdo6geRNSL0AyrEncwPXtHPowOgKTLmTLjiBe3pd9cER/C48puv8Cdxnvgk/vp3twKYC+fid6yYTeUJoi76QcerdIUFoo3tiIPVnAfQiqMYEgckbPcEpI0B+6rOWhw9AZ/wM3YoTkhfewEp/JC8w09E9bQCO+ICVbkJozedJqfy+ygW+8xl9e46XAdEJUg5yfIcAMfTBlR40D987ECbPx4E0ViddeKEPuC7TTkFogVk+6aBJGUhQlQCfe3aBReV7aLOuk6Zv399/Oj08fHaAE1+B9KX5HuEV0++9O939FoA+PPYfQab0k5c5zbKhYQtAdsx6UraPxX39SRuTnvMJZEFWQGRRBpJmDkZmNjHhiQ8yT3muuuoguvWBKU8e1yD3sQfcdr1BVafsKDsnX3hT5/gzn3zXUds9BsPH9SlzITv5OWKFDOhI05YgfotNU36QchBZmds8hEqTY0bmbT9gsVaz2688Yss8cKAXWcyRlDlPfYCd8sjkp7g/ff54elTfevz8SX3pSX2BmJHAXrbwqc0Vu9OKC6QLndj1cF/vBGdHuz0sR0q5jZDiYBwbY1ZEGMcICC55P7R/mfBLfxSLjHbwdCCdJE4E7HDJII+jI/VKlaUTi3dCbItd0EQef8mjHAejG7vomF5wshOphtjsbCSQig9oMIC6xZaJ0ZeOYP4BU+60kTQIxE5s3DqE/AXd6oPJG7lA9CODKwBN6Auwr9oxfIGZl8VxQsqjJ+nkB2PbtBOkbMrJzsGkI13tfx6AzXod6QRTThqIvA1bFuUE2AD5aUd0woPfCZ59Pq4HC0h++nAWGmkzTjsCsf3/S0DmEabMV5kw84Hcxxcp82QktE+6PNd80oNv0v/mpz9cfY5PZWmvYOQc+SUQmiMI/eTH7/N+AnKmrLV83ocWJH/2Le7Jj20gQH5wvZ/5E5IXOXP8BtP3glMnQDp0K29oSePz+eASmshNesqesNoamPWb4w4ILRh7Zj4Q2kDKJo2veoCKjORPWMuOaFI+dYbuyOYJq53cr3KwIXZMe45wwo/yAytdbAhG5wTaJP130k6YeUmHb5YB837akessiz8uwbR1pmc9IpM1yRtZAo4D8G5dr9NPHTSJh76d9LbhIjnZoAF3eXudoiv2Rj+y5pyVYy0EhnwJjC+Decz0J2ORE9nIgS/jirUBnwI+DulNQx5QKuYBo3uV5U/RtOZSTozCK1qRSzltu+Gb/QE/6zhg/Srn6MOtgj7vsndck13gOlKTcVx2SrrjHOcR7+g+sNOWP2O3ZQ4/Uhb7gJRjP0gaoBx53M95KhBfkgdGF3m8k5nNSizORiM0nHBgrfYvJRLjKYBWRbS+SxdxrJCYNnXIAwg75pHP5s0XjgM98MKMBz+kYR8ALf6Gl3ahDnfv3zmP/vnp4/3p86eH05sXttvpKGoPK5N/v/rJsCpIxQ1SZtR/n5NRR06FEUg07o4vZ3DOFIxTHGA3zYOu7PxRZlqlK2Cu+8i0o77sg8Bhi3ei/ChZ+gdPwI5RPbx7KKe6U7Zt6AxSV2DTVbdnQDUDpEFRG1eopzLZjn7dp+EsWzriC+92y8mRTcPwfkk+Mvjtt9+82/r0KJs/32/1g9fNIaQDzHOSeYsJ6a2tBNFrX12A+MBw9jHfHmCkHhMDaRsALUxonuCE1YX4QEtyGjfe4Q8mKX/DF99w33aDaadg6gjWjlgNFH9pTWD5wQbkGXswqVC+16LEJKNbXhrPF0Y5kvBGvidgzuBBvs+LgUpz77wOotnJIx37fgZ+lu4ItroI8Xh2oOteV93SinNHeYUpIxggHb/T7xib7NSnrbieYT+ITlnxxdZWEp8vK01aALr9nh60+3JvaxaNWmAD4YmcFeAPzPQRH2nsClKvlMeWFXfbyt4VQgdMna5/Y3RxZKaOzUA7UPy0Jekjmsrb20TDSH7e/Znxl1//Sr3wco62rRC7g6kfCNj+lh9k3pxIezM2GBdpe64Tc0Rkyllhlh2VB2ZZ7MwVWG0GZt0uwcqT6wqRDxQ9150/8L0u/FrrQA/j7wB+5AcjD1n7Jwnk0d7VtkDqBwLTDuvqTYTYGAwkjZxp96SdNgUD6/0KkWvUvVrCwQzr3udP9wpkar3mbD9wpoOgwCOj1isAOfmEJHWO/I1Xilx3rXMVJNdmjWUqj3WI45EvzHeKiWpsUsd9Mwcg7TEnOl7hVmvC+WtzSduOKBVynl/Tpepa/xLIKqGa1PhM/IQM1niOLWa9x0dca1yJt8d/XtFXdpQNjHd/urfZIz0KkkHGqEo1d0svKJvSjsjxCx7e8uXDClbJA0i73l9YD2QjE063Afy7v7pfEOTzqXGvmTwk0XT4nDpKoOvjGA+jVEP3BD8cvJVkjnJSx92f2AAvurgncH73/jcH0o4DMAba1smDgdd9lWWHHpv9PmrJx6da/JWFEax5+F/9Tv0BHtBzmq4c4fDZavnf6+Lj4+nNXADtKBpK6ArT/sqPc0Duy8bqnAAy+Iiy3mZQtKkkO7dWpo7BFVkAV3/pTXZHPrJLPopxZumPLuyKzvC4IQRxLuXbk4by/AMwfBkQ/W546ZGINCr82I28OuNDxwJ3vwRcJn5wlk2aFSj7ER+BWnY9sZndeQJ+bIsfw0f9YnsCvOkXrkkD0T8RWGlyzXkvyiP3RzInTLpA+JnsucJjf3edZjpInekvXLmHD3vA1J82nvKA0IAsEpalYWUahlcvHAA8GcxgbAgkHfuZyJKODbmfMGWsZStAC0ZOMPmB3E8MRMcRDWX4gise+iZS+jk+oY9vX8QSRgZjmHNfOXbgsc1ZcfmI94a6Ly++ip6kp15g6kg5cHSmLrxBABpsSRutGIjcXFeAFhkZUxNXOcEjmOXgtCN5a/1znbTAvF/Lp21rGZCdqKkzcwJIPdc55Ahi55QFRF/smPYc8UQv6fACMx8EpowJ4VnhiDYQnsgHo3/Wm/xpy4TQTwxMuUHgiHbCUb25Jn+1Y8o7wkDkrflA5Gd+Ao7ogJm30kQOmPvQFNb9JQgdEDsCkV1p7FTwo6Avu89f/IV4Zqzv28kPhlyZ0TRPAakvmHUxacoiIzYh22NinNMln8B5rgWFrEG1LgLhZ57E7si3zH6Xco5ErHoB8oK5pwx7EkADqccmo5a4na95sE2anO81qtxq4B47QCC2p/5B7qFh84hYJHprI23nC23qQhp751oNICsx2KxHZIQO2OrTtkKfdoMutJTDm1iSfOiub/oTe4lhXWONz4+gwVn12BGwTNpU9rB5ybGYN6ordXEbaM0j+OaXBwmiAXTUp9E3UkQQToABSiiIwbPBEO6PSUjr6pdRo5Q8eDBCQGdRSFF8kuePBYjYpZC8Wqj3SZedvu3jYJ4uVHNQzLtuAXk8aWHXRORUIxDIVCMBXAlCr26vTi8aGJ8fP58en+63AQEiHx764hYMCClD7kTlGIEtT3QOrpUv9WfokZ3R3VD0PGTUfeqXKzbzLV7ON+9fkMAmWSgmNoXZsZF35Vp1LD0Z+gwUh+VbRmwDyPNkJIOmza4fT4xjl9lpnrybLjImTHuDAdLeTRplzms0ZctMGTou7z7RjnzMo6qr7nn/YvIBZNBH6VvAVjfJsC9V5j6IDXoa10Vl1Ll00M8R6S8GKN+fTjzxBcL6ZMSfmqhM/8VLf9wnHnYNlXC9aI/UKbDXY4dZDpzfY9cRFqyyv5Pf9QRWPdAmz33zAKBh2BFQ++FRdSWPoNpnnqWOLwX6i4HKeNE4YmIBkA1mdziLYNqKdI1N2gm5GJF2LJ8WVNq28ulSzyNg6pw2TjsHAzMNxIuRY9l9H951EgeO6IPhmzxaOtX/KZM+92dyoa9+ww4KPnUDCOUt4/b2j6Fryg/ia881S/0B+Ojr9PnIYWfKn4xIpDxuz9YnQvLGme+4jay9vwV2uvJ95kj/4IF3nUp/IPqDQHgB8mJrIHS5FlTLlV3fQ+RPjJ1rOTDlkBdf5T68E+MXp0XqZWkBylaIXqNnhwrg0OlzxvSW1s+Vstl+E6I/6DV4yQP5FKE8Wn6TJGN0/AwgJ4AV2SSw3S0vNlKr+SmC7RjdJ/WIfdiUc85gygDLl1+8iy65zA98CphxufuE/lznuzd/2lLWCAU5TUsZa0KCnASCc52IXQRZtCv8APwEodBMnPWZkDvnaw7GRugzXrGRIOt7f5Su9IfY/Uv/4AtBIV9mY+eYOvrTBeYVdpN7R5n7tS8A6Nw+kZXc6A5Al3WN6Yj6k/cygl/ay2/ZkM/sZ+FWB3ktfvF66jatMYTthdV+RaN81YJd6LRbgDJwk933+JLYMW2JHjZqaK/QEtxyzIKNUTYa7W/RA+gFuCeARifesWzyJQMpvLOZAJj3UH/Ruv/ty7PKZIM0PShmRP7j4715PP/SR7WW5YGA9pasc+OD5YRKQxO61TnuLFJJQOJGI2iWcJTQcfMNRlqreEpWyaPDnesF5jXp8EwMpIGhJc2gwZZp67YAdSP4YcHyq06lha5TEPnIS8MfITBtAabdl2C1HzvpDJ8+7WdvAtBGH7akY2VSQFf59nudsWVFQwfRgSM6dE/9M22MqKZbMXJCs8LUFcj9bL9ZDiALP0za5Ad9323HoARo90D4mDwYkPnSBjqjL3UGoF1tShkQnv8/YMqeaetX3VKvaQ8AbegzYdoXovOreBi7Li++BNAV9DFx8KDbOwZMZMLI2wPl0hvde3n1ldUmABqJ/A4u0RZ96Y58YKZ/BFN25JB3hMC8j57w5R6YebNslRVIPseBaLeUHcmYfW0tI/he/RvZE6BHxpTj9ux+Hsx8UA+auz1H+l/TSTp08CbvR7gC/BOOaFa4JGtCyqf82Ju8eb2Ea91mOug5cuBRXvJ/BEc2ACtvdAcDoZ8w8ybtkYw1D7zED6xlszz39aYqgiSFLeqP7pOapJh75KmNNmsesUQCO/IJKNMO5M21EdoEO8hPn9/brXSWnRUohy62w7tDPQgA0AKSuNEi1rJ9vLTaGUh5gLKUx2YQYC1ad3G5xjexnzyumw78JZnIIct2KkCsXfO9v4Y3+rmSh07WP/RTThk+pNzQG2wrlL5uC5VjHzJA0kB0BSMTvQB8YOzb6CWb9ap+tGU/wslxHmwlwP306cNmM5h4lDWOWDS7xpQB0W16gmcFzQ+Ku+4/fXZfEoevHJslHuPXt5EPX/wRH779r/+Tf++vyOVdmLwUmncwEtDKAh4siK+lCaXd0ETguuaXbfzaKoyQwOw0k3/z7u70/tdfNTiu1DC1zY4gIn/01bv2SnbtWnUwJOOh5V2xGMiTEnrtDNHAwiF/l8mJ2Mu7+ZDJbg5vquC9zrwBg6MPHz59xHjR9dOYdN3c3G5PKvz6DgErjqKcV9/ZsSrDHl6z5/tGAHtSz7yP2XURpHNLk+nkHsnC1hq4IHJ48sRe7AReVGfs5V3V4hQTnUQdSnzbe7KFef8ntgL1DmjJBpGvazWui6UZ+e07oc/vynbsdnvSQf3EiJx9wFKnsi28Zad9ZBvKnz534/zyF30DYAGOz6yHj0V0RTp5rqMAHdynQ9KW009ln8pE63oLeTjiW7DmE93jPe/nrjaILN5jSX3oP7aTdqBMgrhWnciXn3UPHbpRRLn+2D7TNMTG8JJ+5EypruYRcDX67px/gvk7TR9hrE3a6Niw86O/2kD+YGfdBQwR5QtD56v/6qox42Mz5HQ9kcM7OvOeYwk0ekyJJzupnuJgseyyW+72Dj15W0DOuIRWVz/5q4/53Zxl0uabAPotT1mMD67Q0+YE5uhP/wabyXxB7lO2+UR50RJ1yQe4osOToSjte2iUv6FcsenAbrbgEda0eJ1r2j71gh5d9lXSozxgfSqzDbpWH2TslwxgqzNQBWWLMHV4i497bE4dtDRjETafs9Y1cmMP9/rbsvZyKlmyGFO0T91XXtFpJJku5QD1wXehjTyutW7I5+we4hPZxNyWMRVArvltefmg9LUepasty6+BqSu4Anm2sdF0rQcovl0GkFeB4cnKK53RTT8dZpTtQuxDB+0bXQZ1NtK0Hfmh51NYxISOvNn+5MYO+1FyLcPktUvJuPV7aPkejNIuktAvCgaen2t8SQi5Amwatw3omDZkPkme9chugHKUUFafcjYFbWOKWhMi0/QC0qqCrrppwvxeQl77SovzD/9XP5c/mae6PUqGBGiOqPcdV9/iffL4hnc6s0bZQGHWFD5BE0PXgbRkSQ702I1e+122Vv2rfeMHuj3rio0XKkTsNNI4x1tBFlf4ORcNwD37gWrpOVIqXT9/8U/2K9e0pPnBGJQzXp4e64fQrsRPOXMjb6Kq35NgPuZ1obQznwx+dUwGEtfxnmiXOyj/2n1HDyyi440ltk1/cMm1fOFfhHYTf7M/q69WfXiXtP0j+no3ue7Jz1hWgdducbPmm8Z39raAdV39VfzEINCnPUF2znERNpdHdQ8xmbVIuoyAmt8UoL6isL+JM7+88Dse9CfmG2IorR+yr97XXWMPvFL8hSx8gVzbhgr1Md7uRTd5kW85AUC70Q/qx2FelBYNLVgTr7g24N6esxIzCqMU4B6lBDHsLHunt7fI3dHpFKLFmS9+AqkO6ZfgCyhzh3Ej1mABAXc4N0YHoa2TPMtojCNCH5vsDEFt7ddTAzh5d6QTlqxtkmg9kRsdscc0yqv8khNacJa/BpMeGZEfHdOXpKe80L2GR7bMa3A+maZsXoHQBqDddCk7/JGR9px1mPw/C9OmyIhuIH6JbNOHpy6mWWHKid+5r6MKNckGQw9GVu7BQNKzDIxs2zbgKO/vgcmf4LS8UhD9E5jSPNExKakIbv9IgBjrXc0aqy+6ygfkU3tZv9E7SNbcwFIdqLwdVp2xc7N13CcPOOJz/xr+m/TAygOk3ul/6SOTP2lkp5+8BlNveIMTkrfaDcSuwHofCE/4AtBSl4wnMP0xcCRvAy2e065A0ntezXn5+Hf1XzD2AKQnJi/XtSywyvwRvEY380N3iRaYNBOBaTswy1ZY82c91/oCkZV2WPsKGJj8yY/8wnN9QGTO9SRyZ/6up9owNK9BaCYGYsO8HuUFVv4JKcPOALzV7+t7LkB90ayAPLCOkO3rJdfIS9133/DQvq9/5sl3rSSbGHn1Y2DylF50VrlnzEEbCE/K+FXBPGxGPleCXOIXrsRWyKbutVlXG42RY5vVhrbjTcVBRmVjDzr4AiFBsmMhNiY7HioZX8znH0YZu/QAvxZ4BNHNnJL6lx0BZJSNAfyIXm+Mss7ofvp+ArJSZ8uVHn/CINTTiI/4qMZCNaB4v/Alv68vpxvqoIcC5Np/0sNLIxJnIiv60qYExHx67odN5kj5id1ojr5xNJZ8vnTN+6ChTz1ZE/UwJ4f1+Rt3nEaeqM+xG7kXUp7WMCpHJOKA0LM19fLYh//bScgA7RiuYqGy8yxTzuyRLnrkUlEa/MVb7fVN0papYt7CgTP9qpa2hUbyTm47CbT9OIzGe1LjyXE4K7ZxTaOGvtTvzq46doN2XtEjZw+23HuFyEgeddp8LQivkSDGvlXHE+JDnxVt5NwQQQvybCfBTQfvPIVtchT8rJPKep0If9lI3SYWbR5IajGtOpAP2D/I0G3schtCL+TJmis7a9CFBjAPPhLMfAbeRJnna/rnbm/qVHT0pciZ5d7hUOE5D1ADXMPB/t7uJZ8vxyWA9M6iSl2HRu4tTU+pc2Duss8B3SmbNCt9bAS+kzfGptuXtOBILhD+5E+/ABYB6g/fcdlQ/ZpAWkNMdedsuPwj3+TqPih/ccV31f80PhrRADpIX8pAILbEnnNb93aYOG0/pz8H8twHhTf0QdpMeSs/90eyA+QFgejiOvlVKVm820JezQclG6DMY78xMpJOPlAPcOd9/IxefQ6Ui4yhwYaJOQsLbvWQrRumP3V5AB3054llG/XZF93NnrYNDCRtGttyXm8DOtuuqR+LvX40TLkB6GPHhCkr6ZVmhchZaWMrCypzC7DKOqfH7qojdQ2u9mcegxfd3iUUkp512vQv/Mh0u7idRSdyr1GBbl9kpR8iM/rYyKrfTuh2hF9swYAsr4AidkhmvqMyZVYPq/oEjuxOXuZjwPprgd1Qko0EJ0bpYt6o9TD20D/2tUDTtNIlE9F+G0UjAbCPgfSc6U+zNLn5tbgEcmyWwE8dJPcXxSL6o3vWBsUR8mF9B8YhjdeEQsUQ/rJhjQUHqrpyj99Tt9QbcN7mxz1W4Nf6lNFtoPry1g/FJpx9pg2Ia/xpvmItfoVZHcC+AJh9qDlyyMt6lPI5F6HfnzCzoyodjhfaVvh4xzGeeHmpADd2G+iz+NEykMe16sdcO+tIOT5iDZ0yyEcfsoP+wqZauhuuKYHqDyDzDvaC5St+YfXr6UoToKJXB9Y0DsEuR4URY9nSt/ok48/HESV+C+axh3hQsnj39931zelO8pD/5eHpdP/p4+n5ibPR5TPLvrrim4o83dQPc9ApAZRY0QAcE4fbEQRtytsdSmWrIUljGGhFMvx8Mi5nBqaTJy35yA+Urnpy+aZOsE+0ewPGFmjJW/NB+LGNqyciO7Y7G47nSUd0aYTVhuCUF7pZlvQKyXfDURelsdN26BqZr/NX+Wt6gNQ/vsg9EF5g5iddg6qO6ICzDSdO2eHhmjLbqWGy2rnaDO2Ut9Yt5aEBUs6k5BmuaUXhtgWYo6Gh54UPWOVFFnrBBNHOazZ5fQs+86tMs65A5EzZKUs695dg0h3RIp+JwGV6EFnppz1n0HmuA9e21cGypzKulX4RLWkWk7pSLpRPfJWP8hCXOltW+y/jYpYDsTHp+AmY/JNnhUv5U97qg+hNXuRH1kwDk37KCwaShnfaPvnA0ASSP8fVyjNlT0THpFvpAehK616XQO7DE/7YMu0J32pD8oFJNyH5yALgy3W2cfKPYPK8RvczsMqKDYHYm7pc0jfpwPgvaa5HMPPX+k8MJB094V/pgEs6A9DvOvf5bsrliv2X2n+9rv4LwEN+yuKfVe6UHXnB5BXudeO+JuQK3ME6GrnzgnNtjR7yWXf52F9J3wOxj5gC2nqIr3LkgP507mBOi3xmx3rI3M/JUt+Sh417/AT4aGHnRRbpxE7YCb9fgiBZlGNj1pvIAbwx56Mt3Qc1X0MvLX5o8Q/CSBZAPjbWz00LOaohmfBNG2NTybnc7vABmAMvdoNA7I0vuAfgT72BXUb5GNzmLq0xfuhQXOYAWmm+4PeWBxTFgV8V+LL2c1913NtfVvrsc2yIf6KXWO/p/sHve6YCPKzwo3UE5z6RIDqCa3afEzMi++3/+C//+V8RxpmhOsuBy3E8jbB3OMDGCJVpA0AWXG+Rs/0tfv8mujsL1cbAalxvxIqeBsS4un8rQyhXQ2AgDuunYgLzOrNKA6jyQnh8/gUQPZXn7AqBEWeGbh3EYL+ePORQ7ILOSK1kN2erbnhn3xveO6hBJDr0ehdZdHmjgBSZlrpiD+dhkRu0z9RRgXm+l/htSyMTXt+3/7hSX6FcV/XBn4R50plGlUntG3wtO+xO2QK/dSC3fKs7ywcoA2rJLNkBbN7OlHV+yZGyhthOudvLx3HaBoFtpJeozGgVtI54TK8AWx2URsGUF3xbpZYL1Jekdv7oBDhbBNRuAQnsFL2qA/3VzZUnkhs9YaL3+VGTjNqZs02lUfWhQwjrzTCMKdqhrUCv7a36Z1c8Z7MwAx7lWC+y6l+Z4kBTV+ixh3NdEyzL8kouNFwD8S2ITM0Iblu/O53bLgvC7/y2F9jK8QkThWykTsZBA29ZLr2NbheJMi22iaMoyIRbk6ccgA/or7ULTV/W1e0kf/aV5pFnHUSXPVREcjBViFz8BeYeuqIp3Pq9UkY6BHw9diwL6H5gvgm6nf01/gLcr0RgOQLKmJsygXue2sZQ02OrIP0NdN2w0ddCFHMNff0tn6Se5mWOIG2e0oE9WEken+DV+EIeelnIZGOjNUFHmXDaCA9nF1ViOoBdoGrboqfdANxKfuykgrHPvrAN+KTuyybaA30aU7K59Fa9Ae7Ltrr3tW0DKGdNKLm0s2Q2TdqXufcMVG49LRNppiWt/F166V3RNus6wXzCSbflb/Uq2OtfclioQ1+8XU9BySy6jUf9ObZxL6/3PRwTqGetU7HvEliPrsirs8Gsn+RUPlfuq2/vtoORjXhfTY920aiN6RGICn3snuuEsfkncM/cGh0FRT8pI9NXf4K5rx/Z3daf4vFaNORRBi1XAdlVJFnK4gdCiF2qHcgtqPsKrD13qZ+9EADxNg+t8Xiu1Z7e9I4l65YfKJDCfKNKYxtDyJsEQv8uBsEb86ia9g1HG6hT18PyZJi/b6CiK49/iUs/05X6Fa10aY0H8a8/oYFYCj1uVI5NFfS9dTzDp+kA3ydh04JdcSR+Zb2U/Hn2mUDf65XKOftsu8R3c8OvGCtWko0cdUD2tY9tyJdvyj56rYrxkvnsB3wgW72Wej5WPVJmP1PHsqP8iz7OPdPWSKo2I58r8wp8vkcXIsnXBR9U7Ce/iBiErnpJ+cfE1Ns2gWoX5nP06+q4TtfSpz7C2OFYj/qfSBxjIo9y2pgqXb+9Pt3xhpY3sltEV9CjV+XoQHfsfPs//Mv/9K9Os4PlClKJumIgHZCKA3aK0J2+BwBOelEjbflylvOxrrjOrjQYARZfVPKX7WRx5NgBWqx9bV0ZnAB0XqABfzNcvLIbx9zc8loadtDfipdfpzl/SkA+9bq6uq2BokXHA4qnFvRBo0YgeOZLSn6YkH14IrYE3Biyg4nKjhf9Xr77apNr/sqjc4e27KlgEfeQX9xKq3qUA77q/7nMQvuEsqZDguU3b2mqMtqMF69zNa0nKvy4Q+wFwmP9Lffb1/J/5dFHkpZm6GUPNnGPfzf/2yT5ylyky3dYDGw6NWyrnlXXTY8mKCaR61t1bp7C1X8of3zYjwaVtPIh0mpAK+WB2L5Fp3DztC7RYdjsCHR7JUNX+wHZuqW/5d7FLd9HVoSvAnoZldAzbXJt/020fT0pFVsbA7vSzCPUnVwGfIAy7tigwRfO6/qg1mVUQvfp43zR0l+UoO3ks+cXjSFNxvUAso9L/5NcHgYtCTtYuG1FAfrhCdhW/nEVum5d7yDslo8t8La48NHhfBVAoxtfydt8JYCX/Iy3lGfeCsZf0AQB5rwpzxYonftcIzuLCPPT1EF+EdYldkUqPgSiC96zTzKquGQPhC40gCd4IdeSVTxUh2sAM1zHHn/xZxanvd6hL3vrS9nUteffhujfdCBbkHaX1JZX8im3PCE0jFvANgERoyv06W88sBlazzZ/LDh1gbEDmPnR5y8Jc9U9+dQf35J2vvgrP2PR2bu91LDLi2eXDez+2vMoTz946QAhPMiIbiD3DqRkV+ZXaVO+CMxWay84g2eXSK71tfo81PufSJgPPH+Q12hZfY0cBMTmgO1X+828tMueU31kww6eweiJDuTM+QuIPQ5Goe0857Pus1mTPiuvTH+EF6CfEQ88PlVMwPzMF/B58GcNthzaHW7ZgDTk8SVEr7Vdf9Z6+iR2o4oztR7zrjd9KP2o7OQhBHnhx4+uZ9s27Uy/q/taO8pOPt3kxQv8XPn9xv/iuKv9IVtlpeqmgJqdVALnjksoRTX2YjcbT6yhtzeaP8jTAzK7uDwo13e+XpQPdX1ZMW1V9U/8gZ+ku+tJ/3I9NXDrk9rKpx6um9pIZlhu2VtA//F9Z1Sam+prtl739pVFFGFdZZ/02efSyY/cwActZeWfGr88dNoO9ZlqZ8ZpfTfO6mg/LsqD7kZx4n7eXLGqeJCxzeeCt//9f/Gf/tUpgmf9S0RfOwYYZpFyTipTwtkGd4CgyNzGKWJHCR0JOsANB+qfxowC5wreMCrf4uQjEq7UhLM4PE1R4TRGnswB6xUpJtmhBLiymzd/vKMzKLCiYZ+eHh084zzQjY0N0nNzA92tbaIzesdS5X6yVJqdNgYH9eK30pkM4E8Qn0kFWXSsrulmoxtBNNzbfunvAt+nXtAUVqmneCYBKmjrqgBbALnEDxYE9s5xZ692coO2T5AP7J1Z7akOtgWfwvJ7EaI/tgAZHDOv5KTMWVt57fJibdUXqUbZSd3xqfPpV81jubSl/jGokLuBbIWe3QF4Q5+PlXhyZjKhzsh/uH+ss+sYCHS9yo49eIpf+qJr1Y2LaZsfmwCZ4Xxca34yZQd57gvSUwtv2Q+6nkLbDGND6gC6D3caoF0YM25CuYj2p32gm7T8i42A+ekDueZf2xCwvYypulVG2ak/ubWPQKrDN7SZfP0GHdGQrrciqDzYOvxGE9LSKyNkC3MHn0ZV/wNdpvyaT5h86K/0hWr/LJ5BrOIaf27tavmStfgV8anvJkP39B23S7OTH7+Gzqg6cMXS6ASyyHNfeef+D5BnmbLLc0LGF0GMMPz5tndkbLWgCm0LcuCln5dNKhsqQ3N+ZSyLv8sTZNAS5PledaMd0O12Vj3dJiqjnxd/1SNzvv4bsgBjfwEG0e9Kz3fQdQxmvuRaxVWhlGdeTT5GW27bQX7a0feQ6Br9yAbK9sqb6Lo2zHwA2aSiG36CT9oAMB0DpNOFnb9BpTeZIj/rR2ofgNvKqrq6TsIEzwAyaA+UREPqRTs63fWuYA03yQdc5YYZOKNj6sk4YM0uW0H3ipKDAHJdRmnVl3zXRQIyl7vcWcpr/wDQb/0icloGPq1rp1nHmQYkA9JsBlk6PM2HPmy23Vxhkm31STlvydB4UdyBnyvIpb5IKVsck+iK2bw54emZDR2OMbCOKDAWnYNTAiVo9c+80s3mGQFT9xLXNzvI3/oTwysF4B5Dmx/K71V7xl+PIfNprnED71A+Sx6+qHUu/cbBKyhbgId+nRwKpEk5+IlPequvUzfmbsYVQL0rnoK65LOzSgCN776+PMMqIngUa6mNkYyXVeMtXij/8hBCP0AP9ZQfr7qdZIf9ovrRitAimH9ud3VS9x35wn2CMmzuTxqA8gXzUJWVHwsdF7mcGrtSqm/tFNt/zlI90a6CLV5Vfs2R+K98xRx97V9R5NcCO3iGn36j/9zyS8/Um7Yj031M9/iVgPuRt3qkwq4YzwU+RxTAhdWBZUvTFNhgwc1tfYz+/v3ddi4HZwFcadCkK/hRuRwOIM+voFGZnaVs8rZu2KZYf3QT5IvWDaLK8JaPDEjyHQATMLvOskPoOnlASZddo2w6wPPLtjjtixQfqZb86KBoX4x1R/XaXoDOAnCPDRNdH1UI3rN6CGJvJiXu4wsg9DUo5i4uHQzbuuMIwsfVoPpapjqnursP0ctDLoek6MsW+CInAC9Q+mpg6r/zUwbs/aX6SeysQVa7SoHoMbaIra2HXKd9dgydRRH7kkfbccDf38LVfXiRO3XQlrkPTHrDSENXk0W1P9rBaR/ggFODgr4GzvaZaeQhB5nZUfQ40L0/GuXYETS6GltvMLYHz6HGV+zialtFVnZjo4tcxaKjner8st+CoxzXQwPGX5Rs9BdpPBkpgNZfzn7zg0LBR9OprpKZM+GgA3VdsSv1n7bPOmAnCJCfNLDeA+lqkbeWA1M3bVB13nkYA75nPpD9kRH7Qx+If9drMG3E1W2qtvVirMmWe887wtg0eUF4J7heyg89q+/sC4HJH/1ndI6oui9rkQzvtMG8PU+sQF5oV7unTu5Db582+L5vJ83EFaTF+WnnUMwlKfUAYseP8lY40r3Sc98z6VlZ0iv9Vq8xb1X/C1K+l7n8qwKX5gt4vhrmoce2jLadNijru/zYgg5f269F/31fmhDe8Adm3qRhXZlguW3LxCrc5wPq6bp22SoH2PgEsXvab2y+oq358KXnZJA2ABiXbNpxrFPs4qs24OUEOeMM+OeckSsiAu8jvaZrX9gfWoM83wu5gmzMoX+PrdpG3pfMfnf7LzaCSYc+dcmvDWd+AWS+/uzt6XGuq/5s91lrNnQQiV75RLLRBaROjF900u/tA+d3me8rgOeoLjY6gO4uwrx65seu3+ajTrNeQGO7NS9x5b7kMT523g01AcDr0xHWoaCWKigG8G4zTPQt6f36VO+Afn7kQUB6RWcswbYNX7CBSrz6pz/9yRuqADrK30+nDx9+P/3+++9+DS7I9+t4jR879E+P96en+8+nt//dv/jnf6UR6olRvqdiMq6efGpx4NuXNp5/TMoC6Hgiunv/zscl+OgDxRy6ZgfZO02g6DH27bUqLXpqKHdYBoFoRfRvHNHTSXjvsp+SRMKu85OcYM2yp46EVANiI4sU70KE//rmmhbeZchxRs43EUHoP8Hmu7zjuZ35wpOHrjyt1jEP5eMkBeWcR/TH1wQE+kfd/a5JsVMX7ORKF6QT8U3dt7Lpjeorz8FRQZbKsrO3dy4GiToqHUL/8CXBVBVDiGxS/FOjyhd82xT+GgzsvqKXzolsfCZUuj5Kk2xk6cpTH8dlOH9l9NMi7VydFvnISGctoD9Ay24+Dw/4k2stADLQkwvfcC2+qhvtw9Ma561q91L5tB0+t1Q4ab9K/D/k/VuzJMmSpYdlVeWtLt2DGTRGiHeSAhAgKCAEfKSAEAopwgfiL/WvpZAQzEzjnDqV16ri+pbaF6HbK3ZW9WVmMOTK1G3uZmqqampq5uYWHh7EV23P6WimLdGBf2BJhT77eWxlx4HnkGJyHyf4+IlnwMJ5+si7cHyPAgYax+goaiM+R0+EEPvJ7p1wjwbJrn3Uog1QJcSgxnEK8Zk1sA2/SP2Yjo6nHv5C/41qWeQ4KdSC0CiFpX0askrvpFF0bCqlgH7EF8NDnUkn5mJLKrSdlT98+KA+CmV4UL3ExDbHqZOUN2/McSi8ELF+p5TEH8hBbvVVQUBeEuK6MR/Cb+44dPJsP0QTV0D8Cl+AO9qWHFde608+Mhstw1qeybtT64aw59WJeXZZcBVjfWI/vL2QDN/4N/2ZvH5KE3uwDvtTGN/MmGIcd3xFD3MBtjGfePFiDM9N0fikcwv80TExhpGJ4/Awf7Gz5c4Z8yV1iBufK8dnpOhp3IWHtu2PgWGYMTjtho+5q3XSiokBPkXgmc/5JI4GIDYt6/yw+wSiZPhiS8bZ59RFPnxDw5eWR8P8ozP4dGx2cOLHw9uds1qC0yMjxdD08+d76Edniqd9HKRuL9BJa9ORB9F3zBHdGTz85N/tH3QsnjLJPPhoP8ZgK3HBT/Xe+qntYG6IzOZhf/JjOP/aX6etEv1MnMBIjPXj6raLcubOQ5nP+RQRe/AxXLUhhArmLebXehf9p/xl5LW/Qm0X3NTrdRSasvow/3xPetVHCXE2sRq+1IvopKcD2p5ZyNGu+pFY7CLl7BhmfkUW8qnThOamLteK7hCHr4vE+NV/6Ov7gzMObzvkqUsPIKTtx6aknPsPUTNez5isDdNPjJ80rrHVX4zDj1SoCB7HYFyxWDq7zI1l1gZZiEbGa9YsOWa8svOMvLY5MohZjk0R2w23XpfwK2Pp08iJ7CI+oz9oBX5+zy/XJZvrH/l86Yy5ABXMHd3VJJYi3HajB3v6yQJZcS72f/31fLLfne4I/RBZjPE+Jx0b4CR/Pllijoqt9CM+xv7w1m+xlUceiYFOXzCc+KMtiJKwhZ3n+uFs1LFz/+7dh/4SJJ8EtA5xGuJT7vYZcZj4zWHy8idgocyGAnqYPymcOJx3KjPnwcq1cMYB4xC/ZQ6IrqlDf4xsht1n/JnYo59fxy/M4c2LLNZ9zFsMb3an46X6ih1l1oPY9f33P4wfYlc0x1+xIXz9YZW0q28kST/zLm36ivNPH35Kv3+Ijk8vvsbBEEr7vG+OGWxD0X2MblBFYDsmvASOd1csrlvvvLpFh21M3uTTCb/OVmiA0+75/iIczahdBHxS7Rq+4QF13Hk2BR5kwXevAxfBHye161KHwMSG8HYSb0rgEmBTBkidyBkyQ5GZsvvZlLM7UvsXkY/uR5BHwPuIZuKb40fY5dLWyDltFLUbnuRBDOpH0DbvnPsFviMf0sfVP90SqHlSZOhP65kP8TqtvlIrPNAMpnuaOedWx/yZEDNIk4/+jSeeZgBN5xfoAdoBmWdbxea54pq/eR/RjI/7eLkSJg455n5LxrX0BCfvxst4CQvjp4um5N36MOl4aRFtX4T0TcS/dC1rpDHLBqNv7OiXWJIC+1of7/NNAhPbnnMuavqB/P0hEvSHtoyNW37mre5ERPZtPDADB9rwiLa/x4dPaSbfE68h60BxQutdZcoHgS3vSnxEyKcA8KKHlHxip2WJLcfh9PX0AXlQX7N1yikT1X+Od77jTBvFPt6onFC4n/BwAbSs5Use+rRTyOfOHxa1TaniOZAPQuaGch/J53ynwOMtUzyZM4+8TbXt+HTTqXGTdy972geU+eiFek1p1ZZnumHetuOKnbfHD/m7nqn82v6HcD7d7eGRUZlHljJj6U1u6WQ3ZWzCd8YjqIzYReySv6/ZxjY7peTBxziAbAv5YmRRZxZBLKKJKFhcE/RaiF1ZUeKr6g41LzSL1HsMOydiB/OKtqNLYlSQAupO/WnX58/3V/husi2UcYw+80m7Yfjd/LaGcmPakT/rofmhkXv7wdaRP/k/frBM+Xd9yb9c8yljsYsu5txkhXAWbTzXZxb5x6fUmTYfnx2TlD83xiwCx0/YAPUTUe2ZRWLz2FHmO06fPs6OPgt64LWUFR42cAPLSwQ+hpf3WvemBYWBtjB3/ulPf+px7a7fsihPMb6nDyA2YyF+yfAvf/5Tf6yGR1tqNR8VE/wNxOMEFprb+Qj9Jit7UvA5jbq9Bzd1hu4Ttk7QeUDngOnooeGdoEYlr07ZdWyIHycrw4UArwp7+WYe/Oc5lNqUItNOxrmTgDjuu4UZIO38eydBExyRmWi8LrZYjNVHOR7rBrfywPqk5ClbyLv5uUOXurANcRNyJcr7fszD2/wjvzu1t3YwKO6LSnQ0OF7F3+m+6iyw4diBWNJFEdp8+1ObAcefo4PJiHLOkXuXHRnn3L7szcmRYdnwz+tlXoaNVP9NGRYmLtJu4uLV62kH59hEXAB4rQfGD3f/K89y8oV5An5TSVzPqdteI9aS/h7NwnaI863jObqOpw30yyfP5n2ONvSL9CU8qruBXvoEm93FdnG78UTfKWc4d0gfXG3lcKvvwjlQjvV3HfKNC/tAufJZP1wlzzeJ1mGODCmjc+OhHbtbPvlXUq5yrv23CWz++jeEr2fjYjYtNrZcj8FVby+Q0CqXAOqda+e6cL/YQfLqf+shDbK9zr13uXO9UK/zMrw9T75tB+qRbnKtf+zRZ5LlQJ4rrrLFc/zkIVv7rzxj3xDH8mxe8okZdUKAFjN2BPNf5/yFymAReK6HV9n73DygLbvOPpZH30LbPkh4zDW219kj4y6LfrzHyT1+7jI2/6O+Io/XiHG8+9v4pxxwrf+QRdK7LK5YFO24og6orEMb2APv1rHz5CH/Ns7XdZTfVWDtPEMk9bJ2YPPCujzSwbohUk9/88ls8tOtvZnvyRpHOZ5xva7vSV0gYgePG7h41s60uGNoz0M3Gw6Px/rBPM+3DZZb5jnllU8bY//YShv45d95dLefqMUON7qoc8f0B31Ee25I/YT0/XHBiITwK4R+dLlhAJDN+pU+IA89fnoAPzrghzinHJvmhRGvnpRRh7rcpHXjjU/oQiy5OOd7VbzODmIxTt7X94ZNo27Oydp6Gp5IcRLIsRMgfu9H+cfITeTZMRMwc3cIgZuOk2896pA/C+jhk1d+O5RjZEvU5w6BVFiGw+xI5UANuCPPwJjdgKMXL2BIsPlAy08ZsA6Qlw7lWALK8HzbAyyD76pPupezqJ5yIO/Gbj/EuZM61OAI1KvsnULwAlPy8J88lbX8AdSx6+4+AH2fNhNkYqm6TkxJ2z9S6x29wHwXVOQzoVYetoXtVn+1V1lCedZ7dL7zr/Uf4fd4Hsn+Em14fuWRHuFL9jyq85ws5ThuH5H4UtnGIz7p97DbdeWnzDii7FHsbALq5XzH65Ytz84TxrnkXDTj727Lph33kvyU42vmFOcV8oF2K1cC8Ildpr4bHyugYsrY6UEPOuFryap/q7fkA89Jd9mjeptnl0OWeS7PTq+wjjYrW1h+zd+w3Prq33TlEZbTD9K1jvzykXp+xa7zR8g6ph5fdZGv7ZsPwEPMea3Y8XrFlms5cqWtfxPYujf/lTav4Bh+5njBOYuxPu+aFB51Cc61l/LGSViUZR2vEdYmnbr3cV2+kNjnY9+kHz/cn322rjwAG6Cb7hDHO4ZJWeS94ye6c7MMT3/R+eWr2i0vazX6q4vA8wV7bQLIUp6y1dfyrAuwj+votkVe5ojqXnMS60ZSzlnQ84vTLE7RbXuVU6o5s7idN4KMbAAfi+jh1ZfonHY9kRPivHUC2xTr2n6IMnxDPOA/+gFQhq2U8wiKv0QNdtuoe/fn/dGcWNJ14tc/f0wDziRZQ9mFTls0imb1jiA8UCdZFtFxAM/Qobjb6SHKaQDQcSgHGAOQSz5oY6OsL8X+JQHPcuwMCPh4tOP1a+4U5j2Mdcg3sS/EsXdg8KIbJ0G2ZWj0Avhu7brls4CfzujZsU++toPjlHOXOL9mmMklt592qG1VPqQ8/QHIkwB8yFCOoNxgAFe5ltHOAXwE0+KN757Qyed5M4PB/CShHKMvi1fulH+jP0x9jCIDzBsoYFuE+ZWLX2Lb7CgTmE99axvmV4Oiq5RzdtJCBB7P+CWU4S5Zt7sx7MZrR9Jb2YL2PemjZMnb83W8cW3bFda99j0klEEK0ead/h49J/cRrLPxpN2r/tZxrfco7wrL3Em/8aa/vNkG+5MpiMcI/FW1ea73Pk4hyzxP0ZlwB9SZeqPP9BFoN+Wke5xZp37JofEAhStj4ekFznz+yZeareec8/nMjzP33OVv3Z5Xb2TIRyrpJwmQKh+CDxmdD7XnIhcC+xhcedmB0Tbroo92PPklOuvxBdf4gYtcKVBH6zKLn3hoXcrLNehiJYQ8QBnnouepK+CTBLJNdz7QXglcea7nwjpbhrq3zx7Vl+dRX1vvMZA3fhxwPHELsEXSJsjzR9h8V9t32ROesyDoG7G+edkfiehvMpxF9NV++szrALJdE1xlz/Ory2eZCxg3lovrOTzlTT3a6hjb/iBGKdfn1GdBBnFMnsBG2nK79h25pPAiq2OX61/y9Bc82lVdLJpSpk6Oy5sx4Ze+AXWsi1yOmT++gYfxc/zw8f2HEl9+57zyI21DG1kAskGIL9DJ+ocydrojvsAm2sh66dtvWcRi57QFArYHkHdrw+F5ek7fn/EeGCO2H2p5AH+f0+d7RwF6kAPmuxDDEydlnmABzboyvok5v8JXf46uLgV+JcgiM/IqM8e0le/idB0avvRY6rHb/1U/fSBG+NXs16/evnj18k37g+ezP7z7+OKnH9+9+PHHn7JWnR1vbIG/NyZZx7oLXWBUiOf9SdlE7ZviGBeht1mXfvN//t/+r/8WXzKAcXIfVk9hdyfTQHq0AeAFkotjwDEXRV71sYMElulAvkSIE51E2UX5+iyCkx+5GE4D5otfc2HAZnT1m/yR1wfHY3jf0nE6lPTtm7e9yyGACCYX8dRBjrviEvUMKuyT7/P5MgQX9bS0fgB+IYYO7JcGQ2DaxgUnNlGOwZGNfMqmDm2bAYOPAOUQZdB8rDf+tgwC8gj4gHl3XuwlBxvGNwKPcz669NtXvdmA+NZo+4WgPvr6HFfsrb8YwKnDF3I4REbbRkllnQnk+KlfpkxaW4pj67FD3+hf9PX1PqQpBzfra8fEFDFUXZkEZiKfgWn/wQNuWiOrfk/+tItmYAWFtLFsbdvk3322ARvlmwT2TFuelpFqD9h1xG/zHusXW7a0wemVx+NHKdg2XvFc2a7/VNZMNtHcfKj+MS7Kk344/SmUcSs/xHOG+xyGpgfbOsuBujnVhqahxmmooMoqv9MUe6HnfJejqDbB07oTx/NFloy32E1MauvUuYP8p/Ke5tmu6qieyUFm556TD+D3i0zkO7YAvBP/9/nHsTT1teGMX77k1Ysh8iInN7iwdW4MRUHlIn/0HD8GlXOOla+uXv0Cfe8neGDKGYuh/IvTTwl+HH2C78Cg547ju/7l7C73Eaatd3+DnadoW3JObwr07VXOVdatncde6lgPyP8EabeyIHiZjzwunoyvFZ/NHf33vom+4w77obxUPHJ3PAzOo0fHXhZbXWR2DTDXsmv89Hgqp/qxRINSYnltS/4TG88xaD41KndAzZ6vPJCW3eo5HsDbt697jWIeIl6xFb43ucZxrafp0/7R4/iwfuMr/P0y86H6g/nr2Ed9eqbPS2e5drMt+XzZd9YD4zd4KeaLdPia9jMXvkJeZFNYG86jVu+zcOac41sfok9bkMkjp8lzdxyhlKH308cPbc9t3KQ/eh4+benNaMrpKvJqa+rybuuXbGiF+kuD7YzDg93RM9dc4sN4OLEVVvh8ZIzz+uz4gBsB1nFt80HblzLQL/WllvOocUEp6cT5Pa7RQf8y3yL/5bnpx0/y4APEazN5+JZ69ju+oGz6ahrMo2/uTDs+aGjTg5fY06PoSNuo+c1/95/9Z39bJ0Xgq0yk881OOnCcExFWyV/OZ/U/73+NUVGMMaz2++3I0Cy+JwjGmHmemc5mwcvimTwMZgHFDzGwAO6CN7LpiBzWYd1las6Yjny+1fuWhfO339XJf/nLX7p4xkHzsDn8U98UG7vYfvNtcvhVRHSm4+OgOhdHVQUBF9dkQKKLAPBbspjB3Uf9xCIuzkc2XT4DDd9MJ/NQOykm4Af9AVrnDAC2fflHKNEjpH7z328rzwhG/TqnauT5BQh6dMRjf7iOrrvuCV5uNtjJpxSfs/gv/yHMmIGXuhlBrQ9z2lr7T4rM9nuOm930flxnBdTlHN7agQ7s/XV4aAOXYycr2lc7jg1f82ohburicxb9xA75BDw3bn0jRHi1v/FDeuScUIgRYwfntY/8JvnDIXkb5/yazzntkCwnrd2B6Qblm+646H0A+Z/WGzzIKh7xgke2bWjflZ5DvNG/EJMRrI2N4xv65tY/4eLvXKzCSPnpv83HpNWbdXgjEyRiWi5sR7/JXr30B5PpodjVhR5lSW+/QsbxGbvoZhxWzmknp7W/x9EdPSkZ27HvtBPUhvB53IsK/EcW1DqHgPkbPT958s3ftPnIJAM+Y46xMvVib8bHvGEhfsN3IeYF6nY8RA6W178Ibd20ofLwB2NTeWMrF0Xmr3CUtztKIXi0seA8CdQbn1DRuWvmS8c+oC506+/+o385p37ZZnc6dW6LdWybg9tffOA52HZhZ9tzjoHlT8ft4e3ZXRo55GN7yw+/UBbv+2Xx0TcOpK192wS+PHRrYepPmkrIOvIm1scHI/GuZ+y659ae2j7zpnbRnltc2I8H8mBu44Hxdvpo+BgDjNfpI26i+tPEOUf7/Hrr9GulVlbiI+ekjIexXl30MzXpH+LybgPyb2+WOXb63SLR69GR3ToRneZOXfybky7YEjEsUIkv4oSbRd6cgSmNt0PwIIdr5Cxac72MfORRjqHz1pyJT/JZp/SXAbEhebUfwYwpIrXtZkMuPNjVN37NgtR5j/bBx1uuSJNb2cjrY4qf8WnWClmH8KU2bOoNTNZfwDVMhFU2lvA88Izp6TPsxEZA+4YYR7QxNY7v+2aaWVC1veRRl18a7C80pq1QKtUObOQTX5hdD77M/El93uKBDoAc1lCs2yYe4o7wI5syMpJ7i7fKySK83gwvbeyX/uiryD/ejv0jO38al7OeZMOTPiT7Hu984kEdDsmb2Jo2YQexMPbSv5EdAcTly29eR9/M/5/4zt1n7ExOeLvgPrvYyez6r++/brNPfCJnFGbgs/jNcYuPAInGk8d6px+rRhj04VM6qZPr3KG44uccfniszxb7NGo642bk4om26qA+PPBqz5MOiB4cA7EA9KMMQF1IPTtl8UVdYNsAktu+KKc9gPOY0lX8lOX8yLb8xnOAjbSHmwLoatOV9AMETP8IqP8LgyI6Ietedew+gaLydl77Uw2yLnA3uQ/PB1v2Rs9D9/zZ4b+nA473OfKqO8cN/VXusbR1Y7f9KWz7JkGdK6i7ZTM5b1jm8R/Bl/ivNnkOGdNfwq6/j8WjPGD+lX4Ptl/6PehPca3/yIZNxq9kPjAF1+NNQH3YAxkr5AF9fZ2jrA+sv9MrzxXGo3oe8XtuCq8knqt3jXfAuYQMU/ivvtw6xNa1jwHH1gfaKYlrvefwSL94JE+66hPm2/4N+Xe66RF+r/xL2PVI7YdNG1cewMIZfMmXT+XM3LplPKq7ywV8xoW0AXcXq6uu12d4ze8n5jl3AS22PnnVs8ny+qKLnXtfXvmEPMqFsgr6jX3y0E6uweRz7BoDMKaYB/oJ7JELn2sCZd0Rn/MNv+CmJ94i9doJkIPsTZVzZFOXersd6matANEe6ePnT33G+UPaYTt5aULXF+GlPd999103BV3b2B6OeY3v29dv+jpZfn67Nmk3dgWkzolAHwHsgsjTh9tHwAUqea55ugA/8rcMUnVD2JmF5+0cqGsTZfYXKefk4xP0oZdj5Wgf/H/913/94vvvv++mIXbCz2Yr9P6nd9WJHfVNyPrIZF35008/zZs2wv/x04c+1uP3sr757/6z//xvubvg5625A+Muha3x2f0EswgmL27oXU+F5+6JXWfuXHjP8+tXb04gtFJBA+D1LvPN29dpyHfJ/+XF+w/vxgknGN6nUZxzJ4KceV9hjIw88ueOgruJcQgBg+wf//LT/OQmdw3Rid2p0GOo2/yp9/JlbHzzpneHcM57iOcjB9rHwpnJADk4kY8f0N+OwI7UwQ47EZ7qq43TTuT0xzvSFu2PMa2nL7h7pB6+3nfGDaQjDz5AHmUbnG+a549G1uSdOouHAMcbBNB/+p/+r1788MMPL96/e9fdet6riE7aWMNSFf9wCNLq1sdvbWt8xk0pH/c22MJY3kwu6MJm+pvWRHLrNH8E1w9QFFKrd9s8Tz2zEPE1PMJ3UvIRHBMF/ideeEQHPiZf+dFDX7QfIn98Oj7In/EtbT383XFI+4mPK+CgniQe5dUvR+5z/GC3655/530EY2DXBda/jVPlLSK/9Tg/4Lz5h5Q/vnoKdQhtMI/UdlNSOY2/yEp/8m/e3znzRgraX91RzPHkz/iR5hc0K63y+hgOdY98dcfy2DxjEELexN5QMyk7dYk/J0fyGGNQYzX8lJXOeYw8hB+nncUZXxLSlQlxjBxkmNdqyQeP8gBttIx8YhM5oPwhZHYsZgzQXuzvdxDgCTG3cMHtW4nyL4L4O+VRRaQgivy2LXVvv9DVMvw/F+5+mgWSp98EdnhOmXaD6cOMvRTXXi54fLkp+jr+sBm+HHcujBmMVc4hN1hqY8A5GOk15wluO3QBNtV3x75tJ+Dcttzzp35yps4p2zu7076J4w3O/ZGvzsGNHeqMncbMvf70hrpJ5wcnepbzOOMCehebbzuaqcrmBlNXdR3/UNa2JV877RuAnybmpx3wD03d/kNG25C2RBDW+KmrjyehoP2G3NZnzUD2xGF3T2vrsBOA3T1MuW2App/TDtrSeL5/xI7stKSXhMrDLh4tqI/HRyMj13XKQ3zS0rr4lzZE3rRrxg2EfBZPE2cTC3zxbn5DYR5Rmk/Jc109Po8HyI4vToynD4nv9mNlEutfn0cgWLxOw30sAwn91Dr+r87KnDzs6HWX86RtU/QyvtPCfiIf4S13ruv8iH/o6/C/eT3rJTa6ZmGXcngiDxtoB/xdZ31icfsxUnj/PZ+gs2tPnDBXZTzGN/EaAYRBlT+/5EhchTHn2IU8xiysfawzwO8Af7I+gn/04r8pbT/gV/SWG0uQwfqC9efZ2OyYju5+ws/aJf0YPfUBumlj+oVHScjHd/uNQ9Vz/NY21Ff8XsncgMDPjnk/uU49+o95lXr4kMeI8eP0W2Im6w3agESWKtyI4LvEZbOmI2kkPmke/NNRfqGDYz52J8XJGIXCO/+Utc6RNziB2kbg/PAza56yoWRFUR3BRxpHjvJJCSrvdICDjTrwSMA62ggB5YqaEmowMMCPnerd7djyKNv2AXjlh8z3HGiX9OgcWIc22k47XlmxpPyQ/JQDZOkn8jjn13S+++6H8iNLKGNDefYSgx8ebSSItk6PZzggc/ivJPbxc7COvgHo2j64YsuVRzm7TOyya7n1r7o4146nbf93g23nc7b/EVDnuTb+UWz9EtAnV7nP5QvriyvfEz1rgtywzrWues2nnnEFPDfGgX3c4/4dbDkAfslzZXvM/LXnD8vEc/bJv3mF/Dser3SVueWad8Wus9OdD57TB5B7raMu7ZDfcmG5ZVv2o/MrrH8lYR3rX+XIfy27njsnb1ueI3C1wfxHuJb1UaJcd+27K4GrTPJtB7BdUsFi5dRrO84ijOMnvHu8nTwX0lDzLT/YeZsG97EHnpYNlL0JyOcXxSHKvF5CnNs3ngvyuKaSx2KPjSXAxgxUP6Ss/u6y6W4fC/siflOOi3JB3VLyqGP/AM93CrSzN5NZHpJvWyjjnJsNgI3siqIXIMe5pcdhg5/HYl9n3vn2zZsXb3jkMeds8H36+D6Lc56Xjg/S371Ryb8Y3RcG9FN423Ah7CPFJttsG7AVf7DwrP5Q6+QcW1uWOm33S/Q99csmdQDbR1/dFrpZQNf+8AF4kQ+hT72AuZc+ZtOVY3jdhLO/yWeXms1FeNFjPLx799N8r+7jvJmjbeCBeR9G593NGgI4nofUxwCN0aA6gEaeRS9kfZ4XfvotTB/SXp3SesgdGeQhQx3kKefr3IG8fPXmvusbXhrBxxfcCXbnZpT1roc7nLnLyWI7xBs6GPwEpcEZtbdzjoGdSgoitvR1GKANOxnYpqc+uJep0yCAWj8B+/Krl6VX3IElJYi/Stu56e2N7+fIDnHMmwDk18b6PmV8q7TPjffObfTDg/43b96++Gf/7J81OPA5vqN8+vY+SYp4YdKjA5DXnQJsz+o5t1xP2iuUBZX/DHiAVHYSepyUnbOEYYlvzN7ARH0m6/HZ3I23rTTg5COjafq3dPRuyFOKqfM+83v+ozri2jbOIWxonJLiA8r+AfSPhbZv2rieX2F7nsMueyRLnfrx3i7iLuep0m5NX9q9yOTj6lK4CfVEYMpT50bExbaP/iPmh4hB+7Q2JM1BjwE9ssMJHfu1TqDzCHZCKR+66zXW2tc5t61tS+r4M7Vj32/9wzllpI555sAdc7bjCss3rzapjzL1b1ulzqGrzpapPZwD080P5lMhvElP3a8PpsxrEgsp6+Lv7oofeUjAv9oASCsZnpyXUgTJ5062/YY86VGe9aTtv41d59G5dTcs22BxNJ/apezQ5OWi3mcp47PMySy0WKDcKX8C7fo9+2wDNm2yH7X1Wsd8YR3S6jxzIXXaT6HOa6HPuUYo6yrf/PLP4RPMW7t+a+tNb0Bdj4XXWXIh9Vz1Cs6Nm0bosdu4YMx//Pm+8aQ+zlkUAT7V5LrI2LTtAHs3YvmpP7L11YcPvKzgXc4/D09MtAxbANXY3SUfH/B7Bf2S3uo7+SHkk68eCMDPp83026cPWfz99C7xxQ4zu6EpS1qqwixgQzy//O2b16EsOlOVX8irzVkQspBGNnrA1sf87bH0c39fYvzJpxHaeuvTrMc+fOCVwX5Cnb7/hvmS77bdH2elr2x71ODRyiBv/M6G7r3fAf3z+s0QPNrK9w6Q0TkoOmgfOryhQe6rV3zf6/4qPT7JoIzFM49nYBd8xgKLZ/SxgCZ/+vnDi5/C+z686Pl6L2hrSAODSXImSn47XOPpMIT0o4Hk9WH/RC31cKKG4hBJeD6LO3TcO6kyex5xGYl86Y8XX1MmqEtD+pHAaYw6OVamfJAdIVFP/rvOqQdaPjHwJA94DjxmoDwH6u26EOf6QXhE3rXObv+uu8m22ybPJeTARzC8ffttzwkCFtqAc6DuJ3rOZIGN2o8fnSB2vQ14pQ3Pr/mg/BFjCpSLLegF9tvNllPmsfZA6vFcVAdl58IBrjxCXmUBjvWv9uxy8CjvH4ovydl2P5eCfbxxzd92X1Ow+c0n70rPQflX2rD+TiX7e/c7ZPnGlu2xYwJe6lm2xwtEvzK/dEzlHFTHuUEz1h7BuFAesM6VtJ952GPyq+vIN9U25AJlAst2vS9BfigWT14uaeOHe0xveU/rDOqfQ1P3btuX6gHO9ZFlHu/8Kw+45u8ydavfVMhLei0TV5lgy7P/NqwjYZ82gl2PY1VvuWLXgXw8YRP5pMaMMN+6QHlg53kMOGehj827TwXlu035G7rXF1uX9hnf2nmVtWnDNkBXvisvQJ7rAgEfbSFVFuUsmOAFrBdcWNV3Ec19I2i9Hq9xl3PWSHzhz91L+NpG1ra0rY9JsIC7rzVY4AF9MfxzHK4+coVN8HPzGWWth5z+4ErO73785cVP7/7SMvPnVWrHZ9gQeSygyesz0KFIrN39XYwsnunztpUbvBCbb7V1jWltJ+UmmYUz5egmrb4Qx5+zqNev9Lt9Thl+gio77f3169VPhFJ45UdX/XAI0Eb6CrnwMh/DD/FpN3zqYafYWNA/1odYE8lPO+jH6a/7OpZ4gBcgE5/Z31/3251nh6CCQnsBCQ1oyJoguZsOUGIjgQ3ZBOCrfJx7HMt5d0u7UC7XLb966ObkcwdE/S70I4/dCGRAWy4p+magclNw1y0fcqkHf53MXWknAVo4uslHB2RddqP7a4Yv+chg7nqUl4MnerDBY3iEeeZrsyQ8r+wA/qs/LR8qV/hGb8ty89xf3ol/edchAYC+P//5xwYVPAmnymuA88M0/XGap32HPMDeMO9rzjKl1A2p0OZT9yaYYk0MHsLe6j4LV44ZRCXqRF1L6Dt2INGVviTot3x1Ns0AsnzbLGrHgfXno6nf5nv8CPJA+t5zcT3/x+I5Wdc2en7NBzvvykd6rYPOR217DvJsWeSU6NDbLWLOc0pfu1tJ/xIK7f/WGCjL+NpkvjwS0OZt97UNu353R7lIHTCUmAOfvoua+uE5+htrmQ/2J1QCvzHOmGN6wbvV/22bkEPK+IMYo+bVtlPX+qT2C1DeJuVuOaQeA+WMrJmDBMdS3+pw6lmXXegnFOw6Hb8h9XItKUUXoI+9CMO/wbl2QfjxOey6Vzngic0L8j6qIyiDsEE52w+e62fIfKEMCVzry6/PIGGZvFuf57uMY+vs80d2CM6Vsevf+HONZ47f2DKsD3Gt7hR/ypGpvXM9Jrbn43ZA30L2s32uboBcP7mMhbXFslmLuKs7NkCUd/zlAkickbdx5ePRBwjd7Djy6SyLKkC59mhb7TgyuYb0Mdb4iU8Z8IK7yYmI1nFxWZt+ZtGYxRkrDmTEF/10/BBytx+2nZ/PmgWd82FQ/kQvu8+fP36IHbNA7vO4XA/j5r6O9nP0h1jAs9v9LbuvWcdwLf/5cxb8sSdMN52Sdtwo49b8zaNdyE+vNH/ay9znp9rTFsB3KqD9a9H1R+oJcjnrEwWp5ieGEHyN17NW0XeEFeesZ3nggd8N4RGL9x9+evHx0/vxffLwE2sZbjLYiIWIT0zlXdC8B/ovf3nXfgOOS9pPTLFwZgH9Lj7vM880roxE/0I/msfQ8kxH6kyB0Tqmxh8CNnRjHD0dQDpOQeY4uK8u4UHw88iHTsVBNBLQYRD1tU1wrE4dvu01z06X0LPbp16APC5s3IXMlv/YtuvJv20xj9R8jtUBcYHe59YB1tGnnFt/7I7chAJl+mcC6e5/+AB1+Mbov/7X/zqTxXzLtL7ipiB1IM43qXMTQC7EIN5fAgGmYLfFOlfqIor2nPazgAbIsV34nraR96Ruh9jwSvscnn1sGeBcn0vK/aeCuv594JFu875k127/H/HHtXzL3mXmK3PTNV9Q5xqDz+FaT3I8SDvW5bUM7Dh4Qke1/Mi4jjdAOfyMO+cozq9QJ/zbhi3vUb2bPSHrmg8eyYLk3fzGfXEWwinpX0xQBrTrikfnkDrVq73bt9sv1hPaJS+48mw8yrfulcSuo2zz4NMGsMs36Z/dVrB1PWqHvKa7nrB8k32hzkf9ss/RPdeJ+zUXbD3IsU6kTV7oLAluZUZ4ZZ885PQ84Jj52DzGxl6cYCvQr5K2QdpFfWm3V11i699Altd3y5WtL5XnbiIpenjeFXK3EVBXYpz0S4ynPh//+zo620J+sgoWldjC4k2bfmMLX6iFWPilLtfA565t2qHvIBZ62B9t8fXcjLOIfv3qzHOxgUeJXkXXd2/evvj+u+/6Bg76W1m9ATh2AfWYd0sRl9SbYjZetUX+X369r60oA7sN5rdOzq1307HONy8+5Nibenb48TPHxgntJ0UXvPSthI+ckwHt79tIEqPUId/FMbzoBPjTdZ8yWUt989//H/73f/szy24Mxyju8tiJ6Qgaw1hEs7Dmi3z8qAjfoOcdwNNJsy3P2yzYlWXx22/gnsYji5T38/JWjsnHGezMxCGRxy9ZsUPVH1YJ4UIW03Usy8MYPY8dzB0hwcLHBt0dTmN0Rm09ncSPlNBIysa+GcCc45iPfQ9zOjh6+IGUeUtH/ocXfbbBDidIkAEBfMaCz04iOMeWaTc3hqQVGrQtPR/wmrlYm8zYS0SWL7J4TzUPkZEPB/3BM99ESvIwE4IX09pVKevbO9p+JqkZgOrDZt6Gwk0KD77jl3m/M3an7yMD2wkWeKbdM/r7rfNY32/cwohptDtl/Ubt8U958F0Mqh1tMbZ5nnrYk7b1GcEgmjoYGULkQEza+HTaMj/qwsdpb99+V9/yfu72W+y8/QJapY18VJBWdlJ80z7M/+ZHRuvAmzr00/bVDdOs1pU2dp62it/I+iKeyv0jeGrPU13bDo6xZedtXPO/ZPfzMmas3Pr58NW/0DDFSaT9/wTaqO7hz39kReZXuZHOn2Td5d7S1OWST9oxEPLb4ZLvCG0Zn2Dw/QdigrGECAYQSFLJyew4yLiYN5nANAy0L39Shwl65j2qYwsxtX2kneUJMQZb/4Idi6DH1D2yqINcJfc45E1rd9giozefyqHubf4e/2BzQRnCyONfFgN9T/Epxx5Af858h56pNh4injg//Bp+gE3T3rm54LztgQKOZ8z+Ot+n6UideoOT4ljyOjdO+cjq6cgs7uU7FTf/Htrlczxy8MWkA8+5Ztz64FK3FDfcjk/53bbMbeyOdiV655EPFX0r07HNvDBUf/2Yeb3zd/sixDnPyzam55M5YPvoN+TTbuLYnU/mPUC/bTvub9dAI27P+aHhj8+TInseX4rscz7XTK4BOT/yiQrsfJNFSTebsJnxRh1sYlydGCtajX49c3modp3rGXFOH3jOWuSYVvRajR8i93MWRrxthrFAvdnwej18IdsMZozHnujtHEA767/5qJ4v2OGDvjUjbWOHmarYgYxYW9vnesKzxWl32vmaT6MiH1uGZgczQlpv/I0d5HGdnmLAmICnu9HxG+2+jdvTz9F+8yU1xpdcn3mMdvzVHd+0rz3XfmN9h69SN+XObR3jWW/hJ6TS/tY57eXQ9zzPmqiljdfZaaY939Q/yKN8+mfawNTTN7jRt6dO20t5ZMKHjPL3OhL59Wf4c30fjLyIqz+mXmxIfuMl8ugTy+THUvigxm7XC6cvW8B4oe/j536PZuIL3vKn32b3eX6ojXdiU4+3c9DW+u+XX3hWhwUUd2mxJJPprOzT8PzpQNVxR3D6vOdj7B3mkUKTx2Ju0rjglk8Y1MgI85lC6qKLiYJjAoUA7kAgmNCHfgIm/ysp5/DwShbqVGYCZwJ37jLGycf2Q+T1Z4AjxI8FSAvkJLBY1PHRrF98US4p5/e2TAc5CfaikHSj5dFHXVJ2balP/iZBWX1wSF1tT+7s6Cf8Q3558dXiA8ij4wF2Ewwf3ucu9cO8o5tF6Mek0CdujEJtW9ygLSN/+lBsOxs7UDH+qz0X27ddwPYiauhp+0UvGPQ9A5/4ZNhE33xL2AvD0z4W6t269zm8u961/nPYcpUlrvWflv7T46rvN/ov9l3xR9v894Ey8e0N51vV/RJh9XF+J/PnMQ8w+dv+Lfcmvxeje6wxfxAvXBDcUbgSfI7vsWWgTGNKfZKPcNjvje1vXmUOucdC886x9YB5kLAcQp86LQPwR2LTedtCvQVHqfWwt+O2A5dqT6DO+8IpfsgxtorJvxNlm8iTT5TvRPiuw7Hnu422CXDMFQHQLog65CmXdNcRO09d4srPueQ56FQSbP6rLLF5hLyP6nhOqu4t4378W12gl+HU5aN1oC/w5zWOxdVG4uLJteoU91ddM4ciM1Pq5E0SOF6Nw5OeBY27k/CTEm5P4vYseLCr4+/N/VEkAN8eW7TJMci1EzAu6762lwS+4b1/OkL+WM0Xt6At0zJAngQsv/vyZTer/vKXn178q3/1r1783d/9XW3klWvsBg8i+4i0vuPHaxK+fv9+3sjAdXbrs921I/VAVi2duyhvys0BfuL8EhepPtfutSuKrOpP3/xM2bv3L3jVHLpA/Zi1yzxqmrZENPz8oiCPLPSmJuW9Fcr1NFISG3MTgE20d9qcMZy0a4DIvPVAjml3ZaQp6GVdcvM11+ekrNmq17mHWscfELjVeXBsvNwxi/SUppzYuz66M2tM+pXNWK4BnOs/+kn5gOfIOScWvG7Qp+gkrvB3v/xIG16ePo8NzLXf/F/+q//N33b34WveeYpPCMBIJVBP0KLw08dprBeK/o47DkwDRvEMEp5P5c0Y3ZnAYem1b17m7ublm77zk1U+dxU/nx9YwUgCijsg3sPMRfbDh4/d5cbV/X390H/0V/+sHfvx3Yea9nPsSeUGPvJ+CT+gDufz3sYEXe52+DXC7//qhxdvvn2bsnnOqe87jN5fuTMiQBIhvNv566/nYsgjETiCu1MwbSO4szjmbtQOCM8smunsmhR/MZAJwPgHF4UN/gZBgn1uCNKu+KrPMOH4wzOLhztxpwp6Z8mAiLR+CSB585OadCr+x7bIaNshgmKC/a//2X/04oe/+uva8R7f4rfoahuziu8deIi7sjlGFHLPOxa7eOZCMIEPpv+rMuXc6c8NDDc5/cnPlMzuiHWn/ciOmthCW8KVOvQXO4ak6JhdrXmFkC+Bx//v38+7qW8TEReC4xP+za7/+PGr2NdY68WiJjSfl87zvFWft02ey/5xe2QxOCKTPpGId+qC2yTPH/jp44A+hTwHnLexB1VxSPAJRH9J8gGll2pLznpMW3Y5gposnRvjo6X/Yp9lm+/Kc4Vl8sW89DexMje3lFYecZL0vnMS1Mnjzz6YxviLWmKB4xScfGRPPLcG/RAdlVWeQ8Ek9Dd8sYcVQZzSixppqvCNb37eHRo5jOtZcN77N/6NzfP+99xYhhgLjPmJV94Gk3bFonnnaOY7PhbFAVFCcxl3fQ9rLJqdl6H+8hj+gRKXxD1hSbyyM9V4Th1inDHLTS0ZjB+aN7tAVDh+ZcmBnuSx6OzimYtCUngbJ7+kjZmH2NFhXCMPvXyyyLiIZTln7iE3R7f+yjk+Ycc5vnNeoT79ynwFb6Oyumc+o5zxC28v1pHDWLnFCTVoR23BizM+YhGnrQ/FupTlX/xAPik2I6vXCs6ZUzAuZNyKxtZJe1x7w1OdyMLW046kfmKHjvKHkMghRs4nsUNtR/SzcEJWBNdfoDF/qLrxMHMahdiZnFp6dHSeScrOMxJu/g8XIYxYtDCn8rYEYgO9jLXGBTIjsAvHzGfs6lHHMejNVH8dre2P75hPsCLjor5P2p1Q9IYium9pqIm1ddqTynOcXPqhb1UhRKkXu2Bui2MT8z8fhX//7ZsXb/moO3k8W8s7hvsu3pxPBdPIiM1I5/26nBM/feQgLF1j8D+UVqUZE/fYRB6/QEvbeSdy30mNH2JX/RTqs625jhE79u/M8V+/+BgffWb9UOHE270PeXPF9999P74IsWDFlo6HgP5AJoRvwcvY/KrvXY6f8FGIHzjpNTVjg25gfYQM3hhEAxvTrU0d5gOeB8bTxBxjITzUja0w9ga6lBNsjY6fP37KcdZKr2ejCT2p0bln+m3mhFFkG/EHsxrxlLgqzc1C+zW24aN+xyty5h3M8dHxFX8ZE+2T/Bs/oXj8gY3IffP6bXXE8tbqejDUeTg8nGdiLP/Eqe1GFOvS8FCGjsibXxymD9A5O8GpnLk4NwkhjnmSgOaOrrmRI655yoFPrmkf80zbwS5mfTNrmFljsXHPenfWkOiinaxrqpoFe240YicTwOw6l7olOsEAaMAIImjHYJzWB7lxFA1NXnlpYjoRzC7HDHCc0TqVxSQY3e3ANIKJPBZJNJSPTXiJNwOPxeB3b7/ted9P+CED5PMMfozgolGBAdOGtgCOKwvnJagAOkXbGnRyTEDDj/m1M850gbUJbB0N/tMWyF10eTeot+vC7/kuU9ZV9sBJYOryCpbZlb3XHZ5pDwvQ+j5jD0r3l1j8crdLGFGjF9saTaDf7eFxHPumfjp0K3+VCSo69HOKbmXQ3e6n+RCBDuCxraTgxhOQPxNmkNiMl5vuOBXD+9Rn1OBY2QWDZMT/BurdNpgC5YKta9PMYNNHzCl/X1TGSp/DtkvcbLjgufzn2gZq/0WH56TGAlD+1nOXR1xNbDlHDKjvHDLlv02fYtuzdQnKv2QTZV3sn52lnW+stzyp9ZgL5LnJX6/i6ls4QmLrA/DD5zgClBOTzq/OsdWX489nQdyxwQWU+M3E3Rvu2AMR3ZkFO+GnYuueaa16lNeq+cMrMKkP2o60QR7GGCky59Odu23YQlpbwlNbs2C51z2xjl+ewS7ziLHBjNTjUOUkD17yOVentPElfeBajm/0D/K/NDapu/VedQNfsSq2PvI5l8yjPfiz/XvqGke+VYNrX9FFGJ03fNf6+gZsPeCqPxHa/GnzxPMtVpI5dY+exkDaTHp4+4Xx2NUNrV7f73Lry5hMOfZb1gVVgJ3ETFaSYy+yj31oKDJ+GrNnXufYed54VA47hsajPvg15hvboHoO0FOepZexSN1eD9GVlrBI/vHHH1/8+c9/fvHnv/zYuq/ezPWN3Vz44X2TRSXE4o5zH32CnD8gromcow9Qn32+m23HLvuTMnjuO6X4YmQCeCij7Vw+6+/kM0+woVgfcx6Z/WVCfESbyYsfseP22ra06+2b8+uDsZv+w/7anpsAbMenMfLYO23gGBvRhT0c0z/kD9/wsF4jbpGJLH3BvMsxrx7+JUpv8jL/OM/CJz/1ZwNvfAPRjs63rGFSHzsaFxmPrG38ciprHkCbeISHtRL+6+79kWU7Wj+yJjYmPpgT+cJh3/Gc/mC8sN7hhizyp8PHwAn4DYUPxTlMvgyVw0dK8NNoGxYTZrhFJncq3dHN4hS3tjNzRL6GsrMMEQi33cssyhg0lPMtWHhpgB9bVO+xTTm2AZC2ow7pYOreO3wuNEwc2mB9nMad4x1Yf4IwBF+pRdP5yoQA5Z1cQxlypV9T4UaH7wplQN1xOXxbrm01wKrr1JEP0Fd8aoDf6Hz89Vsw/O5ou44OZLuQgIyVuOpW5uLZhXptwDFncVxEXok86YBY4aYD+iV9DjEo5pGZlKd/kHn1MTbecfReCJDS7j6mk+On9R5j83CMpLtXB1sPJPYx+CP6xFUW8PwfIqe2n+MrUfacTPPlufJ6buwBZNo/YuuTdv5cXGfCVKbyTIH1Ng/k+N8ErnnGzrZP+fJwTns6sZ+Y37FqPaBMsW1SnrpMoa3TmNxfGha7nJ0ULyzMrZDygDLBztMWZUP9tv/5SBXcy2chcqtPWv77hcVyafteMIf3go7+k7ehXdrsPOb5FVvfJnCVdcWj/F1fnPVdcS2j7zuXHej/0pH1SKZ5VxunD+Z6il/LlyLKiTeJc3yzoUxlUN8+2Xog8XvnfSSR+D75m1p+dALysO12DUgPc/0sP+sY7X956mfhRFoZ5+ZvPmafOO8O6mkjPMoV+5hy203KJ8o9zuUM0kZlQLah9h2qLUcXY1y5EKA9v2TRx/WSL4WhAz6+b8U1jmPmh33dfUTIp9w65CFLQp92kH6KXz6zAE1k8fgDz26/+/A+Yz+LvFwP9Tt1WfxRH5n6nHyu710Unjb2l46T33ZhF2lkYBNfGvwh6yqu2dS3zpYJXQEPuok97DCGWdzuTRH04sP3Hz/0XL/dZc/iFgLUpQvaF8xviUkem+l3Xs7827IQsqMxS4SsEyMHYAePoyIH2ehANqltog/5FJubB2KQBT/1XEyXGFMpRfert7OmoT48vRnJHMzatY/ZULAJ7GMMbYBGog6GxrB5xCFrw+b1+WUanmOADIyu03InE5OaP07jo70JcB3LuXUBZXxsTwNYOPO4BY2FwNajLPIg88zH6TrJgALkUz4dGsoswLm07RHkX+EEzEVHG3Zdjtvx8Y+Iuxokytt1tn7LzaNN2mtZvziUdpHuO1t8xaDCd6S2t/VYmV4WzkIe5e9066fvJIANDip0MRAgQHsrxzYnbSBeyH6DkEta30V24zHHgHzr2F5SYxB9Drx9oROe77wrruXo+j084vm9es/Z8SjPNj/ClnOV+ehcPGfzc3quZe3rRcpWp2SeuMrZfMK8a74gH53GhzGiHbucuJQ43+UQwB5i6zrGwJZFnKuL/CusRzm8zj9b/4Z6iXn1at/vwbrb1iuUZVtH/9h+b8P4AMgvAeSrY+cDyzY9qo+d+tdj+R/hqmf7+0v1r/U8N2/z7zLLxea76rnyW0bejo1N+r6f3B4o1/oe2z5h/S0PPMcrlHelDbi9Hu1yj5W/r5GC425Ane9IsXDecY7NXCOpz6719P2pfKB8ZLGBoo4riV9zeG2ju9fS1T+k5nHO2oJz7CR1Ycwxr4FzvYC9LLxYj1CuHGUCzqGNrbN9vvwBWjc2Oxa2LHjkV7Yymp8Lvdde6jq/9BGgA6R14XxsAOii3S6cgfKRo0zqWA9bNqHf+U+58gPyP3yaX0FkQdpP5nhchU/4c0wNrtPo2+1Gtv7RplmngPMJ+imj3qwbX8YX04eUbZncyLERikzQG4fcNJAqnzLawvoIGeThF2R708RuOfJmkzh1qj+2pTlpeRZpsXHacA8C7+psnPm5rFRBndy7g6RxyiyIwneI7X8c1vxD0XryuFshMGcBDfh1mI8f3/cY4//6r/+6Ouc55U/lTfXm6SQdRR7OgwB5yDC4dDr5nNNu7ojxwUtMj0mzXb8HGrKmzdSN29LenENB+bgH78cKGBZKettxTnMJEnXvXehoqg/xyZUvno/se0DqW/RJ5H9OR35KGz7zpb++QeQefJGEiRPo6Uh0oM+6ptg7H52nDbEfuzx3Z3A+lvktAexFJ3p69xairzinDL3YcktH4m1By7HxEoUGYZLpv7Yz/dDdBt4JPmp/A3WJ8ePIEeioPnhPnHD8HG0oZ8sT5D2iL+E5PV/Cl2R+Sc4u+xLfVf7v1WucXejK90d1W/bEf4yn2+T5FFe5xuAt/o8tUvM+p+wQY3/Xk+ADjo+bLYFy5HUxrE7KAfyOUwAPkzPE2LjyOt7g9+LFWN1y9tjtXMM8cmylTKJcO9UBRs/QjN97mehuYAhUD7uHh23XH47Btc1P7IyP+1H9IfnkkW5yqRMgEzKPWQm6ldHuXa6+A+v/HsaLsQlZh3a0KefXiIa6CAjdFgGWh57wh/C/tPOhDdsALDPPOKB9wjLrkG4/bmxdu578tElcy9CrfskyYiQeQEEflUjOjR8ZfMLBr9ix6cUYwQdPZGcO5nzwtMx85nLWFhD+ZgHD96f6nSrykRL98W7sIDocQ2MDcFzyCGmfpWWRE07d0vUBenPe9gTtozM3UNdFFW1jMUUd1zK7f7S99RcB5GALY9/x3/yopG2skyC+F9Fnew+hF7Id+Irde3zKzi76+D4ZdqDLay+PY71Ovp8E8V0LvB6mjh3t6qdEtDyneBA545P4O2U3P0YvO+PYYFuutiFT/8/a7qvbfEeZsmkX7R7+xFw9P2sP6vCEQ59yyDE8JfgPzS+7DvFYKfGATFqAi5Rbu2Pb7fgX7JgvOb58HZ1nvUdVbtY+/5p10ucP5aM9tS28r7J4fstNE29uSV7jjbVYpQYqEBhw77BBhS0+HMUXAJoXYQ6wZNwaOo06wdOFKJhJf3cAhJO9wKCfOyPu9jgnKJDtHRPY9sCPTKjOPg40sOUBnFN2O0/XQXQh+ZR7AZHnitE9k0YvOEcGqP7TviucfDvxxmediJd9V32U2QbbagqvgwWaXecz6NPB2xfQ2LxsDIEt1+Mr4LXPrmTfYQvHu8xBkkv11FcO+lPm4z7aArChfXDaTplt3G3qhLnsNX/kL75A/8lvPpPRhnWu9AjK2zbsPHQ+h+dkii/pBZZv+hK2XdAjXMt/T/61/EryXKH8qx1bP7Rj/jlsHvp9x8eTWHkGjdFT7xazOQaP7EDWrtNxd2Kec3VZzxiwnrxAuVs+2HWJ/6H7Imbbor7Nu+VtHvIkeSjb+fLv82vdO6Jz5Vmu7VvHJiG/dTze2OWP5Fl+JWC5dbeMnQ+sI+RRD4B3+xiyfPMBz40Jy0zV32vB0SU2/++VVcbise6ORSDPtQ7EtbubWgezaJ32dSGVRY91vEZK6gOc97s0SdFPrD9aPJPekGsW5/XpWcjIg1zLsEPaC9a08jc2YL9fMGWsOTYtN4VmkXaPI3i1Fz2AZ3dZg/A4BzwuAlmHPLIJHoEcbSPFJ84BXBN/xddL5m/8E9g+yuCDOMcmZAHyKGdzCfspv9pECvQJG3ldw4XXvG0vsC55V4KX+c/1Gefarj4eOeMRFDa+iKnu4Mamrnuy6GUjDFnWAcoH5gGONw/+4yZqfDe/DKldbrBxjA948wvlvhGkXyY9a0kJPnDrn58/N48bpu5Wf/dtFtOvXkQCewqs9zDgqWF1IDszoZwMBfe7Ohw+SnAa2/P9Bm6EprADkc0iKBriwPuWOEaRvss5d041kgvQx/cvfvk8C0HyuCP4/vtv29if3v0YvXz5bYKUIGPnhDuwaeTjjgec3xx62mFA1LFt/9M6gDqVGZdsAtdO/DLBE8bo5NnvuQhOR3bSilDuoNoV+DW2QD7z2zdqQAQcvsWO+JlvafPtft4OALlYFOonaKFdVj8l9OabptNRtmm3DShH/0Hja3bont74tJyqsZ0YILiV4bPbXSwTfKHmJ/iGxr+dxFOfNxm8fD2ThDrQy3llhpnzHvfv0bNspA5vA+Ce7b7zcG8bmPYigdi40+yqrzSt6TP48Zk0X2RR+1Nc9fxRIO/3ZD5XfsUfsUFZ44enfQ8ox5/yke48Sez6O19Y/ijd5KQvJWdo8Vhv83JuCmknEqDd1/TtxPJv2weULSGXMuPLeHzki63/CnnGZuaC+05ZJJWYG+bGei6A1wtheZfdgHzl8aYH3506BF/4E7cQ8csnbdqsTFCZZ8eZMMfz+0tiw3T3MdgpBC80beRCcNe1SajH+sqjpgv03XaxfbB5JPXvPjQtEVWnXVe68Rza9QC627+Zh692bBKUd/Mgx0aFeq68ArnGqDogz3e9nb/LgXyei+fyzsH9OPGAPHT4phJI7GPrwM8PWzB3EmvzdihCe+INol59y1sUjm+N9eoKT/N5jpUvr2fxdfske5mtPME1lR1K3lzxcX8aG5ZZnzz1O3HQIUK7wkef0s7mBdRnrUOKfXyUz4KLa0qv6WfMjSSuqdERMf5mA3yxMjawEcT1jPnj9FNs2sSnrPzyMW+GgvoryAiLzTz+2meBYzN1WVdhU0raHvJ8Mxp4xVuB8o+xyBjmH18a5nJGFFMHu7AFu2jjZ66b+CCYN4PE/jRjfxmTtQqEf3ntrdd/7Ow1/tTn5uTDh7TjPb6LT6O/ms/8AZ7sMIeoC3HsmLOffo1OPrVnbSE/jw+/fM3u+2yq0ncpmPmr7RvMD8hEFvNfZLGA7lojPr31J3EX3v6OR9oR0zoP9wuUKe8b4+L/xo8N0DhgA+gADaSBo3AaQx5O9luIe/GkrM1HOSk8ntNR8ugszglOV/tdnEe++crVPsn6Yrdlk23YneKkDXA1fMrn+EvoR1Z0EsdJkbInF+trt3oZCORdbads8207AXzwS1sPvi+P6eElBcoghZDt8S4T1Nv+3bIAvOTtNjyyGVB2JQYAd6NhPFzTfurT19wkKV8dgvpMMtquzCu/dsm3Yd4uu/Io9xHkfa78nwrbPqFdm74EZTySJczf5VvuVcc+33JNf88mca1r7Jg+IuE5vMaOx5tPYJNxYaw8aocykSdxDnb9K5RluuP2kT3aqmzrqX+IBTFpbDg7e/BJQvm7rrZbtvnBo3PzqCMpb+dB8gnz5bcOUPb239YnviRXMu9RXcuB59hhH3q+0yuZzzwE7bq2gb597jsuW5YkHvEhW/lAecaP55L+u8o1Xz6wea7YNw7ymwLlIBNboD4CePRsnl3P6xsg3XEozTKFMfC0H/QF2Hm7DwD65N18HgPtxG7tk4+xxBqD64ywPvysO6ibnF7f7QviwZ1K9VxTsPVJ2x5SeMzb566PfEmC6yvlgXDf1lXVlQUpKbJt77ZHXwnaz7uQbce2AT79rU8Ex5Cy0IUNtmnrJx8/ukaUp/bi2XODL7YNEL5Wj3qFG4+Uw9fNhohN9daVfx4F5hcYZ4eejQQ2ZdEDrE8ctM3f3HXwCDFtgBdb4Xnz+tssot+++Ob//l//7/42KvqPWB6F6YTeifCMyAmaGEkZ7+NFtLuIvOfy9ZtXL16//bbv2Zv38iFniB3kPrDd1xolECMbY/p77GEI+9yN5sJQ+cn49u2bF9+9nZ+Q/NOPPx7j52F+7oT4ZvhnnvvpuyPHAb6Rwo9rUI5TuEsltSP7/sscQyAhUl7OWMiRzQPu3BmWI2U4FqcC7K3ceKEddFas1ON9jt6c8UW4yiUNbu8TlcwPf98pe+yKe+rTPlNGUKMQOeFFPrv48FMbOWHqLkbCnYzwExxYF3tTZvBNv+LfGRSor5/Sr/XHmRDbkEA+fE097HMA0w98ClD9GBwgg7L+mlFA2QTi+M1yxFdf2oVczuFrbCAvLeH8r//qh6bcvs/7nfmyaGIod7K1M0A2/c+7OrEP8s0FyCWtL2h7ZFdfbYkvc5SmB9MPJhvYecOlHFnnaOSfc4/tX9Cydd72H9nada2/88A+3ti52174x59zbNmVZ9MV1iNtXx555CnHPLB1eHzHXQ911De7UJROyrtGeeMO8df3jqf/O7apRzykP/nUpVmdMxhPxBjysPN+k40N3TlKyqckyH9FO3LAPND3wh4zqzv1uCgS37d2IZbkxBEyiSt0zmQ745l84o92qJ/5Bkw8ngsSC+CkPcaWzE+VGz20U79RTn5fIZUUuYBdsfnCSuzvmJmLnvbwPtbaGKJeJLUMOyvnUJhqb98Ty/tMIwNdff4THupHZech85ofv8zAOb6J/mXzG+aG+m94+mx5++vYk7T2RR+gDu+g9bzvZm3/D6VS651ugmGSk0+5MO9WRl7+6cvacBOEKfTVmZ8af8NrrEMz101MlC91nqTspkUVi1CeE42jmq+PmL+RS5+13aeeNjk/0sD6IL6AT58xFuAzDmAkXzt5fy19A/VZ1tgD+Z7n9h0+OIQEbG1+6ldW6s77naHjx/BV5rGXv8Qz36nhU2ayG6/hIZ863b1jMcbuXsp45/n7D+9rJ+XEGwocN52z094+g0q/JqYn5mJf9LW16Dg042h8yXd98r+8cJri9/nUZdrheON3JPpO4fBEFDVqh17h+tO2xmZy8Dv1iOdeA1MTL2Br60U25SwKaf/HXBur77QVUN5rUsrb9sDYog/wBfExc9z4k7kNWXyazLjA38w9vEOauSJZkZU/UcH6qHGCrvizu6JnnBOLr1/ypgh9iE0h+FHGQjs5EPZRp/GXtP2TPnyTdZjx17VH7KJ+b7iwN2O7n3qnbUSZn3a9il7egoGtf+G6nXJse/P2bdoeeWk/bWKnG99/NWqrh87BDt6p3FfLHR+6PmCNiX10VfWy688nEtHb34k445H+75yPEbc1ybRt1kSxIzbzSVDXbfnXdRcVA2xh7Yot9cvJ+zU2ZKZo3HcmInPTzkPRKJtgIK+dH6d6kbDOI9BA69CJBlHrpWHeudOBdA5yec4Z2dxxGZwzcOjqp9AmiHL5SNFl4yXKtAdqoERnf2zg1LGevIDjyo35HvdCQiAewpmxJh3HZHQmqGNyJ7RlR+WfPOV9ieDbdkEJqZFFeYfB2MaOLGUb5G/og9Y/pFyIc/R5bLm+BpaRAmU6QUDCOlfgK0uQIynLiUcbgLIZAHsnbttpCuELUqAdz9nzR6G85/B75UIbv8T/R2191LZr3qPUY7Dtga7lwLxrmXXALts8QB7gMf15u7Cs+HH+IW/L4ZjyrcPzTTsPbN1XfrDb4PEm+J7T03lk2Qm/MfkcwbN5r3PPc6Q+Af+uQ/mmXRdcz9WvbsmyK4kt5ypv8z3CcD7FVc7GNe85+TtfO36P9P11jlWGvrFMW672Xo/FNX/LlvY52HyA8+f61XJwrfMcsXx4hH6SmnKwZXHcawuEv868iizHKNCXLsqAOi2jHj/q8ZZNmKjgC4bkVceZ860HLNP/gLLtB6B8+xHseqQQaw12I+VVPtBW5O7rz64vP2sViE/KaT+81KEMGc5fyALUVR9gsUm5N2jUUY98HH/+dD6xzwKkZWlav0SfG98utrkBRt7X85w2vLYPGejHvvvicezZtthmUuqz602Z+Zb1/OQhU1nwXqkL3Rj7/i8/9VcQb75L2hvO0K4LjribbfqQY31bvdxM/DoxRR52gfopPtk+BKRPeBOuPB6KLOuCaePdHsCxRHn1++zKDKUIyr+vWRSyDGQ1H2UQvcVL8XmGab6NOJ2o4izDbsRzxLlxafprOpVFcu9zUoefVIZYbGocTux6Hr54jkDiduT9B16v9i7O+Ji7ggRAGmsnStPQe8N3I/8I5GVR3G95fmaBzzn5cBDMNaePY/Tkl+iMj7bejaf2kYOs+C8dyY+6DI3/uIseGj9DtSkK0/XdwEhO3MVj6jlnpzu68WjTLubHjpTeJrSRceqGAHmifYZ98avPAJk3do9MoF3k3QcLN0MTuN3thTH5lpsipQPtkDYwYRJx+PQefUN9VjIpMcFAYACgB9xtDGeOGVToyu1n6SYlMiBtLx0/jF1DtOMPEWPiQvOx0VOfSmCX7eONR/lXOeJR/s7bZaZg520esM+x5UrXcrH7GHoOXypTrjoq82XSNc6ZC36zGxxY50r9BT/65/AIcrhRF51zjg75rm0XHBM/5m1+wDlynOS3ncq6yth53Xk6MdpXLuVCybhunH2ddn1DOsTxPAu9xtjFfuJ+Wnxvn8QnkhBV5lPCIb9DwoUOSkbGBxJSflyhfKglvXZM26Ub35HT3dAQ8iD4gWllMa8G5M0vnd1tvgJ7oLFhoE2SeaZfolh38z/zjGRfleeU2UeWXW1sXtrS68SBPOxUzQz21LarHglQT7/S13u8KXcIedQZoi8h8sNakod0E7Mlc3H7OrI4R6ZQh8fa17aefJ5Hdh5OSXcjeU63C72wQF8l6Ph1OELz58QZQUWdvgYs5Y25+I21wc+fPvRLevb19De6w3LTj26uQceOs2N49+muc68HSLmu7EcJ5pMWCKmMk/g8xHPCfFrV34BIGbw+Sgp98/Wrvu3izRs2/Hjmlp3SWUOgny+yvX79th/1v36VBXb4GdeYgq2A56V5M8ablCOrPKy9aENsYKef75W9/5AFP88X55yFc38dMYL4Qt7H+Is4Zm7oK4Qjm7Z9Cv/84vEsoPtmilCc1jz80OEeu+ctFuNP483v/PS3MNJRnYqIG3yT/nub9vErhF/lmF1ZQH3j9M2btzn/+sVPP/He7HdZ90RT2s8n9v0UED5ijnohrvnIZgzxHTjWPVwTiBVs4/txOA/b9idC9q12Fydv2yP40iKx1xuWV2l7lONTv8uFvOuYhxgr3RitH/PHQQBk0okIwMHTEUMET52eQMcejFKGhpKax0IROZrOOfUJ1jorDeHOzdfAwGtwcgx0ik6QsHOT+uV3UFuXcvhoo3poD4OdPBxYWccl2x90b4dyDqsrHVxd7fZBJ6JQuGYRGH1OUJWRSEWek6yyN23oQ/LhFTffxn90vI9BgMq5m1Qo+96Wwfapftq+AtYhT38CdGxZ8EsbOx+/ANLNx4X4ZkMmWY61eWPL8nyj5/EF9XMyOyXpZy+Q4lrv3xa2nquvdrrxR9oNrjxg82xe8695G8oztVx7JKCsa6xYviGv8PhR3lWHMbfjDsh35d8ygWXAcuWWTjF8xAexYpw0hoKtZ/Mxh3EMIbOxe0j54GoTII8bXesL5G8bOAc3e0O2YQP+xvmZX4B1r7zW3/m2bdfZdC0HlmHTbjeAz7Y9V+8qF9plvwfreLx1PaIrto4rjzaQp2/pb4nzLvZOHXV/yYYN86bPnl6kBfqv8WT/D57XCWzDJmA52PlgH8NnOXq5xjC33q43WUlxBdcugC2OC6C9pFzbGccA2eS9fjntg4dNJXyhfbtdXFM511/Qk74I9o0lhFzqSAJdyFTGLgPaC2GvdpNPHddBHF/XKNQB2grIZ6HG+oYFH+eAG2T1I1s+3iXdm4qcYyfmsQh23dVFbvzO/JE7kurpD5J8mOd6faMFUD6ELP1CymLXx3Hl9TtsABtu/sc+Fo2saVjPHDnOy8oQnMPDz6PjP26OPr5735sixk3XSCmnFtd7ZPCYxNiW+pmYtVv/1ObYgp3gzSt+nM3HOO757bPc7Nhm64Kd11cfvr7vxJMnLymAF//ie/sccN342p0a79K68xpCCVCgwqK+FO5ZFLIIOue9I4mNkud9d17uJrnD5Hf6vbvEiTU8BaQ8vM/HOOxWu6hlgTkr/ROY7Mie141AG5RLdqxkHiltoS5t7PNbzAZtCUEQHfGF5d1dPOXWjRFxXtodok1UwSe94yekuVtjqzp5LqBLODw+ScjWX6B6IoPJqGqC7W9kcSc0z1Pf20zq8QDfZMBQ79RXxsatXvwKpUknaIfY9SNwsR1iUVvfJOXOel4Jw0TC81d3+Vdd6tFnxEqJY/ozKR6/vU8yKiGeseJZLvuMuqSvc86d6rVdDBgCGqK/0gvNV79k+bwi7+6fK/3bBraI39Mp767zHK6yviR38yK7cf6MXdsGScBzHxMDj3feI1i+67f/6CP6ii90nHEOrnLJv/X5sl8bdz0IPdVFduKeT852HeVIwHozsd/nDgAP+ok/jpEhr7qu59sW5diGTACZG+YCDZSvbOtZlzzKtw88pwwSHu88dx57vPMz9iEvlNrTT9p6nTh1zD92bR+FE2WlzSeQ0UfNoGM7ec0/x8J6TLHYedN/Z7nV3fWlK672MhdIKbil+hpULp8UXim6kIct1/aZPrKj8jJPQZZrt3Iqd5H27DxAPUlZ0uYTllmHvoJu83N0QLvuc/I8b16IDQoeH/DNW3yszrtx+/E61/3QbXEQUhbzOp9S/9LvtOSamWsC14EoHQrQ33HLgvNTYv3jp746jjdp5H8Y4p+MHzYDuyt4+u5uI9eOIaLJNrGZ1evy8u/2B/ofxRrP7fJO5j0Gm3/0cUw+Cy7KAPKJOXlAd9DTJtqFRnawv/vuh6a1N3nIwqf9PQd8gF29UIfiU9r/l/fv+rPiLKJBd8F7nR49+AfinGurNwT0DT+TzUKSPuNXDf/045+7iMbutj06SfHoXL+PfzI/dO2C+NgIPzfvfSa7TZ52ujFKOeu6ysWuyIWQwzX/FQvttKs70rSROOJph4+pk7RrrRjCkwjsSuvPt9++DmVdEgbmY2yxP5FPTI1tT2+4oK4P4wv84ZxQ/2RBD/VnuGPL58Tb+5/evfj4ni9oRt7P0YEiP+KY4/vA4phGaiSkUSXiOz0vb90V/jomMK+vvUsDqM8iqHk5xxE89yQfd2Xc7VDfuzv1Q8DGS0CezcsxBJAvAcqnPXy5ZXa7dZ51hHIgbjRuzzHTKZH3hP/kSZbA3/rHNi9KLKSVLTw3z76ws/U11N3UU3VadvfFxpYHrA/gJVjwO+Sd8fYhRN5twKVMGS5EPd+xANRrHnX9uIZB+OblLMYtf/nNxAB6APnlXTZtJGzLI91w7Nq2QZwrh9RjaKrd7X0i798itv6NrV97/ohdyPojfJTveHoOj8q2zdaXHrUFWOcRiR3vpte4B6SbDxKbb/exuNd9On8I6yuD8mv8y68soBzJmJUo32Rd68sHzN+2bPmAPObA7QPryMuxIE8o01Zrk2Terv/cMXzoor39ePsigzLz1Pt7/eq5dYVybnTyr9g8V5CnvYJz8zyGgPZpG3ZzPJ+c3vvkWg89tgM8Z5M82y5Szq/+udalfPsLPHcMdv1HZdqw28FNTj/SPvzU49oDXUEZpCzmcsYNx9qp7J3ntRNY7nkOTnIfLxJ58mk7C0pA/valsA5EPjzQbSMnedDmqdwAncYuZeZz/Mgu1ynG+i6DaDd5ysOO7bMRnkVqeJTTemSnmF91jsSulf7nLHr/5z/9qQtUeGwH0GbkAH2CPm5kuO7z7DYpdeW1vjfYytyELOVRV/vwJ8csiL/lmp70Mzu47JDT7qwLAXXddfa1vJwjz3bTPuViW/M+z0Icm/kxvR9++KGy5N1rGe2SlEvK+W7H2DMx4dMQ5KEX32I/db/mjkcBaUaNq4KsytxZrGBucqAI4Ty1WoZAdooh7hRiZhwdeTnnbuGXTx/D/2tW96zieZ6N3cavuqrv3WWcSMDybVK274GNQo+NiNrYNQFAOXcfHIOx/bcdC5BzrzNyATK5EOJgX7BtHdK+HopvcVb3vYxA9kaDRXF9tejuy4HPDCWMXiQuuhPdnfQ17T+xN4kLYnCVH9UlBgzn1PMY3O+wx0blquMR8e5DBuz+WIn8jR1QgLhRp/o9B/L3xmFNjN1VCHGXqSzK8QffbP4+A/i7N2/rI55v4g7zq/hQW2/IgKd+J5ncPVO2bZD/Sd8dcF7bTpkptGWQXutescuta/3fqwuudTa+JFs8qvco74o/wnMF9lyJsUXMX+MeUE7ezr/Wv+YB6zh2N4HhZWJmck38hbYOj5UnRiYXn5kD1GmsujAG6GISZs6gHvmUQ/DKrwywj4HnxtcGMsee8RspkM+2Wyaf8thlAzvPcwjceI9+Ccjn/AQsE5Wdsen4rVzSY0vPg63nqg/I9wiUtX7GP7tbthMgZ4/TTVc9z5E8V1he32b+Mu8qF9hWqLuUhzYP2Oc7H1j2HAH00l7mNNut3iuu+VsOsGzzXfUByvbCSBskSpShHFLjs2m4uGa5g99rWHj4tJSFLM86+8t5Qhl8D6g7i0nZXOpbLpCTcmwRN/2H+ITY7708KT9g7dJrVO2694d88+Nu93Hs9WjzCfLMp818Is4iil1e+ZRr/ELUoQ2SPiVfOT6TzDxDHmW16Ztch79+dfMtnxGww8xOO+9W9sfQmKPq+9jAbvGf/vTnF3/5kTdTnbUO6xV8kWN1jL1NCLq5fkcvv6LHIpQnAGYunJgE6ALxWtdrPo5aOj7cvLbdMW3b2cH9+O5jPzVgU1UZrhOQTV/0rT8I4/l4nkH+dRbL3XQNL+3A/zzvTbvQj93fffdtbaAc/S58hZ/wjz9+efEhfdBPSmKz/QawH3qVRfx3b1+/+CG+4QaAPHz+Mf3/dTs70qjEUGmltCQqaM0TQbHidixhJNSOCm7K4wiidwYFO4yZEBqwWawtZ2MIHx2wePOcoOqiOnzkQdQD6GFQooefVORi2I/iL42GWi9yWid24GQeticgO3ASnN31jH2MMF8nVBsZUHE8u6TTkZGXXptuGP2CY0nQweBJnrYRKTfs480/Eyd2eu6iWLrl9yOZ1IP/qbhCfm5+ekz/Nm/uMJFxHQD6TLT+6Ye29XziQF1R289HQ/CyAC4v+fEttlFmvxIPP2dx/GsGBxMnzzB995Yd8LeVxwTVL29OaN2gfOVok6/862DA/lhJOSTglazb/IvfavOBPF/CpfoX68jLIH4O2rihL6WN67l4Ll/s8qtOy8x/RPhbwudfsmvXu2KX7XLqQ1+SPwvAhTNvCWVIgL7ntXiMCeJIMlYaR8wXmY84BtpmTEnb5m37Fei+LTRqS+KWcX7mX23zeJ/bdvU37WMeZyxh+1pQS9o2j1r91re9kIQs41J2Kzs6sZkU9CJzysvT3KnPPBkjcnzXqwxS6pKXP7UZ3rigdDsOD/N5kbzt3yul5GH+c0SctB3EB9eOELunbcvxATC9Yj42jqyaHk/t+e2CR/nasenavh2LO18ot/4MpUdqD5BXHqllpxy7TaEICc/xS3q2ZbFJ4lxUNtdK0iT0Ez9pTP1bvV5jjo0p+5wxRBnXlifXl8zrXfhFPzw8Kgof7dbuq37zgfpceKWg1GvMsKQ19znjCbUJ8cPZgOmOc9Kn+saP8wjr5HCOPOcG6OOneQ8wZRuVH3IdwfrGHWV8xPfFWOfwHmH8UB9ELnKwi3o8jwvSgqHovlO7rte6+j3jm+vfTx/ev3ifm5FPfNqPrGPHlWwrTwLgL3jR+frbty9e+jPUDJMsZJljjgvO+L4T6F/WIMG2UbDDXPnRyYL559jIdT8r4Vz3Ux/94YfoS3aqsW8qH79m0ayPAIto1ge8UOIvf/lLFtI/ddH9KusH4o8fl+HHYnC2cywmYUdcdutD1qfocFzMfMqNHteG3Lz8mph8xc9z//Di9Xff5yYweeHnDSff/Pf/5X/+t3Qmu6IsYn7h97+rJYF3BgXuwRWJ9xjSU6zIMRPdz/3t7x++/64Pun/LM06pwx0lDsIZbCjz/ke+ndnFboKGB8f7/r83r1rv7Ztv06Bfctf044uf4ozPH2fQ8f7Gvh8wDfmYuxbuFNIVrdufffyUxVc69JsswLnDxUAc03f+dTHMMbaMvjoojolXw5rF+odcHNNemjzvj6U8g4pOTTu5K29w0NruqNN5BGVFZA6eRTfPeqHXZ5O5M+6dNm0gjY95F2Pf24xTsCOH3T07Ezh8fPO2745tOR/X1OPp4JxjCfblH37pLxoRtHROiGewHQizoMD2BG3kvarMX/sO1jd9VOaXDl5s6jeDUx9dn+NPghL/MZiw8dUrfrSGgf8y7fz04l0C9RM7wgnWqKydfT9r7KfOG3bsGWSxZXyfHotfwlqbsX3aUhNznv5L/TeZLP7qr75PLLyNDe97Bx3pbfPc2OSUmuFvjCEw5x8SS+9j82cGA3z5V/8kJugkXNi6qZDcozsNpp8wIMdNK41TpqrpY91/RflSn4XHEd282yDs2R3IK7A7vlFsB2sq+692Hxv7b5Xxz3L/jdYh/QP12f2VboJP3kfl0qOy9vXJR8a8v31a035JDJCCxnQWdPS57+3FfuIkPY6E8E8dFwui32LvO2NdRDCpcZFj7BIP3txN8COL6h1eMxu3H1nwkEcW0rtu6jGZ+Ystx4antk/M0VHwYjfzFzf+cLTJ+UOcv2SnpOOrVW/ARuR1oo6siaXjU/SkTZUTvZwz/3S3LrqQhf/qo5TNL30llhlPoc4x+UeEcxPAvOF80wtZZNNP82um9kuY45fOU3xaGBl8YWh28LhAzpjgnal9x3K1U2lk1poI4RdB2bmjPfqtnyrWRuqkHejI4qnv4udqlXazKABdsEZWZ4TIgaalc46OMXbs7o5m6rc7Yt+0ZWIAPm1onJx+oZ3TH7EGfdVJ+5jruZjnPMzJyTF2pW5098vKtRPv0oe5ZuDr1vvcOKDPw4XkcEwEws9bB2gTv/xK+2tP/IjNc40JZ+rST9pLONQFOUSuj/YRU3zZavTFr9HQsU99mKMJuVyn6z3yct65K7ZyjhzHFRsZKGmvRsYrykKgm1r5Rz2c3J5oES2c+OVnlmnD7HzOPEs7GqPxV8d0V7HjM+IUGSxMsZt5DHd9jQvQ1utW/JRrOguh5tIG5MBfAyYmdr8TqwVVmheeyEEmawzisL9ZQHwnxS7KqzxEjLed2BB9/QQ8PMiCBU+jtY+ZJr8LyqxR0EO7JsDGsvqvVSfGEPA5x7MGGNtZbPEuYq6dzGUYztjrIy+RRZOn3fn/Kvp4dV/qfIqM97xho9fo1MMfo7q+oT/xK2s2fvuA/qOvOw/kX+Mm+vrbG9SPrd74VumJI3wb9oLrJfMFv3FB3jfUjRzk8Q8tSKAr8ePPSXn7R4V2fYKaRtj8w760s3EYffiLodUnEZK+fc37oIlxxtPUHy0Rmfazfvs58lkX4i5s440f+Cqiwxf59Ad88emnxBLrwY/vsxZI/I3fwl/KOERwUHuSR3b7+4QH42DmwgjHrqw5v4oPEsm5qci6JItnZrKP2BYZ4Uq9dj6EIyKpgSDllEFRoSg8Fhw0uProwzwPSDmOmNfV6SzOSSMnjnA35zYg0khS8uZubH4nHaeQX5mtmg5LKwm8mN/6DNzKDTjvpB36nIWUcsgHDIA6MV7kNS99vUu7KjKYAAi+EAPedoDWj86RM7KAvsAmyrAJNB9dwc3+k952fc9EE4ubyjMDgMF6+Etjz0NgE92UVA5EW9e246M5H9/o/4+5SeGYPuFjH4hy/EYedtC/9C35XVinDJU8OoMM7upAbzw4R2f6rj5Bz+kD9Ne/kUWK7E4CkQb11Ybh643OsaHykXegH8znoxfsl5c+ILVPrCm/JPZ5B0Ogjj+KNHvS0+fgqqNp/w6oA50w+HeGbdc/FPrsS7LwoX7c/nzkW+TscSq2ji1PGNMAvhn797nlkbwNzrdM68hHfErODTt+Ie16RNQDHAtkd/yk86snY3t2kHfdsYs5wtietv22Xbte0YXgUzB/CKoqo3IdJ9AZx4whLrSC4+aF/JSv4yzst7rm07a27z5+K+PoIcVWFsS1OWOm4+ekPV648XG8dHi88zd2neJcI5LTv0+uGcc2crYs5jiuAciCn/5synkH7m/tEOoHU/9pG6TNd8tDTK6TtFMoY8saC9WLLb+ND8yEyCOlbudcY/u07+6faZP92GOKw2MK7JdGUPTa333dIfqzIiE1fjlufmfZEKs22pjrMM0cHtv1Wz9tAuiGsJ9FT79oFvKcocf4tI42WBcG69/yDvwkqDfPwZSxEEx7c7mmTfPz2nPtDudNh1CvOkH1RS/zx6tXPJ7D/JEC+i3yuN7Cz3O/r1/PuurNt2/7Zb7G3rmBhudzro/DTx9gAfJnnDNGWSP5ijr04gvqAu3Csp0POgVkLZRooXvaN13oHz8JugoZtau3ZHCMLGQC/UGq/3vj2TZjX9ZnJz4aD/EDYSjd+oYi7I1B9bljg7ijHyLn8yc2z1jvJQ6PbSyg24bIwQezmJ++hcIcvx+7Mgf7QoRvXr958er1dy9evmHT9s2Ll2+/zw3Uty/efP/Di7/+F//xi3/+N//Ji7/+j/4m9mVEIViBFdquiNHt2YEdj4N0VpXGUX4s0Y8kVkdMHRbYEzCU8cUDttRxAuV91jbEHT/vf2RxZhBZn4lqD9CbnemF7mYw8eZ83s2cYIr5E+Dhl/fYA3He344/C0HOyactvmeWc3DXR3unzRyMFyKrkUAWck9nn7rKpd3cSPRmIv94z6ETGeAYWQz+vtolqUF9k5XkiH+C2nf6a+yMsAPq6ncImfDjX/3v773T5/yMpb5XN/X7SE0GLjv9+MxJg7T6MlE693KOjk3k2T5vspTvTQTH5MHPrrN9wwDp5HJrF6nH9/4RlRnaoPxKV5hn/auM5/CcPtN9vPH30fHvE4/aBtm3X8Juo8d3efeYVdZVHuf6LaFRutd/Kp8bayZLPsb0sR3qUq7N1RX2fZMzi80hxq+PCamXMUO8MrE6uc67W+eG8j5OE+HnJrfzyKHe3J8bc22xrRw73yhnt5F05rF5TdLnzGe3MXfKpQ3OGW9naP0G1Je4uvQ4iyDHouDMnF1H+x/RLuf4kY0cT1vvJKhj+oiUC8knPH6iC9FOTgePbFLmI3lg9++WJs81FZ7f9LGp4MWf/BTXvLNQA9SBbGtBzELoZ2F6TL/zcsy1j/Nth7E95+ysSSwm9IHpyHranxv73GPr7NgEHG8yvG6+CKjHeHVDbEP9j2yhvrHD2NnXOfMgsGWAzVc/xrC5YY18fJuxAC/t2fWA+VMW/ghgbem8weKaOQWd8imHPOzW3l4L2wfIzdj+lPVKFoOUc8399ju+h8SX56cd+m3LHpkzd+RP6GwOZq7o88DYlXP9ZV3WRdsPrR9oGwS0GwLaIKjXvPhwz2P4kjbJm7NUjq2ZC+cT4flu2/w4TtoRn4OY2vjWps5JOUeW33ODXEDz2yMQ363jLW5s3rGcQS/lrBlBbcysmKPk87hLREQZn6SwwMb4r75Jf7x+++Ltt9/npuW7F6/41Wze0f02x1k8k//P/8XfvPiP/+Zfvvhn//xfYB8OP0FzfFJFpblz27sZlvULdcdxOJqLCQs/7vo2cKYEbxsUom4DhC+HpT56uEC4eBPUaVmikhQivJlIkFEb5lJxO986OQdz13yOo5+OYwHNoIVG7m+hTil/7sdB7YtsbOKODxkcP6lz+DYBrOlHZjlvO5JuX8kntrw/CnyrbOrSdoKPc/qMh+y7OD5+AtpBOQMcUAefUV/Ah/epOzR5G8pyQG5bkHlv08QEH42xcL4tng+eSr1jJr2xwf6W1HPF1cZ/CtSGB11zb9+9DeVtxE7Oc/Y8sv2P4o/WRfeXaEOZton+eU7PlnHtky33Kkt5nEuPdNxl3ydwIK+yrH+Vc7WDcmPcOIdfPokY8waQlPMdd57veCeVR1uu8q3PcdELBjbNolnaYyYSbrss7ghTr9WPXOCO5Bw/Hb+AMvmf2BBQBlXXsvtKllluXeUqUx2QPrnqUw7t9UZfPfIA61lm/oa6H9FVt7jK2nUewbJdRxnbH78HZuBYdNOjDGh0TCos28c7D+xz6up3QP6W90iv4Gg2iDgijmfM3G4oVh316F/WpL1C7zzqpK59ffWTxzuVrI8soMyuYQ4PaN4BecQResCUwX8fG0IZjBXHnNen6sx6iDVHhEyFQPlbFroct65tRhb2j99uc0OOu0D8eT7NJb+/XPh6vqSmTVsnUA4yHE9pVReFfoqPfj/pwibt1H/OVdbf59XZyNRnc7xBvr6Bhu+er23Kh0DbdJpzr3fvH/iZYznedqfmpJyzUZI+ZON1PgmftU3nz7XZSl7pLKCpzr1P7i26kIZ4DPVl/N2Fc9ZEvMKPVy2yPuqz31lcf5sF9Hc/zJcq+4iKDUL47Zg7hKRt4KEGTTqL/O0MHtTmC4E4vHUxHhMTfH1uKHzk0RAIHh5K5+0OyOBui3fo8fONOKiNzEok4Vg51us3TPHLsTN/2qCveZ6IjzZ4Zucc8+zQ69y1aSN1aANy0EHq+aQZJP3lxJSHSCFgewDXHq8//Ygji3h2sk7WzVeVueSDtuvYQc9R1raQn/I++3MIWFcCtH+TMiXBZAX5bfndHvoJ3/NqFz46IuBoeyef+L1fAomoef5qdpzf8w3ZdEe/lJQ4iKcj53V9yw1A3xGd41J6Dkugl7EJsh94NINvz9IHMxjo7/kEAwKfM9h5W0vlTLPL5y70eHsGxM0vJxXbb5A7jtKXcPXl7wEbHy2c/754pFNbpGu7/l1C/eB39Z8LjGPvSsYKx0KZz9GAvmfc3D8dUdbEGI9AJKbp7xBzxvwCZmKgdP6lvrqRzdiYeYFxN+SvhM2OXupACUHaxaNV1EcnqbK0x9S4dm6EwFy00cfOyGpTpBNPN3tic3fTeRyFC0Qmn9Qs3X1yR21pMI7MFxlHqdg5oI06cJ7Rdu3V9o3dB+y2ze7mXfeU4aOxW15wlTvXj/uFGm9KVBkd03bIi7/zhLZuAuozFY/4JYC/O0/is3Pj8XuojUcPbZjHBE6fkydP2nH1Byif/kBtaJ7BfOp3cG2PspQ7eU99UGT88fjBfISfOvF7JvP6nj4oC/waEFQ/82MSZW1bH6FvTzoxXt5Uw5/ND+Ff6yITVeQ9wbEfON7E1nu1CZ2CEWHMMKbgrb4Y1LVEju0PgAyo4yhG8eVRrn1x21DyMGP7ecbxvI0KP40vY2+Oub50PXDAdwL6vYCo+3wWz8Qyv75o7BxTbu0B8PIcODHlj6XwrmF4bjg6ex2jbq7RPCf9zavXXQ/Bi919Ph3KHNDdfWyJf7Bh/IQBv/RNaOhhjqKuuii/xenJA+2fMwdwc8+4gc82APiti1w34szDf8pkDUpInrAs2H0mmHxmOz1UYvHF9Z8bGxbH85shmSP4kmSIxzd8+xs7+X2eHlvjTz8FRBEz7UQi65/5xBHqFwXbx2waciMx78serWR9k3Xl2yyg/4q20BiChotRGtRGTAPp4i46Itzn4chHMI7gHcnfvv52OjjOuQ2gqOnC5zjH1A6DT2cSLHxb8k9/+tPtxdwGPkHWZ3eSN8/djKx+oSR2TzDPXRJ005+y+YiVnaEs9nBYUHmxAZ1cALSrQdDWDk91RyckDzKZFID2bQLTvUOT8xTw7fbRqXH7EzyxKbbqM3VYLrBr+nCC0XJS83eKn7ij7Wtdvn97G9ik6JBPXvSzC8xrYbBDWYDHMJ7wk56W39oYwGMdZCCzZediRd3pq+mnLpQD8suHn+J75Wx520em/XJLiAlj27GhDHSA5/h+D/bf36fu7nPbYfpPhX9qeeIq9+o3j/WtxLm08yHGrcfgkUzpUf3ndAHHjvTkPCwzv8052HXNN7YcJ8bZ1DlzS843WW9DucBy5F1lMhspR1zleV7+Q9oOWS65MWAdsPkh++ERtp4N/W3Z1gFddWzauMpVFr7ZNgPrb1vV5/FOt07oOWwZQOm73i4H+Ey6yt52ePwoRj2G4HuuvRBQXnkI4oMrn8fos2+vZZ4DeXfZ/XwWjHhl52/ZG5xz/TDfuJC03006+W75T3T/1mZ17nqMoXkMYGSgZ8M8UrDlXUndXdgl3fz9iN88Fq2r/yHq7jzM4JV0zB/olw87Gt88rkF+rnMs+HgDB3PAW94+lQW0i2j9udsNkIUu10As9rhiIr9vFzs/epeWN8+5jMU8oM5cf+8xUr7YUlsJs5zPjfOKzZyXAtsEbuUBx/pD2Tdw03JudDY4hw9+1om8xpi2sU6NwrGh9XJDnXUh60025LrzjD9ZVHcOnXn1Prdi49jBGpbjec0tX5Yev8irr+YGiPT4IPnY8u333734mjsuoLGSd6cbfMsaPp1Nh/ZNGVmJt3EwZaV/cwbK0gAaTGMIFIyrI0MsVFmYsXjm13H2R/XendVgO4zBGxr75nh0cVcwS3aeY+FOGx5s4u5sHtc4ARH9LK44Rka/DEm8rbYLeNid6bdEz+JN9IsOIbb7+5EIzg3R0hu4CeH5HhfvtCP+Yaf9NLP28GUBBs7W0YfjE7x2JrZMW6evrrun5EG8aQB19/ZwPDsEsaaTAUSA4W9uWHhzxpbdvkz/4MfeLWeg1c7agB/RffcTrfZMO7kzfPoRMWWzCIEIdtoLL4tm3ybgDhnPLtGjvOOZRTa7B7arbaUsfA30Q+oefXf/dFcg5foSeAOm3zaU8UewdQrkjYvucfH/N3DrJtC328ce04/MAxIxR3rjS3+XzoQ5N1Tp85RbBxkFc9ghuKc3KGsExf/sAs3OwS0O9jgNnxPrtgX5/fJQiF8149VHLqCNOeWRdyVj3ePGiXbmmLp3fnZYeTPFXGBBd6JPjM75PZDwx+zGxr7OcbtsYrJyOE56m3dCHBuz/aGmeIOx+GT+OeXKkm5IH8O77dv+6AU7XYbvkLyxdUC2F1AGta8m6wls944Hse17YuvB5tXW8iHrLAQIN4jo0RYJuKNoHu2XNi80oI2xM3q2zHDf9MyvtiUHU8Jn3HB8e4PKmkvCVtoxPM8vI3V6UswuPzt+s+vsOOhONNcn7K7txNrdPoENkv668Zy42+1vX8LTtvGp41w7yeubYojv9XF6xxkLmFyUiMR5U8W0yzF40xd4HLG5js21Cj6APDDlOT7jrHk5nwXVaUPOaW83bFIdd0z79cOk6IefZrVpMWNsGP/NfMFbgYb4eL+7wM1/WR/RTx8zxvmuV/2DPac9LmJ5S4T9znWZfHr4+x++ffHDX3334ocfeLzydX9UDuqbxQJs6xyFt+nj6MbmXixjI888s4BmzVPNJ47Yjf5wdNZH8RWfHruuI62cg/Jk3pB6HtQXHF7Gz/iMvoxeiONDtfnk0W7mPdaJXewSG+kngH6+C8cCuovo+BN7+W5Wd7yjr68PDjWqkUF+eGpn5M/cGsr8zXzE2OiucnwFcUxf0Q7sua53eIvHZ56rRibl7/mJ8U8dt/2FwX5kkZMuyCCOIRwRZTibBQhAiYHBa8/aMAIGvkwSdQ7OJa2TkDTOZOD0/OjQWIKFlPPmnzrclc5HTslrzugH5BHAvMakOsNn2gth7GGyuCH1hmf0ctyOD9FJV1IPkE9qGwJ1RlrtEbUhbUQOviI1n06xnWP/3e6to3IXqfM57LqQ7VCuuj8nkPA1Nyz/5t/8mxfvP7xrPkAPsP0ObPO1RWjXnSbgoM2LLIEuAxO4wNbG3jUeWcpgQc1cWH/2IjG8UGWHmjZ+T/+diY24rdwjC7Ke7WzdQJl/FFPrjl1XmV+C/H+E998X/j7+2LBN27+Cc3wv0U+Ok81r3Z236+X/XCQP7Nsv+ZWyaxwA9Ti3bXuUaezeKAvEax7j69ExhE6hTPK4EGy+sYuL990fphs8wvGod5RrG/dYepr/tPbWscud2zZ/ebOAni+eDQPlVz3mC+VK8gDkbLrmAesJ88Uuk3fnAfO663WuH9DmVa59sG0Qnu/y50hcz8HOG7vuNlm2eYTnO73mGccQ2O2btj1tn/WKzKeNyXNdl7gmD57q7cbHxYc7hsH2MdA2+Szn2mjeJuAx5b83b2xdyr7l5RrxZOf7XLOV3bwA/rY71GPykM9CjDdjZfHPnGEd6Dp/3Mf2U18gl3kCmkXmHPfnx8PP7jObk/6AGYta5yfQOcD2BOhzZ5w1CDrnC9RTrn3axDW+vwCdc+ogf+sDlf/MOEEWMB9c27zJuhBtRT+LU8q2bGRItJXHS9Glf/ANN719fSD1Yh9v3ejCmsV4F73zJcLKPrpBX596/MA82183zDhgnuRNXz/30Q8chtzY93Pksahnw/Hju6yZfmr6zf/tv/0v/zZNDV+MjhH5Q+uJjirijhDKnwhPRv6glHfy9g6FZ4t5Njbl7GDyCzJhSmCx4Jlnnnk/KjksxLgTwhm8E3Oc7O7BONyF89zNvezdFLrZ3fWuFA7eHfqpH3cgD/3clXAh4nwGxbw/mbubvVuUujiozTxtPCnAB9Mx04HNQ2fy6/yTX/ckOHnf38eP3C2mbbUtBbE32SE6nuMEQS40P39mAEYG5fUnATaPQtwG27HhM8/tHH00GMmcoxu6Pa/IHWfSO47dqQP1XZTICBowCRT8oE8o453O+JVynzEij6DjZeDtE+QwucRugW/n2ckUoRfrqyt9kGMCkuepmG7Irt3YgN+SUcoxz6a/ffOq8ryRoqOQzbse+w7v1BvJE6PIw3cfc8AL4du/yKsH4cMU4mnSu+4hXDT+ezrwKegxbULnLXvkin3GcWUdOlUqZ8uFRnfS1KKexY9w1fl7kF87HuHKc7MvME+eK+R9Us446n049U7bThs9BvoiEc9ZypBDtfAdfqQ7vonB5pfl2BnqO8tf8SnXfORJPKirFFvQeX2eF/6Of2IRmZ3S0EtsTXwB28h45OLBe1MfQT7aMqbFEYHvoe57Rzt2JraY5OfdytMe6nGxJJb1Fx9Fks/4uOWlnJRzbGKyH50T07SXmJ9ccI5qHx8xzkWWhU1vbs+44t3B835oZMA+MnFDd+OSObtGU8Y8242MnFcvc1iYR36sCD/51d2cwc2v/KMytiInKfy3ee6K6ph2gyvP2FClLeO4c+iZV9FI3bveqePNN1Wn7viOSKMuMkYONagdtshpjDR/WtY8eJNWHplh9vsyPFuK3l438D3FnFO3+kdOvw+UTMrm+jRxVANO37BYepmYrwI6pHNg2hxqX6a/5n3eLC5GzvQNjzPOF76rG0IZuvmP8MqLLL6z0vYZd9hKL+X6lsXNp49ZjBDLv8xOaoorYL7PFBtPPEyc/1y7+tao5PnJbW9UWhGMDprEMTKo780Y/s2flI8/6CfmewCfNn6ba0evs61LL05bO7YCfACqq4AD0fBj/7EvhN8+vOPX+T5hXbjmdxHq3y7e0nbWaimZL4tlrCT+mSOw70PG+6w/0hchVM6Yp52pFd+jnba6nuhCL0LhxzddoIcL+a+zvmKcsV6Z362Y+MC/9Btxioyo7nnzsY0+SXtmvZT5IxJZg7FOox3lr18zP9COY1Rj8vQj+fVp8tAdxYiuvsZo+FhoU5nmAeqNd9KC1Gt/EMcH1GMOwo/t41Ck9eYMEX12G33afep2PCbl9yLYaKDeq5R1fdE68UXjhrgYwibGIOOB9mEL4vBrxzjn+JnC2DRrleRHXq9R+BXb2HWmvcePyOBLiu4+15nuOrfpVAxl+Of8eAY1NjjK6KjPLL6COjPoq9Z4PoWPUyIOIw1e+JHZVX7yWNyiF/nWj/BxOJN3bOHubniGj2NtANORd3vnnOCaY2R1uz55PT91ITasdj3lYWc779DmGdnT9inDF8cW/HdQ+dFN+zneda9y295lF7AM2vmAvJ1+CfCoT7s/p88gjpWB/AZXCGgf6SP9UvnWR2GT3tu2sfOQZ2x4J02ecuQB/biGgZHs7j6HKCPoSXtDxiIq7M0/fpc2tGHTFdc8ZGqLKZBvy4JsA/Ql/F75PwTKVP8f0bHbdMW1/vaF2PELdurx1S58BBGDV1xlKd9UGYBwlVfsuldChgS05S7vPmaB+UC9EpDPetZVxzX+tGOTYE4F5FH3yoNO/abNpJZtAtpwy2cGPWVA2dtW7beOenr8TL1HsI4yts3X/OcAzyOof+PR+ZU2zEtrb+emV17tBZTpK1LOd5m42q5c6Qm6eB1Qplxw1b3zwea37AplbLIvWKztapsHIJM1ALiVhb/pLB0eIhZ1nu7xso9j5/zfxtrIHb4p2+WWbZDHHIJcNvJ83GDHMlAWfNpD3ZsfOjoOznVc2ZLXzH5hN9Qv8fJlvCyiuhF1bhrgu+VxXYrD1C8BfdH1UY673oHQmwU1zz3PJtLd/9iLzK3DcYRu2yNsJ98Z80fcQG82jo/I6zX0A7u1KecGJ/zUZff56kvkbR2R1jLaAx/tIQXIhqxzJfze77OFxzaR7jbd/Tg3C10PnEdW+BI1+QAbsrSc9UEkc9vMjRF3O9xkXn0DWics1OMTzPltkizMI7+bFPEZK8+uivt0Rnz8a/z/8/sX/FT4N//X/+a/+Nu4ZKaRCI+7O6jYIZ1GoJDcMbjPmBCEdeYvfUczRvIzj9Mogi5KU5cVT1fyCTZ+aYqdYu4K+NUdDK9zPuCcpAlEdLV9KevU1k7jTgD9LK74m4ZlcHE337ux5HSXOnd/lONoZL9O3VfR/ZkAiz20qe3ho9Y4lFlg7j7iPDr+LNAcBPAiB5CG/SYjVvZOkaBHP4v1z3wEWOPnpoFfTnyVjubXqqjHr04RwNzFII920Q4HNHVIGUD1PzbjQ4Hs/MciqDcCpOEfM9E9+kG0phzrAuxmGlwL2ydBF93qb1vhh4f65KEDaeTFPyNn2tEvCUbJ+DAUmalx4mR8TF9hG/aM9aO37X4138SlJz7zO/9MGGFrQIePnQ1bhU3zDecZzNxcfaCvwsBdNnn9pCRp/jTF77ZXndPOsQEdlkPoKE55BA4fx2Sf9IbruTj5ldujO57KeKb+PwJb/j7Gli8B3mv7HuUB868l5OljaQqI5bt+/d1dkiOr/md8JTWvY/TImDzKKmHGB7zIzf+5OT79xfyRY2Jz5qojs+MlNrbejDUAy4ylS39HNaOnMd8xdS8vj/Nh427F1VSfueZg8qc+GB9Qrg2MxftcsPNn8s55DrGZnZlJJ/b75dgT68xj1EbLzBOpmTJ8BZHHvISOPm9LmoHbXegcI4M5EJoqo6doW+8LlNapjsFR0T/Umzzq079z3Lz+5Tw1oUoIYfz97MYn9F11hiw3f/oaTH9rmPzx/qTH7r4Dl39xGLHRNwMltQ72lj9Emj/H79FMWfjwI2UjL2W3uKwVt3qNE9KQdk9k3+0bV+R4sruRxFuP+KS3nwi0YqQmDVs3Fmzz/dONxCn54adNxE0/AZnKR9f0D/1PbJHXdiTGkd/HEkKsA3g7AwtFFo40jTbO9Wv8zaeZxBD8mexrIz5k7uYtXOzq6aNX37zOdTnX/5wD/D+2BeHrL3UqK2C3uZ6MTkAZcWc5/Cyav81CjzJ3dOujwyMop9/b9wR8eCZ+o/ro6FrhjBXqz856So9N+DBcqYunoqeV46esK/j0mdffoh152DFW0wLk0d+jf8ZcFq/02S+zm5qCXisbW+Hj04Y3b9+0T/n1vA/v3/WNEt0NRU/q1qKk7LTT79WMrKBzKR0WHvqpcyl9FZ4i/X5fnMaXufHANuSFs/a1AGpszboIEKejZ/rRebk+Cv98ajV90f6MKOKlqsPjrvK0lazjX4jzyQ6mH2AnZV3QmD120SZ+pbC/iFqRUZLy1GifsSakzf2UiLGUlN1q9GWWS1tZG9L+yAofr6Z7/WY281qef40ZdNOO2hQfILeTZI77XJPKS+MEjidlgJ2GYOcZfJATbU4qlGdN3BHE2d4l9SOJ8JDHw/PQ3MHN3VQXrtiBtthCcHo3Rh3MQ39twGkZhAwc7nY4BzNAoJdxzPABnuthF7p2Jr8dUYfeqbJj/7R3QH11AtwJAcr6hZhjj3zI4g6YRSFp+SJzy1UeZZuAfPBc620oA+zjDetD+BDa8qiH3n3HuPkoV/aWVXTSncGxCTmk1Nt1NrX60Q3Q1xihfxaIixSWlwsFdn6bPudtIX/913/94j/5F//xi7/6q79qHKjTVOxjoH7w3PHvAZnKvcrfUCbpPt7pPzXUdaVH2Pmbb7cPPHcsHtWlHyTzdl3rPCLnFGNxQ56RO3mP5AJ4NrYNyHWOgqzzSJY8j+yCXz2bh3rKkmePja1HyGe5cq92eK4uiC8GzZeRn45x8CVd2gXJp3yPB7GpNyV3G8XmB7+tO3jOjiuueZybZ4ps822H5/JccS3rhfXUvbZJ2Kf63nNIPFf3Oegvrnn2l7ZtORwj2/5RD2kflQgr58p7Ts4V8LFC4TqrPPVYDx7bXdkwF4/nda79LHpm9+/eP8hk3vZTxt+ez2batpe6279Cvm0rMtyRvJZv1Mbg2lboFDQfp5q3+5pdUkBZPDJ5mT+2j0jv/XnmHjqJRdOv93XA2DiPlbgw51rK0ovyLmqzGAfY6Y46UMbNrtjgItg8bJCXc3ay33989+LnrMu6WOxm2vjD+tYZ/vniHDc+6HYdo1+Ue9tMPWW2Xx88Ooa0cdfTfu26pvMlT311+iH1LI8VzUuvjs+yWObLlb15S7l8rXM2O9HXXyL8OWvUjMWUjo7oor+RJ35tN0Z3y3M8d5NjgMKB51Wwynh7BIYNzS/ZbLLT2fGd9+yNkW1U6pBicCl3a+w8sCzmDpTgmoe5Z0D1ncJdvGewpl9LMePrnPd3zhmASdOUtgG8/vpVH7L3o34GtDLYvrdN1IF4Fqh3lyzUo6DtzN2EX1LDXh3YuplAqI02TE6NlgH4cLwTgwEH4Cu1mfHBOfZcEurVXu1pYITml4mObade9YcHusJ65Qek8OPv4/Obr0PaB+qTtpgWJMBYNEcJbSshJzYMjV3W6xsEEpj0T+Ps1AfjG+LhvnC+8eFniLZXvnExv77Ewvlv/uZvXvzLf/kvX/zzf/7P+/o9fc5EOpPp3EGOssjK4Y2OX6ur7Rt4fKu3YB3KJNt7pd/D1vnvE7bpkT1/n3bAe4uH0G2OWL+gB9En0OaV9J320DefM6dMH83EBratjT0ocQQx5rsDmzphzP8TQ4ccQ4KyJ3F39MxNIeVM5uQNLxcedop8awBzFmR94rhzYOxG7hNbTxuF7SVLEtRrXcbKGS8PkUp3DZyOzJtf9cvJh8qH6FNxX5TATXfg/PRbPG3LbWBdoE7twZqvzydHknxNz0zV45O3MRevHMR4bESmMbWJWNuyHxFgHuWj2i5E0+TddgAf54mMUo8bJym8xdbw6W/92rKjZ4N8qdfBbhiNfHF1J7y9liEzCbZqm+MCuwD5s9FF2cDzeZdx8s8O75SN7fXbq4zN7syddretY+uGeZs2OO8XCENdgOU6DekP9ZGaB4i3xtyRucsEeciE1EtTnP+Zc+71kHNfrCnTuYgdaN+4AOkTvpiWv6nHdYnxPIvOO0YWb7HoD5JknTNrKfo09ejPmHC1Hxvsc/q3v6XAdzjic3TrD/iYR3iNHY/DsmH03du3L97QRmwlXhNr2DE0PlO+7VQe559dnyVlJ7m/w5Hx1HYk37d86CfkAGTscVU743bKkcUKznx1QcgBHm8yT/+oDypPsrtOij/lF53bmeP7DPT4nGJ4INttHzNn4KO+uauL5pnjEz2N9bl54wmJWYvyPTvbU7vip27shp+Fc39XBLnbwTl6MmDno7Yx6G5UnFlHjkNxng7hmDuWcfpMbEPzPHQbkhNkschHnh1QxxHocVifeU5ZF5ThFbUx5DHfdI01N90AHa/5ffI0HnSBHgeP7bGZoMOgoG2izdhDG1bnkbfJvPy9pZtPechGt86HxzbKByrj1AfYx/E1/xH0A5cZUvOew3NlyoHQqa2k4jk7qEP7rpLJtw3IYjCSkners1Ly9c+0e2wxJoQXNu2jroNZYuJkYS2xgIYPEsiQbCe2SPJbZ/OLfQx2HeuZXrFlXeX8U0Jb1Pecrm3nl+zZZftYPfqPfqBfJPPsH+nad5D89gNAF31uv39J964n7/AnP6PFcuvMguKuR9nyWLaP5UO+dklemIzdpzb8Vm4n8Ivt8G6Zz7VZPCrb5WKX3XmeygacX/MGv5U7fDOX3mUOPDb/Ee3yfbzzNjbfHNznFONH4pz8sh2e7ecrbPejPrPOtR758sq/dVwJbN5d95q/gU18onCfI3/Lf62Dvms+edp3p8m3DN8xPjkGymAxc8UjnRLXJiAP8shXnvm/iW9qLjkSgK++WMSYc82B7W+/nU97AeW77hM9R+588S/x8+p1Y4ZNFurtMeg4lATzB6fyOO43ATeBepOknPO9LBbNzof3PhmbkcfvK8DHtYxr2p474bVdytUfc939FL5cJ1/N+IgVvQFg8egNM/kQdXltrb+1QRmPZNKG9NyNT6qdcSd65Me23RbsAqT6A16h3aaUG+MAGc3vDUlk/RpLSMIPn7ofyRZ9rClyrFeeEH1vO26vE8bvxASPkr79ru9y5uaGsq5Lw/tNzsn/9ofvw5eF5u4MVs+xtYtbFN0ojkf4dt49AKfT5QXw+HoR+cSW+/FDLjafslhKYIHuMD7ZCU1wpCpykOkdwlcJyBneOCXHOf8mzt32TdkZNDQqqNNmiD4Z4HaczxEJ+Ov0+mW1ITx7MMyG6pTbXupxR8rjKcivHX34Z57jhfqM3CKDwFQ7lXmjoweYglseqkZBSTtvQZZCZeE/208K1VaqRxzUpqf/50ucdzsA6c3OeAZCB/KUQ38QZwQzd817N210TkDXntzw8NaWvrnlZ5TfYwi53CH/6U8/vvhX/+pfv/gf/8f/8cXf/d3fdcIAxhu4a7jHAaQvIPiNLY+tD/ax9a/HQPs83mWP8Hvl/xhsOzYe6dx2A9t1pSvu+YzRu76rTkAe/qX/9wTreJ5PFcb3vyUk3Ptr23Pl7dhP9DGpQ935Slz1POWNvzXX3erkApPD2MKYkJ62iXJ5uPiwM6VNxDkTueOHPIGt2g2oT3tsR6Ktn3xhC3rI63g4u9vIfFp/7IE2rvnumLvLglp02e4bP3VThnzbc22D0AbgMem2Tdl/H9xsWfWu52Lno9e5yvzdPuAx6e53y23zbrdth2fig9glZnMhTV1KuxsVQveus/Vsex7BclLm1JEbeVN8g+2UiGn6jBbo+5ntIM6nT8Yu4mc2lqqPWD+09QOObS9EvmW2cbfV8k22l+MN7SG92xaKrRDRKR8EkAPMs57jjTkf+umnn26LPn1vPbFtBL7yjDeJ1KeBdqsHiudLgkWnC08WVcwnow+59zZv3coj3STYLPQFCuh3jqIObcNOPh15zUI7fOEM31BqHoo8dkc/86n/h9SZ325AHrKQybF2YLN6+GIgbzDiLSMs1vUHvM4/1KXOruc5ZRGa5cFXnduRtzevqG/s2m7ytz31dMbTvG0kfZE1IJujyAPYQX3qoJu09cLfteoh5U8E0KfoSl4nOeyYmwp2oCsjfv2anedcg7rGO4OPT2Bevfm2i2h+prs7zvH/6zdvX3z7HT8w9wObyOMIDYJwRO9QuiU+CyB0T6fFeDpurk6p99X5KOEeeL0g8hA3Pxd5Frs8T8J2O3cQ/VijzjSo0EtnJBBjBzbZMTqjH1PQUWfCYkFIysUSvU8mBT0XtD0BvP2U9YwDZLXtbe49uAvkpbx3I8HJvQU3i8jJyJ0ZnR5iIiVFhn4YnVFYP06v2K7KX5CfBfS8YuUMXhasIWSetXmBTfA/B2yVCEdk9deGjuyYe4MLgR3gV9n60RTQF5yT1ZSJpeX4EjnzTeiJrwl6zpWBTj4f8DlzvzSALz/FZ/0S1MmjLgOJlBfO//nPf37xP/1P/9OL/9f/5//94l//3b+ZH3sJPzKpx2uDmGB3WzyG4IPu9o1t/kwu8Q6wVHvFlnPF5n1U/m8b6r/aLK42ta2HxHPte5THhLf5N+FfgXz8K+nvK652y4Ms5YJExVDmDY627A1tsI9ZAMFjm5/0/Ukt0xaPd5no4xvRcRtXsU+eXhCPvRuTN3b1PvLIBpRVXm4gE8b3i4KDP3PObf4JtBvqq8GS9ku8UDxTew5v9eTsZl8IS5gjQG/gl59vKnOcvz3OLHRLp3hNJAdP5B9ZI2Owz+Ex3WTeRsvSguJMbs5Z227B8TU2oC3XvlOGcgB88OtfjgG8nzMHQXxk/LCO81ZUNe94C0z+tFObnkN5IlrbmCvJu2Ln1TWxR7u0jUmN0dIRkyxs4hEA6t7muxzb1uYjF4GBNuy2SuWPUD7Zte3StoV46e9K5Ji5g+Ce68gxILjZG+w2QJzrf29YWfC9e3d+K+Jc34F+1T7bBPodqNT9+J6F5lnjHHsBsV/bibeT3zLGHmkuXKwf+AR+br6H/GRbPxe5DmI3a5ae3to3O7vdfMi4Zoyjo4+k0gc5/vDufT91IF/7XVNRn5cljB3snM+z42D4xvdfR3Zq5nzmI/X10disuV6/fvPiVRa8qZV5J4vUUH2DP/E/K5tjc+VnXiNG3DUnDz6IY3fJIUBdxxfQtig/cp/GP2U8esOOed/4Eb9St75CfXS7bm17Yl/tRBbjI8nQr7dHXJBJOXysE/qITep1I4ed+ehjHcR7ovdGSB+rYWc6c2vXqL2Jjs/js2/+H/+n/+pvEcqvtXVh2m91vn/x8cOHdCaBja+OQ0K8ii5tPmHB80wvXnz3LXcaryeoPyV6o+RlF85ZzXOX3AsWb7745cV7nqv5MBecXz6zi5g6NDgO5HGLVzGs75UO0B33Rk7S+oUOmo7sM4wEA5M3E1gam4IXb2PHd99+W9v6DE8CgG+w8o5lHMJkl65rYMIz7QhSt1/eSMpiNT0TpTxzQ/BEfvL7Hsdc1Gg9F2GCp99G5n3TsY0OxQ+9k0s5vnj3U4I/Nwl9hyjBf9r2SxsVSvo17/WLT9udDLT8a0eH+FaqFzX40V4LuAPFxvAeMaXW7T+YJrP1k9Fd46Qc47t+PJQ82kjfQZ9SOF+MmMH2KoPrq0Rs61XIuWtlwqBNsYE3m/R9mNiaAGRB0XiKFf02dALwzbfzCQcyZlE7Ny99B3gnTyYH6qf89BNB+4qBnUH4MrHXNxqEh7vAaHnx/ufPL376mMkzRD/Qvn7EUxujK63o+1bHG9Uxk/T0O+3AbiYW2kImfqcOIEbgS9K2QQ3KEgXwR0vO4UEufmp8JgP5HA+YIE6lJ/Rl3Os/xuxAkA5hw9+HiDb807iJrPoKWUm3vPkm9z2FJoYSg2G0X1olIKX93Y1IH098hDft6U00Yy1pYwr+I2v8PPUgFoJzruyxa94SQJ34OClmIYtP9+h/dzGoS4zyTWvia2IASRPTfW0mC3DkIyd5yLEPqdt2HILXuvB0Xkoc+mVo36MbUWe88o8xl/GVNmMP71tlXEx7Do5b4QX4AiK7ux6xo/4NEefzPt7kc5y8trF5zDVEW3yXPAztDnz8gW3cbFAH5fQlNjPnYD/90TcH0Thk5yJOW9ruxu/0KbtUvJUiFUZXiP6o3KpivhpCUX17fA8zc5dvFZl+x+4p79wbitWxiX7ABMqnb/qBVQ5SOzLnE7z0Uss4YizW41xlk87bgMZP5GSGaT66yOMtTRNbnGPn2MP8/qof5fMJ6NRiHmVu4N33zhF0d4SlziywfRPAvGGIpowdtAj/EvtcKxpb0WOcjS1j57RvzvkBMuMXOfSxb93omzXCzoZR2JOVvoxeZrxoSgFVIgtfRy7/5rsAWRRUX3LCRpzcnkdGYPLKlpRnerkusGHBpte0hCZHeCq/zLWr79yl34LaHXv8LhJrBuA1jLrOM8Qf14sITmaun6nH+qJ+6YIo64+o6TubU17DIhN7+kaMgBjruO4xfOFJG36OXK7/8waS6atebzIP0V/2BWsc3Mkiq2OBlxjkeo6ebsThO2Ih7eBNDDGt9tOH4DWLZ1yBxfiIN4rlH+3vd6liGGsT3PPqdfx8rnedO9I4dj27Nkm9idO0Hd+3A7juJP7C+/rV29Cbw0sMTdvbDwXpxBLETjWxxFvQGj/4iK6NK/hE95uszb777odUi/zELnJnnRLeyOKLgPiEN5ZhKz2H9x0DpDP+MgfEAfiDN6oRk4x1/OzOM6A52MqGKvMKccpb1hhfxBQerBfDSN/wlhae88ZuNuH6rutfP9fXL/kSIPN2OiMerp/xL46jHzgmrvEH//oOczou//upOeOFN8Pl/9vMxXwvzzHGXEi7ePPItJfwxMKsOXLya47fvv0268xv8e8oJ7D4SL3AMUkwBCeU0kgU3Cc6nBEnJSDmzmsmHZwB3e6O0jkvv4nD0lksmnjZOs7hlXHv33/sQs1JFkImgw40mNNR82D4pOThJFIa3W+Xs6WcWdWPVDju4Ev+5y7EZrKynbSD88pAXvR3MJ3zzh/nmDuU2Qkd3dyRdoI/9mEz5217ZOsvfSXgHb9NXdONyq8/chFrC4495J/jpsu+LRNs/huvdMruYPJmkjp9EgLKhDa/fbzL87+YnWYmss3De5p5Dnm+wEeefpavw48Fd/qJfPzbHfL4PJ05vkwMtW7KWRgxOqiL36lD22b0zMKJPG6EPh+Z0ob2d3QElM+AOwuzBfOvMv4xqO4/gD/K928L6n+cpi8z3hwPYvscPohjxjB9Anl8Bf3KGCVeoHssDTFZMsQBc+DswAzQYXwB+HfKzs4uR3b+3s5Jr+S44Fhse8j3GNzamPijntjySFHtvGldcJc1tjFv0urRP3NNF5LEfo/P3HOZ2yT85bF+E7XpqG555NiXt8UOPNU9PIwN/M41+3bdDuS78l8JyNPF0coX5u2+fwJ23w+YQYB8m39udJ7iyueit9e/ReiGwNj62zjguDdep3/kAcj2Zqb+6vmx64hQ1lXmpsIKgfOsZZsXYv4Etg/sch46oVWIhLoYD9XXOa+M1e9ex3y0qu0gpiIjZ40pfcUagUc1u9GWRRKpskjnU6ozJqJs4od2DFV2FuO8KsydS+o+h/LHPuYA1hasJ9iFdl6hH/WDNlDWRW7GKYvyRHzbbb81FnLNIs0qq4tnri2xvDykAJnMf90oihN4N/DrLPg6byXFH8hnQxKf9MfCaoMLtVc5Ri8+Z16aY3aJ2b3mpml28WN7bP3wE2/K+NR+qO7U8bpIT4yfJp085N77HdBz7SvaVeezefQ2fprda661LLZbh01PdLe/RiZ1c1BZzg+ccwza5uTxKTCfDPMrxrQVufQlOiinr0iRySK6fg3RJxI/283NT/spZV3THZ22B3OQOf4kBtPXFLHIlaeRmupzeoOy6I/KSV3qz03ktJcfb4OPdr18w6Mtb8L/onH2MevY5N8vVo8+0qThlGukZRpAeQPsgLxN1EHmOGSeL+I8QhrI8IzM0y9pQOIi+fdFnQ6tE7nj5A745LHNziIaGcit7G0HxyF3b7Rnt+Epxfe5u+C4HcUFN3drdpp6rKttt7LcqekP80u0qW186r9N6MAntnXne2y95MxA1l8hJqdb/gNsGcI8dTAxMmi3jcB2QzsObnxJZkdpX4h4/unbF99++10HKZhHMe5+QO9uLxdUf65z66AM34QtmEni6ieJvE1Py5F3v6jKI9Alyp9T6HfBBX1d1MVv5IXELvv3DW15ZNMue0Tx4kkHd19PW/Evfdeb54xVYsC+I18yT/xWz1Mo34mRc/uTY+qYh+ybDZ9GF2XK2NhytjxoJtZNY9tMCWP7o3rifs5YuX/MKs/ImnEm2Q55dpnjrRdtFi25SM1cnotAyrtVE3KxrRxJ+7sIDG1920fyXnVbH8AjzN/8m0//CMusx1wCzUemdx1XyP8cdh9UL+kpE9THPnzWBWCIc0D9+kFKffmvust75mBs1u4rgdl9pP1YMxY9sfP4hzWOdQTlwrIrj9gyrbd5WfixZ+amk3rhhY8+luzH7sg29kc+/BvUk7a8TZYbq4/0UM5CaC+GRMsC+AB95PyC/yl/Iie4j/+5vmAX+mw7Kedd82Sxi1+U3w2en++LPha1lHgD6Bik7jdZSNP92o0Mrqu/sDMbGyhiZ1d5Apugyl/+gIcFKTcGyOqaC/2rfRAgRSdih+6+n3IaxSfm82W/2hsdLKBZHHIMrvVYWEKUqxNoM8AHlPkcOsSxZeiiHCB32711kTJH91HM2Gg+QBf9SB/zCMXXyGwb0J0bqYijzDo3+S+wEV/TLvqetQTxwJgen8FL+zim/fTnd999V+JtXtA3r9+84OGDLp778UBA/BSpSGUaqSM1QFCe/7djFBmYpDqT+kzmlONEJhaDjBQC6OIY/u1MA8nzTe3clLPzDLaM3UHqMR95kudEOnfs3dk8ju8kGB2bf9cpD/ozeOCb4/ElsJO1FwLXdN9RKQMiTz0b2gEos651THc9+QXn2xcAfs8pu/km2Hm7noRvt4990J9+tq+Rb2xoG8d9qTz25hzbr+XWsV1FdALzSX/DE2Cb2Mcb1Nn1bNPGc3U379YrHuX9U0C9z9n1D8VVnvY/1w74d9mj+vYhtC9aAH77Tx6PSSFkbLK/JOWoW3nwCnnJxwbmInTwidfmU8bWRR3SzQfUCTkuiH8JKINUPlLlC8833yZ5tiyJxaU6X7553Qn+zXfz2sbNB22Mvqe2wIOcrXOXk0/5lknelg3vLpPMk4TybduuD/1e/Y0tx3Pz7EfSTcakdbZs8o1LY7KvO4w9+nzbo76NR3mPIN/z/PdrC0AndjjvXu24ph5bz362bBOQB1AnS4qpm6WfMtQH2Kmsj0KuAyDk9YblUDx9aoxcdlhdwCnPdMfExuazjGNs0q4rwYe83ZfkUbbrebzl7LrbJgle2sAOM58mCW4wGnO/zILduQfimLd7UY4O2o8sbTNPW+Bn8Uw+ayr0gW2rKUCG/cAxkAdQ9pd3Wdzm+kueurYc28qx+fBtu+QRlBGTlv34449dBGMHeeOne38rz3rG8/hixh/zFGsK+MnnEZOtE2ifPLvctW26ozc83NT0uwMh34uPj+wLUvSS8hsS/KYEPpcAu+Jff3qfYPo4ndpnhOPUbtkfhQi4Ggo0FiVQf4UoBkBws2j64YcfSoBvtcJPPotVZNrYr3On1o9KXs2WuRMFZRCYj6uYvJYTogkZOJsO0fGAb05yd+XuBXcpfR1NdNx2h7k9DFUP08LacU2z49Bpd0Qln4CZoNBuMMdPbQW0D99t/5He6T4Zbl75Y2FJIPuqGz47fdeFNrQN8mM633rBs0/520mxdHT0I6NzXt2nfD62Rdb4mXID36CvLfgkfma3i8cwnDAoRx48xA0xV7tSlzzao87GVeqQh7u4u3TgscvLJwTwARZCfhEVObVZ2096Re0M1Y9RMP1899VzeFL+YMf5S3WvUNZztPEo7x+La6xcYTnpI14mptuNd7BtJI17SztO/yjaL6kHEQseI8NUfXe99OdcGEsxru+1XSCfeLHv83c+XTjzAUSeRJlkeY85Tde7A01cMr81RjN+3HkqX8fOxCF6mSfn2f6xQT4AjzE7bbr7X9o8nOsLxyJl8m3c2nEw8kaGMpEBcSwo23TFNe/K+1w5dkNcNebKMTaJ7QeI+aRzS47B2D/tv8YG+TwWOI8Gznwj4fvSWmBYp/DCyuZMju1LCK/4CAboLvmxD8inzCdyA/nE8MNz54PHtoutozvGKd9EGXO2czep+ZJ9KwHtHVtZrKTN7MSG33ztElseKTy0V1/e2n5kX0kZt2PGKDpJShyjl4Xffc6YsRaGNQYr59AV83jCPf9qB2Q78JV5Qv3jm9CJB/qKjTNAPRZVLLL4vhPjT5n0A49b8MXEPrf76fOLj+/ev/iUc3Xx3DOPttJ7+I9rJf5DBuR4pgx+dPDdLqYi/eV13XYAZLxnsU6ftEkpzyKUR8FYG/GmMx5BYK1kLADXUvpBO6F4OTLGJvj4XgBEZ/BILt/zepn29HXBWS+R96GP07C25AkBbvi4hs93CbqOYNeYZ6FDvNnim5eRlzHVOSE+D1PXbX0OObqbjz3Jd83ZLwDSzdH5a2R2MzR1tVvQn30ZRuIcv4H2ax00Yw4iz7UHNvrlynC0TX/+y08vvq4Cvtkd8pliBUAqoBN7flJIh2sgZGfTwQYTQE/rZaGMQR8+vstdz8c0dD46mQApa6GeNixEHUgd2jAdeH+0hDJ4rAcBdGxe+YCT8SbKmHS7qDp8lm3sOmDr1l5wLefcNnBsPlDelR7xM6CueiBgHjAfcoBB1zJI/F7+yHg6EdMEbGJe0UZvzLBTvZTZp8oiD1K+7SOIOb7WJeUcXo7hUSa060BXtE4GInwcQwB5Yh9foZ3C+mLLFF+S9wjq+PvW+/vgauMVX2rDtu+aL/QDvvZY4Hv9L6hb/uTT/8a4fUpqeSTc6lz7Wl1bh+fI4HsMfYwoedZ3bGg/6aaNtocr2AHlWwZQJ2U733Zp2yNsvRBQHiCPY9rAl9gYYx/OTarPXMsrlCMo1waOKcdGSX7z1SmJ67kwz/LNg6yt+xFZLo/1xJXHGJEelet7fnJ682351/P6oxf70d06rEAOzLeO9R/J3unG5kHfjkVpg4/RlW1dAB91uc6RQsp8JBfoB6lv2soigwUispvHsqWLyQF1LYPw7Y3WdRP8GjWbt2VZhG67wFWO9mmr51cgD35iH+L8UTv3MbqIA+3UPs/h8xhwLAmO8RE7zqx39q/dQvMWh2mT/NqYaiXg+gXcylMPYId9SB58PErgLqigfPsSGOvI66fpaboxwdz17v37yvRZanW1PLbuvoAPIl9d/aTrtFf/w2P5teyJv7EvNgH1wgsB5CiPvInnp5+ojf/HLmC+qK7EWe/NOCeus4gv8V25oDcgqePmhnbw5c8f//xTZesToE+/fnW2wwEpBu4Fpo2BPCeVvuYuIY4f01ajOKVzPrx/8aHfwvyEiptDeHNFDUA2rwp5zR3I3G184vVP50uAUAdxnN9vYp58O6A2cD8Qf3NHql5t/pXnYEqx6VDvUA56xxK5BkRcl9zpvOkY0mlPiTuX3LV87sQydftt9oD6UdABwcWrF2btOV/8AcjljtRXS7XeAZ383DPHEhjb7n4AlNk/Qp76KKSMGx/2Hxnw9YJAe86Oam1O2rKlS/9CoBPB1Z7U5e0knz5ywWJApb3nzleQt3e+AMcO8tt54oJyxM/HOUzk93aC6Y826RzTedMG2w3mmLzojiLuvPsqMPouXoIomzgYwoPQ1S+/h7s/aD/HsekJ/S8L+mhD3+2ynXclwI7TUxr/tjxUTyQf/9x9NGh/p++ukzb0iBc/uiPlxKevldMvoRJDp9+I174qk7jFNuKBC8iN0rfH1itt2ys/ORyXMn5KOa4/wgzlNBj/WO9z5r++USL5dQ+UPym6tRX+jrMzfzA/DPXsJos5lY91fedtLzrYpa1Ja0JQuw6J2h4Ce2zfeKO0lMY4Bw7d+2WT+WCfy2v+FdgM2fdecJlLrwsyUfnMx6G7Lo7PyiSgj4bYuaIPph8A/gScS54ji/bf4ipF9z4dPso5MibMA+3T0M2Ph4ApsF6Oogd9LHLvC137ohxLz8bWLXEdf9KPhwTH058zTvoGiiOfPKDcu054hm98/ZRu9dMWj+W1X+UFvF2DhUusxIkzfpATwlLeGoG/Wx5s+/Uv8j8nTowXZO/2suPJRg++ANoiv3YhB/C3dM6VI7AHW1nX9Kb1fILKFyV5bS8v0OIaj820jTdXcF0H9UWuXz8zRmNH/hesu1hP/ZwGaRfjjVjuJw2ZujjG/2/f8jwuu9zECLbVoHtsRj/+RzbXXnaZIeY81kO8AY3nnCm7+otj8/AJx5J9x1tKaMfEJgv/eWaa45FJo3jS4G2Jcs477/LQcOZgeAGf3Ox1EPJpPz5lLmPzjTygjehu36TuL/Frr+GRfxsna+1IersepL94Dzbvw/Z1hawllI0arv3IwQZ0205s5JPFN7xpg+etMfcrGgKlu79JRRtCJY2VBvcgcHDaGEjno/hPf/rT7ZmXz+edqPC0fsSha+4o0DmBAq+dJJQreZ4/N73Kxc52Klv9xz7wm/rR33OOCTSah0dYYOdwyxTw3wMqjs1UDKovpI92ve2/nQ8/7dY+yqxvurHz4MUWQZn6r3wbu5xUf7CAhlfKn/KIJ2UBdbUbtCwOJJ+7w/mYI0F9/AVoKySGd+5wIc61qecvExuvRw75DBRSyugr6nJBlP9K5P9R7HqiOr+AR+WP8rZM8Hty/yj+qeT8fYDOKz2KO0C7Hce3PjplgrrW9xjAe+3XK6izy7eMbcsuMwa3Hgg8qu+xBKyzF/89j70zL9x3V8A+FtYRylfOLif/ahfYx/Cy+/wTmxXsPucqpTzLr7jW36Bsk3kA3id9es4fHT8i64ItX2w+4kciT1iHPtjYPPv4CvVu/er1eLcDnt/zvyQsJ5U8fwTrUo4u41S9W4Z4lLdtsb4yNry5gO9Jn5y81seks/D4Dbooia3QF/QA5Un6lgWK1wfbggza7gbeLvNcIAOYPzefkZ0LBGVXfmVQZlw5Zm/tPzyDaY/tuucPHwt8b1o/fppfAwSmQL9soAud2gCcm5BrOaAceZSRQviGXV8W3NYBlktAWazH8Dfn8GMTPN1EaF7kZA0Ir/2ybdwEP68DZHeWc2zAHhaXI3NsRg9ljz7x1y+Uk1qmfux18UweOimHOIZYlFtXcOy5ugCbnLUfm0PcpPWRmsgPY8vRwzMtvQEJb1eCyW9eZLJw5mkKNgG/+X/+t//N33JXxJpx3mARoVmJ863VeU/qy76ygxdpsxujjdwdv3kzvySD8UxiPHvCipgbLO5MuXP48cc/N7D6/tOAO4+P4fvIa1dyx/SWd0RH/kuej81SiA6hbjyThvDxCxNoGhT56OQOEqfxbA3vTU1B3yGsi/j1F/DjT/zi0ARO37RxiAEf98deOmIc3Xdj0vbwkocs7mScLtq+lFUWdc8xnc7r6T73W7PzE5oEEPwfP3CHQwBFx7nZ0AaoLwHn2evk9zVtyA5vdcQmdWIX5+giEFgs1k4q0mn850533VXvgOGuFyPIQw4B3Dvcw4uYBmNcyfuc4WWHh5KWHXvyv7bwbm7a012RBk3k5pgJdOxN3YjmtYA814RfesffBfU8R1X/pWp3G44dtInAJe7gceeF92X3PaWRh57GT/g+xL88R/+hg2pkAt+jzSSKndg+mNhBZttzcrublbQeu/GmH+jn2IEtEtgppP0bd51P+cEuG1zPfwvrgumLocm/l/1D8Fzt37NKG5DQ8VpJiYV1sYH2xAjgQDrvOeeYmJe35R3vzENn0X3iQfRduIeQ2V2rQ2HEmuRj38iaZx45Jj/6eNaOvNYf+77JOFTevZ/udrUeGQEjkFdQlQhGJ4mAuixI0Ds7Z8TQMFQPMRydqOj4jcyfM9cqn/rE8s3Wo1OMbWOftukv3hOLv/BqLO54hBMZ3RwI1Tenf5SNKzyHalcwbZlxRf7N74u3/FFCPuVzPva1TtoLKiv/2q/4Jef3+qHMI7an77UPjzEAwaec/ClfMpvH9UKfVI9EXnh4r+7oKssN1MBPLxMP7nxV/2LkHFuqL0Au56QsKuH8JnM+c4VfJCSTNuJv5q27bTO3k99z/uVYP1AXIg/wTnRswn7yG9+Bb/xg6r3l5xyd+IrqymxbmH+J8xjWljEmkkw557GBuiduyYOwghjnGssPVvUdz62Qer3uYG+jKf+IK+Slz2Ep19i333JVe/K/ba2sIDo44lpAm19FAOKxu1+oy/joNazNj57jF3RzjuaZp3NakfkT3r6WludoyzePQnB9Qfdg/E1Dsb3vP49s/NDvIqS9bR+2Jl/iveHEDET/xsr0Ea9hnWd52VXtF/t+RQ/WhWICbfn4cT26+FWujfie+ERmn/flOeYzhs68cY+/zBXUjSzevdwfocOn8dOnD1kUx2ZAXfLR/Je//JRqqYDMnIc1dtDgaZMyGzf5h8/YUWY9g0PRyzw2mNggRuYlCdSZ+YvYy0nK73E88TVzAKnxjhDz2v748CWbnMkrkgdf59CkvCObfuM6kCpdv6CsZdHL89bVVX8hHxpbIG1BF+2kH2BhvYT9PF/99Zkj8of/1d3fHomziTfo7bff1TbWiqxr21cEZjs6q5kKP3cSYBTPXQ4NBrfJI2Xka9w0+N4oFo7ePbTxyUMuj0lgIHVnCzwL51eRkdnIultWbUreBvmgfoqw8qQT5e9HFB9D0Q8n+fChE31+qac/TpL2+yhHeZPyMDoTItiBsGHelu3dFXWAdu5Usr4yaCNknth1dypuwXlkCOUoF2DXpnndTvgi0skMOVwYSJUJ4Vf7gnxkK0d7SbFnfzP2lhfa8iBigTxBPyhXmZRL6CeWoLGllcr3iP+5851u7DzkbRL7GGzZ1zq2A/r/NWxfXY+ha5w0Ts+Ni+XyQGKfw0u9R/Eg9rF86mMsAnVJAl7Od2ybj4yrXuurM6UMnB5vuzyW1+Pf1D92qkcC1tnYNlG+x+OGcxmgTHp0/kinMi27klCGuPKoR/oN4jvbL678W5/YPNt34DndVwL10xFv/m4/6SP9G/KDbceub79JQN5NO38fz0fOZDy9PtiOjWuevAL9+pw5/+suOu71dn3Ucj4LE86jPxcHZPaL4yw+0hxtqq6T7vbu8p3fLzay/nhQfkVvVhafhH13OufpWPsFnq3zCmXc+pFP4G+80sacU2c2m+aGR70AmQBxyuDGY+tv1SzYfWwC2vbOY4MTX6yjIPXs8+EdfYBjZTD/MUfIrx6PkQ0fcvo4R+rfd4jneo2sKb/Pj4Dj7t6m7FqubmRpGzyUq59j4hBQFxLE+7Rh2sGjF6wjZy3JYxSjZ/Te/QCZj3yIY0joH23p48BZO2ZVPDcKpCHSrim5OYhOblDQz041deP16CM5gyS5rcBdJgp0AD+EwrM17KqgEF4aDv0a3/A8Gg7BARpLHovX/nY8z50coBjwcTy7tDy7w7O/3EH9Gt5YWvKZtXlWOnUYPRDL2uQzkXDzhI3oUy42+AwSNrUsNnai5EKXFn9Fp+WYMlCbw9DBl9SPL7oI/OZVeM+dSRDtbXOfQaKzYjcTADcA46e5YHNfxuKwz1RP1dGTEupy5+PL1MnXd4A89XnsAp9jiHwnQc7RB+kHoIxrnR63ZCBfDMgf7Ak/t6kEUOTVNp5TitvbhtBtPrduoPyxCz8Q0PM8VGMl9YwT5BJLpNqMrNqXGdl2bVgH8qOm2nImYMC5+Y+ok50dcnAr45iiM2ivpI6d4ivaeSXK5AP7WKjzPxTop5uvTrrbRhT67Knl9d/LiQtgnG6S32MAP+OpMXF0WAbMI4UHPb4NpsdHH3WIFy5U7Ax1jM+lf/SeCRMirtN73dHrDSX6Qn7nYvOggxkhUmO3c9bYR0pbOk4yljgm7n12F2y7GSc+a1e5tzi9x1PbxJwUu5HnWNpzh6j+EL6GzCNcG7LnXPlQRNY/9dGSp26IY6iyDskjn8dgyxGWb34Ar/2P7RC1rxLUC21ZyhGU90tS+CB90B9keCCT8vLAG/0S9a9QD10D6XuO3UGnvHk4VJB/4lgaXtpwbwe4l5HO+VOM3G2fcQae5K+6yiXmXLS2rez+pu0ukqkvXX1BHezVLmWalmgnn6qeT3R2OaOul/GD5p+xVLsk7AsfZeqRtsyx8W7nthdSHvMIdRhXpdTBM807sU890O8XcN0/N/uUt84N0c/4PDqqM+smN/AqL9W6OVT22B1ZLJYhnmlm+UV+Pz39eH9MgjlAmysnslm08XsWLBw/59rXRVzOU3r3G36iTZ1DZs5koxBQ50MWfdD70E/vP7x4x241c1783HVKr6mzK+7mIjLGP+mntKufrkTnN/R/0pnzxt/URYY+x98SMsaPY0vtP7qIJX6ng7Yhb2Jr+pe69jH+sR4gj2M2e7/KnAo/eu8xcdYtOQbM5czptol8bLHdPN1Qig3svLNg7pcKIwce1pN8ouCasjIp5ISAZlKmwwhY7gpZ3NEBOBIeOxjoDPIQTMN0HiDlIgqfziQYAXmc00k2mEVynXHs2QR0KLyQzu3dzRk88P788ZcX7z/Nxxi33zBPmU7Azm3v50wclDnJdoF99Olo9G2on8W7x7ajstoZz7cFXnfdqUO+vJV7dD5H8sgnlA+UaR10aiPQzk4i92pzvmQ+h5E/cjimztV2j03RZ7BSr4QcKCrLexZZu22m8LP4UOdMaHce6gDKJPXsPLGPwT5XnnZog/D8mg923q77iPd/6Xjktw3b91zbrCdPFxnJs182bV343TjYfaAej43rHTNXAsi/jssp+23MeA62fdYD2gfIu5YL9ZN/1Q9sn/Kkbffmt03kOZauZYJ8y0yv2PkcI2+PUWVukle7TB/xbOxyeQB8ypGsu/mudcSWuXmActUhtSzUXyzl+FIuKY9jwLlxBh7Z+1yZkAdSj7ShnJblFgi4uBCc/1Egb9uO3Ee+kZ7Yf/RURoh00zV+N22dAJl7LIgtg2Pr5e+UxwSO1cniMxb9xtbaewAf6wToagfXj/1YF6a4eIV/PkG9j/Feb86iuXZn8ZmTtoMf25g1xdP+dkMOy2tvaWSy3pqbehbP4w/g94U2RsestUhtK+3RXxvkXddu2MczxPzy35OFYGxE/rt3WVRncY1d1NNnErpMN5AB2QcAHo7rx+NP5cnLLQTv+ebcOcf28Ehr2xVXuYn6+WcWz2djhg2LrC8/ZZFLPfKoC7X8kH4C247ynRsedtDdgb7tNiePLxbyBcM+jYGepH3FXdZI/Y7gV+lYvrmdsO1uqA2UvHvB8RDG6AAazDv8SrzjL4HAZBT1N+PhrRN4v/KRSQB5jHFd5cf4VOApihKDNU2/NVwkZ3ZOcNSRvWGQ2Inson8O8Szt+48fbt9Gf//pfRZiI1/S+QyYPpuIrUEdHZtd4G1q2w4fnYhuAnzeBtEmIaHlgDr4mOA0sK/65YPUu7HroHMHCKnn5mHjjZCfcngm6BCeAXHcjM6ctU0cxxO9keJcGeSn+gratD/5PMc6uwAh5CWf54XCMf0Qn3xKxc+1rdru/AgkB52RZXzUnqaMIvyMdZTfPw0gHUvHNvOBPrjCfOJpk/nq1YZHUJckkCGJ38g4H8H+hw59tH3V43QXz/U/8k1jb93USpTJDxkHHG8d0MbIx9fU5zy6Q/OTq3cbwV3XTLJEE3Mf1MfX6DPsyPFQ5IUyGxyCP/ad/NGdKiRcGAPtR6cxQGrbzSsPu3MQbWVsYWfykQd1MmeHKPVqF/WonDFD/k0eug9RjzmYeWPfnF7nEXD3x90+iLHt+N723jHjVX4J2P4vkbAeN8VPbowPtv7itA9sOWBkEwP3OLpiRJFP+fRPr1khrNfvUqy5zQuQculbUsR1NzsERsbwQLZP2lCmdR9Bf1z5+Egb+WCnE6v3GL3lHx7laI/n8gxb8oigUyZt7DzHAeRY81oBAfmJqc9ZN7ieMM4YnfOpUeqGXiZDYq58BPUb533WPJZvW0y55mIL52CnEwfHxmT3TQq5vtgWPDo0SJjGZnyYlMcusuZgMeqX2zK1ZeE9izTGYXd2w+yOMykzieMRvfiEBTR98tD22Mji7ePH99HNovfwpj7PxcNjm/QLeW9e8+W2+VlsbGPH+S/v3mcB/a6LZXRajzbwoybYcm/7vW+h+ujI73la5JjDJold5HnEAvnsRvNrki/70+u9LpyPH6ZtsTnrs1948iC+4rtUPI3Qt5Gl3cQX3wvjXdkfYyPPQVOddUl3/KnLojodU88iD3tCfv+g2mLvfisI7WC92J3mxCA+isDaAeFv3sdN/7KAZr4F+iY3keM4UjK8YO1jnMmCsEF+ylh9N/hTRj6GKIs7rQ7MpMq91eOi2iAeZyMbMmhuMk4HATusMs+xvPIjG/TnfyNPPr7E6ABVFwSoW7nwRszIY7E3F5+rntqfdMMygA58QofokyuUUduOLfAC5VD2qC4gHz/YJn0irGseMtHJQt3Jw3KC0vrl6wXlaTs9pu6ODUDdWdAOkKNtpBB1aeO+YwbqAda72ZH8rY88CDQ9H6eZt7HzkfcI5u9yjqUrvqRn6xPKsa1X3Oo8c1H4XxKea6OwzH4ytf8g6xoTN//MlHbLA8qzDngUD0AfO46UQ7n8TM788teOf+2I5Jsu5G7Z4CpH2nwjf26E4bNMec9h80DqIV//6BPbuQnAKynHc2D9jV0OkPVIPuQctu14ihnfQL4rj/q2zs275zFJGVfZj3RJYuuTf2Pn7XobO59jbTQfGfqbPHmuMUg54PzaNrCPN8jfdaBHUD6wvcbAc7jK3W0xfpWbVuXv6I5U9kKaPkF3SQbWhbYNV52OV64H12vCpieyzgbLpvqJldKB9bp6CvQjMvbYLM8B5aYcej6894X/6LuPTW1ov59d536JPSn51OeLhCCn4XsqgwV1smL0LNy3PyjHRmRoOzSy7td+Fqfw7fmHc3mo6/xEWfVGD9diNhFZKJNimzeS6OeTe/iQYVtJHxHQTv1KKiGH+uZjh3Noy7q4nrYiD52gbe5LFab9xOGHD3OD8uHDu/Lw6T11t0/UAXG87bzqJ7878LmhmF3ltJMFclIW5Syq3/30YxbQ77rJC3zclsd0v/kf/o//zd9GSq7jqZhVd9/fl1XVq9c860znf9X3NLO7zLhhJ7pGt/NPIFM/zq8Tj8HJTVykQv4jz8YMHx05Tu92eeRQJ8VEahsxb8NIHv9SMN/On0Ak5dumr/jW60scG+fz7dM4hY9N+l5pdmbQndKCY2T3H6fI/jqLbYIwk/exh3e8Dt/ToNDG23SV87bnxQQlbYU3hw1AFu3kg3YavCF2DPAFbYTvA533MQMmfOQD64FtR89Ttikij9wp9/ET7tjI41vB9JePyKDXQYHwsHfPFj0j70wwZwJSNumcjz3z7foco+d8xbqDJI5s/UPoZEK5fUwUvtZPfu1hVy16sRmw81adx/7uRIQPu4gz+qk7RanHu8LZye7dJf1Nm9jyPO0Z4BfsG7tuML66o03/kkl/Rj9UP6Q/K2vKRwc+uJc/j7sFG73j5q6FY+xZNx9/BPr1jsd6/iiutZW9NQh1S8aFaenw0WdMUn37STKJuZksjY/p03r4yJhJDV/f/aMd8viRMYBveGeCN65H/qHoH/vOZMr8kf7ut6gTt/5alhMqfaN+gCrq+c5dqHwHrzMfTnweS1OV+h3vc9qyvnWg8ss1u07kh6HlJ5Y6hE4sN98K2NxYnvxbmv/TPmSE47Cf5JaClje273KdZ28XoKScMyLFyNX/2HZ4QrcdOmSG5N8paC+hJ3RDiumLGddP/S523hN5TATgppf52Ky7LeB6/OScf+ectHaGag+Zx64eUzcO5i0LSuhbKChvR/Z/QTq65vxu7ujjlHqUT/9RVo7mM//BR3zWv3bs6R/7Y+qMrKHRQZmonCMPMaQYQB83To+OjtkQQmk/8dBPBcNLSuVwYmLoyGdABY4N7B27J97xFHYRX5OeDZ8QIJbQ+bo3uLmGp075fp7FW3nDh58bq507p51cY/t+35xgUu0/H/fzVoy2N9c/iHDudf7Y0Tpt+/hjfMk4Dz+Zh4d1RIdCdE/7Qh1FrZiimXOQPZ+G4hfk8MhHdLJBmLZ8ZEGaNvD2ko6x4xf4SdEH7uOsp2ceGZ+SH6uGP+D89au3tYv+mvl1FuLoIP9+jaJ9uYYmf2g+DcbGkRPfh3/ijHUOOsav01+zg4wdoI/Zdh7ArtQ77UDW3kjwZqBjHL1JlcG5sQfpB+q+zNxcvuggJU7Kn3r0cRewWVj3WezxSmRM/1H/5qf8H99N31AG8FHXJT99iA3kp27k1Y6UT/2JmVev37z49vvvU/66r6njDR/M+2FNZNChcUadlBoI4LUrLLjcycVRGNELYtLPMTm+byeBMXA6Chmcy9934h1i5V7Hpqwr/XbA3aGic1FoFmmRTYsOlM1dZ8vCc7vzCmPz6qPYhvy2kfxZVGJD60cvdxwzSBN4VEl95HCxpDPC1sXl0DEiA4K6cVvSuVMCyGQ3cT6OgVc/3G2G0EfHcRfVC1ZsFJUbv+y+uBIy8Ic+Ua55/eJAUhee9MFrFgipC9RB4APspT4j1hSklfk7xxvqg+LBxgeDhLYgm3zthMinnGfQd3140I2eTtJJrb/pCtoIHwRsz/gdr5/0lD9GBon8J1X/JvCcHGzbfI/wqPzWtkTUf6jY/UL7bm1aRP9StuMZkM8Fc17DNV8sHYrc4xPrAWVJwHLSjqFD5g3NzvB8VHef0ItzIegz9i+ZOHN8uoO5YGTNJ1gAXseSxLk/AsBHgeQhH95dR72cMy7bLhZd7G5wwVu+Eba1dQ7Zrid+icdIe7O8xupVnvAnjIl5SLnI3L4T13NAncFcdO7ngyv/fXxNmXqq89gBrnKE8kitx5zpNQn8ng2UbxJX3epo/eWP8Y9z/T3eme+ZA3cMtm5A/+2+F9dj6MpTfZcv3gLmyn0OlOHxhrzNP5907Txo2wlxnTCWeg2R58RaKSIay8/YIyizv6Fb/RBrgPorrRLyQaCyzgYDedMP8UP7f2IXbLmOsd0XT8oXbduUP8dbH3mxI9eoXl8rMWmO+ZG5PqP81Wy6Ydc8gvSpaZSkfac/j2zksGmEfcgAlBk/HDMPTkxk1UGdgDmMOQYe1g9cU7vwSx5lfEET1Den7em+1nnzZtZzzlHo4L3UP/70lxd/efdjNxFfvX3z4k1/ETqL3s/jZwQgx0dc8Zl22aZp4fi4cdJ5MXPum3nnc2rWHuzl8YecNOXVfTyKAbDL/uhatPKyFsuinkc93nzLPDs7zfqOlxhYD2O179ELBygTlZFz+hQffP5wvq8Xuegvr+nhp028RhF9EJ9mfvM//Nf/1d9+4lkTJoEsBD9msfwqjn7z/XftjHcf+Hbm+wj45sXb71h9v0qos+Tm2Z0YEOHcDXanMh3FgpOdyO4ghuYOmsbgUL4g93V3sXnlxwRRpGEcTqcO8nJR+TWdR2DRQH64pUEEf5S8jBNfv/n2Bb91Pu/oy0Xt/JgGD5DzIwF9/2eCKAJSjmkRljbyHGTfTxxZn8uTw5Zhd2RFBneLdDn1vgrPfAs5F1SehcmA4Fmc19HNO4jnTiryuzPFLyROx/JxxOxG4Isk8Qk/TU7HsjilY7hz5ouNdEwnL4ZM9LOw6M5rUurD26AIdeGYjsV+fNU7fTo4NhLE3IzQ7pfhfRld3FG+iW/wIXe/H97ThggJt3eBc1dIbYjBV/Gxn2CePHbqvknA0A58hNeqN3+wHX34Glv3jUcHSPoDn4q+9zMLGj5N4M7+Izcwqddnt+iDKOyNQONmBuMvyeS9330MJ32C3xjQ8wz1tAEQX3PUYIytMQJD2gn4KsdwcAxvTultbI8zq6/1WwcpU6MsDKjY292B1G0JAkr4g/xL2bGGo/bhyW9I1WZK7nDACvtd+i0q+VmijdCjMmju3O85t/YeNO+iHx9BxCnxyjEY/4zO2cGZHZHbhBS87A00/cxkBM/wmddoy3/S+jIpx5nWIitjK4Qk/uJexn7+NI8+hrs6kzG7UhTMxaI3eIzn8HeMpb9fvf6qn7LxrtF+goI/EmvYy3xIFp2FGGMRAhGZ9rM5gB9y8Tzjqj5njHNG2OV4fIgl+io2soBOOl4NP37K4CMlb/KTUvEAT9T3mZu5YNKuyk5Z+4ijtvm0PUSKFu1qfyEzBAsbIN0EyTltm74e/9vHtpsmsoNG+HLjEab0wyji3xgSbUdH8w6qh7lR3qDfk8DXnFTvnQT2QvDceA+MK+Mc4lpDijE7n/P6IjTnRxL2127yh+hhxgbMjfHawzUB+VOTXcTPuY7VP6GKCF8XKPgxeZ9yLetbPvDvATzIaz14Y29yx67271cv3svIP7UAAP/0SURBVDAXJp9frOMGBdBWPqnFB50baxNXxMhO3Z63XcMLubj4OhNq4yZ2JYnM06ctG391B/HYwjhDz+z44vdmR3zKj16+vIVsxg8LHK43Y+nYQll9iHG1Jz1/7CLGWSTRNnYZuUa9zeKNcfSZuZ2P0XnUIVVZyLEDyBWEa1JMytyPXBCNZER223ly48K2F39W70nZBabfGA9IwNfAeYu5KEcsXZGcfHwdvpy9TFk/qQofciPwxdcZgzw33HUKu7dZEzCvsBXXa1Z08daxvl+Z/+m/eUVfzCY/6fRPZJJSRt8kpW3zhpjYnnT6AquJlXn8hZ3nPrqCX1hP5BpPVWR8wr8Zo1RBBtRrU3jhoR9Yj7xkIZhYwHnU43c9uNYz0ogVDPeTdNY8qT4LYdZpkc2ju50Do6tjIkTsf5M+xUbsmliZPuEJB/L7Dufw4hfmJeyauSO+jKzanqw+05x4IaYgfEH/tC9YL1QAPTwxwA4y1x+MZ9TRxq5f0ujuQEeo8y9rovor46RPVbyZmwcU0zdhe/GWnyDnVxKzfp1GpM2x6WtegTJ3uGlElHC38JKHzONMQqw/lpIUI4giXm0CGLIc4wx47fyWtYMnnY8GpjFk/0KgxeniN3XjpE40Ya6cWE/q5ANv+Q/VuwRP4B3XrT21Ok6vUzORxA71ABZoDYJ0ZkoiLx2X8jvlnKZk0c2U8ir6oLGXHHxJII991Z0U3RPktC+dudo4Ppk7TAifQ3M3k0kofuqr+w5vF5FHpzIAKefILu/Rz64zw79f/gyxQKENBCu77PoxUkvYWUqP1rZQ29MBOr4lAeQLdNY/yw7bCV8ktR/QC41fjq4cM2iwN/NiafJS79iHXOWBkXkH5WLb5ZE2b747jsxV5KcYHTCha1sFx5AD+RFq66H/kPDYV099QX9IV/59Th37XDySP3HDAmL6hF0mfcc42hfcDWRBd96nZB+bwouujrPzSknGJoucX8/GAXMFHwV2HL6enWVtbnyeWIaIXfSQMv+D+WXN+zi4krIYjxJA9qYrpj133NvI8IwfenTP/xIBxrpk3hX6d+MqB1zPNzY/80px5mrAdeX3cLVjy7S25eZvXM+vYA4oKXPxP9HdGKHca9fEjDyS/QyJ6zmQd8eGPOYRR+gFlm8+7G56bCbfepAL56f1nsaX+dogmter3uR3SUleVBG36OTc60dx5lCgLyVAWWWc9knb/9pNPmOB1yaSKgN7NrjeNT16HUN3/i+D8bvJsQ11KPaaNPZt2Whr+/tax6SUJSKxm0UjbeIFBTxCikztsc20kw04sGUPTZ5l7ryLO/+LF3/+6S99hpm87rhmwYl8+oIU3VyHwXHRvQ/C+/Hnjy9+fPdTd6BZ5HMN5vV51EMGqydai/yPWbfxA2UsQNkFhjACW3zVHLEAL58yd3c8qW88Azz2Vd2de1L24f4OankEHihvbkpm1302SAH98+lj+qgL+HJ2Hh4Zs2iGx5gDvbYfezNCYv/b+bXA9AW8+BGbXYOw2GbNiG39zl/ayBs/3r9/9+L9u3dZPJ9VPQoZIqy+2SLPVaXG9dUr0TqvT2EwMqDpoAT5N/MxgGTDNFijKcPAOjWOwlAAfz9q4M4gvJRzh9ZvsHLXGbMITAeQdZDVushfVyF4aOjuiO6gEEvyH3BMHjo9lkcyD0LnXFTn9S+2yTrI2dRJL7TrA+ySQHmDrQ+QL0/zj66b/JNPPbBTdPUuONQAD/r4zbnKwzML37u92y5IHbH4N+X3sln8vA7pE25AWDjTx+0LXi+zfpY9kkoMtHlvZcp5fir8EDy2YceUOsf2Yz+6ks+EfgUhAfU4/PHU5FGvpJwhwUUCArud8rlots6W93vY8gR5m9Qj/bvCH9EFj/1i31jvlqYzILDbS/kQeffYR958SjH1dx2gXyShPCb4TBGliazwneOm1IM/tvbjzX5qlTH85v4oB3KUTZvIl9RD/BLPzF/OYeTNJyDcKCYOI8txx4WpFzPahw7iGD3HVuzup1AHe2xpy7brESjTPs+Vo6wt83q+oQzAMX6ArnwbW15vONMm4c2IuMr/I4BP2tB+6JEs8k03gau8R/VveNKeux/2sfW/JH/nyYdvjT1g6pjS/zlp/ArLtq9TqzcneHuPzxlbIwdSB8AOSJ5dNrjHpjpJqUOfs6BjphRcp7vZwkx7Npbgu8ZbxJTcVFLmde4HjCvGnGNNGYLz2hJs+8m3zGMAjyQyajN2WSTOLrGPXeDPzQeUyU3ftoR8bGReoE5fEccnq1nDfOItZFngUY8y+6J+P+3EPBboXftEDm2eZt37ANeWwjx2zOKQ187x+Cc2I7PzMnPPaSefzu63ijWmD2EHazy+OPinP/3p9rYQ30jmoyH2jf78+tXXL7777rtZeGaORA6wL+Chno+lcmw/UqZtte/MqXyC0zdnRMTWNW2ahTrknEzZzLu0I+uOxCJ1a0Ly/CSFtSofTIT1Rv2gIu1H3ts338Vf6avk9XcAlo0A/dhIW/jeFo94fPzAm0p+yroDQ8PUnYEI5JEIDCRvFlw5Sn63vhEYwlnwoJzHJTgmT4dwDNmZENCJoMFz+HQGhlMOcYwDuSg1WJPykY31AHnC+uqwTPm1fcE8bPd5RTqgekKU0SneyaF3eGeRuOVKj2AQXAnQgTuvO+dPhuXYiS6IEu/i4KeMY1Ls0zek2LiDzTqWa//WL88dRAG+5WYGv7LQpV/oQyeDsY9jd2eQAx+05T8idW4audNmaGyYMlBdJ70unO0FyuTbdU1BrG669VlHbDm77Cpzy93YPOJR3u9BO642/GNxlfkl4B/jTNr1Lb/6kWP9K7Bd2jKIoX1zs/mksh2ZxLk6weYhVS6pY8IvPXMuP3G44x9+2ycod35yjmK+gawLv7T983s+0YatH+JcEvLKf6Xfgzym2qF96r5CnUBd2+YrrvnIVI/ylePxFdq26+36vwflbz133G8OlHm17wp5IPoXPJY92DLF1rnryXe1Ycvf+dyw2IZdrn3ybv3yyr95gX1sv8rntWqXiWv+tex+PrGjXb2RZryfYmVsOTca824gTz5k0RdelyF5hDx7TCsbOXNdu4/vXr+Q/c3ML1B9cOqB3jAmRR512Z2kLrwsLJlnyGcN074KH+3gmDz6jsdEgHa4gOYYuaxBhmHatG3X3ttOceB6Bbp9v+Hwave1/WxO8ovM79/Pj8sh68On2YllwcijvLU2JiCXdtE+5lCIvEivLGRfbXSeZDHOMfnUmbn7UWw6703swvfq5czZr7NW683JWYdR9+tvZlc6LZvHpKKDfNZ1pPpJ3fqCNtFX6FA/2Pa0LCvuTx/fv3j/l59evP8pNwRnof81Dq4CRKUhr99+2+eJ5+4RoUPwpC1VDNgxpgEIVxll7kBoFM8lEyg4r9vidMRacGEvz+Byd1bKccKmdxSQwJ6he8N0Qs9Ti+dQ+pvrWeyZf9dD/p0A+V5IsRdU5sxKBfm2Rd10Ah9f8JC9/gCWF2lHJwUWlCyJY88mVVinvpOShU4X6xxPG+71Odem2vh1+oIvLcS39CP1aBfa++hNbAW2BR0sxGtb6JfYCbll6wKmtsYm6hOAPHLDc2zkg9pP3T6i4S7yPAoD6W/PKyu0+wgZlROoTzJP3o3Rjb2/PFlEz+MU1A2dfrj3/fFfOYkP5PCoy9C0m/LUhf/4h4+bmodHb7JG3hVtz9qB3XjE/yVs32z8feX8Q6F+iLiBjCFoQx7LOd92Wj7y8PO9XZ5LwLrXdEM7nqu7QVnHyiHqEdfEGfwd15ng9yRvvd0eyiTGhKQcSFuo98hflpm3Y5761/NHtHnNE4TeDj/0gWvdbSckn7AcWBd6DpYrf2PruurZvPLJ+yV6JEcS1zxl34+RRR/d4xa0Tg4hdrAgyujPXtDX3CxZD8i7bd22QAl7rq7zEXH094c5zibO+JA6q174sloIjS4wsySL6KfyQaxrHKAHSkE/lt48gGP09eP2c72AyJPk2XW/4df4srBzV4/yDXn33OvcCdr2+IhPtjlTb8viM65nj/wLDdidnAWWZJ9sPmSpx51x4GODn7Jo/ZiD+bETFo8zpivzdfqZT5MiA7ihp18GX7/4/GnepUwe9Vhb2O93TD+1frJH5r3v0OluNeeUK4O4ELaNfF41h152YjmvzFOPxTfrqdvjE1ReMllgEsfIcnd18mdxSlvoD/KIufR+P0V7yfua4xfyqWusgGk7b6bgTUTomvZTTvvgpy9Yn8wifMaRbd1Em0kp16fffvf9i29/+OHF2++/P5u9oSyuIXzJDjLpm9ffhv/b9rn+6s1aBgTxZ7sY/4Dye3/OeW0ID7w//fRjFs8/pp8/JGg+ZVxRocuDNCgBwsPRL9Pw7jTHYBxWB6X9CIZqxIF55sOLwl3Gwrl3MOlgeSozx1ADJjyk8CtDAmgkH2x9V6IdQF5Tyqyz5eDkHqebcNB+xkreuDDHZ9GcNtAW27NlljfHI3d0S+RtQhbt5UH8fnEwwU2edWl3B/sJrC23E0qDchbJBBU86AGk1u8NCwMruoT6IeQC0yvuz5wyoUU/wefCp7Mx7WGwjw5lbnmed2f9tB9Ctv6BynN8oI1XbB6ed1M2eLBWLSw33dBXkraIXUdey9X9SO7Go/LfqyM237br3yVs99VHf8QP9hXY9aCISub90aYtm7i6ypv8wdb5SO/m/f8y9++7miTJlh+2K++ZVd3nHD0CqeFA5IxIaiAMCEiAqKHugiToieppBYEa8XR3Vd52ZlZq/dayFWE78ttZ1cP5Q5ZpOyLc7e7mHh4el6+5BJb2Wgay3xWSW2MR+9BRfkV4u1955XU/Fl59BFtemzbeklncdC27BVsncIu3dm67SlvYfLv8Fs+m2whs+vL8HpQWG3ccwdYD1XGFW3YAlVv+boErLUB99WIH4y54awwGSrfLAOQ2RlsmyHHpq7/0bFtvGk+kH/qwab+hn/riBo7JN5+Tijr2i4Njq1dFdTbcvNgMuGyVX/UC0Xv2QYD6xhFZ1dXyHZdC5YLEd7fFlgVUHjqh37Iqo/sAtD2PyV0cjHweW32W1efSldYXqshVOeMHSB0ysYUt+h07mNtmOof3IijyNCeTPMYfZPC+GLrzuGzoNuRpgXz1Yi+QYTP2wFtdgMM+4y12nXmbF/v8wynvPtgOx/DZC/sMoAMfGpvImPxmrigdxztnCBBA48mu5pRMkpEJNDbwUm9dY2/8jTy2bjddZXBxIUV3PzzLgiJoel1s8lw2i7mv3jBZfumLEibd7KMXhH7LtR08Cz7zKMqxC/9A9Eqbg8aWqQ4v6/qb0Peaq6qNnv53//l/9rOViflHzeb/4R/+yZPmd+/e+7fQeaYvCmUsVzHap95OOhB8u1cO2pysbDpIXk1OoJ0MQozDUGgk9JiQQ3evKz7e4maiyqDA7RJ/i1XoRqfcTmPsGQT0sg8JcnhAP43zMFAEA+gxiWl6/zJidGdFNHbFIwUO2eLlLVmuBrkqvVdceG4mL0JGD89TssVv3j7VwTRubFTxOXGUPPjtrxIOgOZ4axs5k/Q8owlfLy4sW5CvBRDrJBsC3A7aug1YnRB08oy/0HH3h6+McIxffgtX3TogI+nMnhRj0QlcPeJrfs2oCQ45iuMXK858D9LPsCIHi1ynDmXrJBce6mSjb10Rb2+5CuRrDMkff1pPehwL8RElrEIWX4fh9kwuOpCPH+HPH+KQOFqnkSrVefIfu0XiMjjwx0jlBskORfh4S9ohsmTJ1T5fG+i+j9kXWDO546OH0LLaWWyeXmHTFPb+Y/B7NFR/j4Y64kKbkFccb6R/28dBygJpE7Z5tKdtmZicIDlqB97WThsgl/KRZxodLRORc8RW6D4lrNzYlvZEfnIzdtYGcsZ3qpw3pZMsnzGhCUqKlTv/VAWajmNbEV1ZYUmfiB1ZtQDQ2X14gY6THgsFkY2/oQPq20MI/7jxTb56lXH2gfoL2C70a+vVR+0nVsGCbSWnRcd+/Eoc41vkbqx/yK3NoY1c+jrH4R4Q39nCpYxP7p+D35TN8UhGjADJwX2c8fXcUrexcpBr+8TmcUmFSJDnrgPY8nIrK11+m99EiWH9B5DTssol/0Cg5cD+2g2x637z6YirbY8teYae/qJ9KslfMY3H3uIVtP5erqrxM/DQtucaY7GPNuP84ud9Zae/qKKyfikkx7Yi/BKKRG6ZO/9li3NadrO1bTJEG9P1PNct47BtkQe8R/RKEx2PL5TKHoYOSJs3PjebD1/T/+3fnC+kNjpV77iNu84w0WVF/4nPGfjpOssRQqt9VlQdCyHn4cjVlrYwrbTKKOj038fYiBzuQvfLWSxAkiMAsfS5W+dc1Dhqos84h74nXrDz72vgKzGWGnQy4WMC6PLGTxvO3T6nqpzfpfBKsNoB9Bespj5BSCCQCX1ym36tuYn8C63amQ85qC+RDy/4aIT8wEO85itXiJEVmC7/Xt29fNV5SSbLtpF/MpB4dhzn293s+6tgyLB/yJVI4sjL4qpITJNTGEs7IkiZZF++6Hxvn+yDYsBdApXxZTXmONiA3VxosPKMLN7dO/oPH5GQfxxhj/1x4zEXVenYQL9L/k7Z+IWNzEeIC+R8qeOJl/NpCAhgkrOyzbdu+hC6k3GQRIkxCqqUc1yEdp9kcaiTPvYp31cAIHLceEoy9oFv9M1tFtNJJ1s3AHWC8hUqG6CuCLSOY4nxrQo+nZcEVye19+MfV9pC9HEnoHayBWrjjhGyu08sgOg67d7HtccxY1JaFD9XuVjjwYyBbeJYQI6s8H5l9IoMHnyDZ9sM1AZ5JPkZ0HN8boHScZtD5lguV5vxj/jKfo1yyM6jGtFRn4D60c4Btu4WbD8YOArlwZ7oe+iT5/uCW6vPWx/7RVmSjnvBAvtHDC40t3BD+QrXY+B6fAvw8cqLrt+L498L35NV/27R1Dbs3O3CFoRnt/uVHqxvIlHbp/2LwFV3ZYDtF9VbWQWOtz2l7X5v4VbeBo6ru/pLV9r9KNmmK9Sm1tUvxoYix8Sn2922V337uGVA5ZcP2PUFyhr3W/Hacq6yihs23abZWD3FDe23wLUO+IZ+6dv7t2DzVvcuKz9I+Y7JprvC5tvtBcK/c5GyLY/jAmWcd4rlAyp70wMcn3Wa+OpM3uNtR2m77f6Gaxn2bP+LfhlxwlFZt7A2gJkGPwRkFcqzY3UFyqBhEujtAHt8BcF61Gcqq1AbAGSDVz2mZ8a9gLrSbszjDue5xudN0R72CXrMBRDnICZZPJaw50OF2gvW1h4DtRl5QMsPHVPeRz0AaDxf0LFtZk4nGXusQQ/1lAPUdcwpHTnFLybya4kf+KSw5j9MRnPRn3hZhnR7JY5jzJs2QjL17CMXmZzLiQVbyrGvOW/+sanIuMyCXxb95MunTNK9cPkxddz558XG/+8//w93//2////c/fNf/+JJNBcx1L//+MHHgMywf+iJbbo40nmmMaGu9rEPYEcWGGTTp1z4vHymOQnPVnMBoMnz0//uX//LnxHI0vo//tM/3fFrKrx5+Ze//TXfS1bwnvFMyThOCBsYtk91Bclsne+k+lcJ3QA/3H2Q4Xz+hM+jNYhc9RAMoEbzvd98y1ByfTWdT9o5MTBZnYTj8EA/jS1k4sMD91zlQcID7+htckRHrowlaOQQhh8S4Pcf8o1hgkSV5GMD3BI9/mGLOpQalJV4tpQTE3ziqhm5/uUgGnpOzrLaV1u+IiVRNLkky+DFPDR6dVa28a1Cf8taXPzzt2O5IhMSg48fSYaPvmq2D5Lj7+IqFky4vUKvCtrREhhUZQ8+NmF89ad2Mq1s6JUsfgZmRwXUI4P4ZYWAWmRg23QKdzbRqI5fh8Iw2pM8ceKpHL1cnAG0b8uRf6xsqGNC5+9Rs/og2STym7nVgkzHFV7RsZ9faZJsrkaRG6m23TkiGfmerXzRP0+Q3ScgdlaJlE7ETvIY+xsrkAf4uE1DzIhVV4gso1v4hKYfQJblDTQXd3npc5yy1pVuHxfYJx7EvzTI3zQA8q9ltyB2nLbfgupi6/aX/sqOnso4baaNagO3zCJjBlqVU+9cME3k5pfrhJMvyNzHtXLr3tiy2opc9qk6daWt0kcpUw7q2O07ctOs8cVyVOQ8FU31WE7tU1+M/F4Im0TQ+uitvPaRImWmlmjTK122nsJRJvL4l3qvjKnQz8uOz4XqBe0J8heWtjQPIfra3tf6ll3r9mQYONrdf3XMmMdWPJRhWUw7GdknpuAVzDf2P4z71f7bUD1XesopS2yTNyD22s4xj/rSAP5erOwgp9hSXqyND/P9oa2fNSFAD0qqD/mc0/ISVBS7TrHMOD5jgDF1HgeFPi+CUoEaHzvA6pOMabID4HOo1HHewQffyQNtZ7TaB/Gmj8Rmzh/e2hbO632edNpr+gnjpelMy3lUsixbF9Qq85isLWS8q5M7T9hEvvF97NxFJq7s8x4S72chlXgCDyaoR17RBtqKEL3+9rR1NQ+TO9Kq8nxJgaO2lVcfZ46BcZ5jEHPKpY+t5VsaMP1//mE7NvlHPdS/+Z2Dz1wYeeWU+GC76Czn7FvIs1+KH6u1LyXDNqDBNjD5gyar5owTzFtoD88VPJYgT3WgaP3ctArsrexCDjbEjujlU3Gf75ksf5C8z56L8LwyfvvbzPZJeaSY+Pc8tP/6x9d3b3760XcLmJMwkUUmv7nRHO/Y1uOsZGN38qMx94cIuGPNIqVk+eJD9OSlLJ4Y5E4AuuFk7MZWL6Qqnu/ev1OOfPLvkzAHTeNbm2NJu2W+95Zmtx/4hi6FyO31Sj577up/yU8rFGA//9DNvCj0Oq95giUCPt/EROy9AsF3/47b/VLQgIN2fJArLAzr1QVbAF6uCghqT6SgjdgGzT4BaqJAV2Dft4rY6hj60m4e7HInU5KybecqTXV1v/bAd0CvoqS+9YUOHBu2DLbbNqA2VY5tUMB6tVgE3PWWCsr94obiTxyJZ31CjlrQK+Tc7kEHSH1tKdRftu74QvOvut+DTVNZh1xSStvStB49bLePwKYFqPKLdcPHdudTOyDlV1kAAzHPWxPxfHhetlU+HUwx2Tq7raxi4wYWoEV39xu/xtB8nJA8GD4O0FZvoWUbC/t4b7du4Grvf0yobPs4sdkx2ni155qDtMHOzSIAb/IkNHzSMHXpl+xDU7r6v5Gy5kixOtBZbNkuv1W262pDoTZsneW9+tntY/2ztnZ/+/AYbN7DltUH/2NhdYDoLO7yItC6wq6/1hV2+WM0Beo3bti6bsGVF6Qdrgggg7huhL6wedmvfz0uzYYeVzZQHrC2t777jwG8m9/HQ37l9wR2zp8t3/VA5RVab1uZkGrbZ27B0jffyW3sKC98vYjb9NXR8uyz6JIYI6OrkZ53SPbm66OlQGWgi3NFzxf0B6Bxue6zrc3V1ToAebZ/+jirk8fikfUx39GYw6+RuinVBl/jP3J6gcUxz8Vy3u55jAkX347HVmQjT9Z4i8zoPn1EHrjtr89g6HhR86SJrJw/S7fbh+Pqpgz/sQv90PHJul9//Zvtpi535bkjktVnFrr8cuJHjWeae/B7ID/x4t6rV8rByKyNQPXWJl9UaJ7Z8/qG+gt/ZYA51pbZhi82Yr8vuNxG+bIJuvhsH+1LfduY420XF3nJgeZY6ksH1hb6Ds8488ixtx90IaR9PqvnH0f63/zn/8nPvBX5j//4T37g+t2Hd3d/+4UA5pf6MPxBg8gIriJ9Ratc5Zkqrsxazy8D7YkzKyI7EED3QYWLEhb6nAhqE5dxFe3Vya+h6bMoXAE1EOZ3XsH/290H2cytBsr8LI110/FpqGkEIRNynlvOhUPL5QyrjEzF6DNjH74CXLXjj9SYB7m90gO4suOqmUtCrqC4MkoDiAF51AnUjL4g4cpRgiRjfLEM7Qvh4wUAGv+DrgjZB+y/dQ6dmNR1osdxkM38dZ1r3KEtn6tp8cPU5IAuz3xCL17ZklggGEni1T+u0FBAG/NLUP7hFWhVyhU/K9BNUGwEkO+EjEU6BqlJWxDD2uD8EZ8HGskiH1/ryo5jYkA7cWXp57OdE5Itu8kP4pq2lh58wHY5Lanx3SsPGATiN5Pd6AVSnHjYHumwxSOLY0QfwMnIHUwdT/vJLUsxnc3QPp00jZw4VR7g4+LEe9cD1/7itl+xLT4GW9ZjEJpTxlWe64mJtrWnCEBP3NnyPJp9nljUr9QRr4fYenLHAJsaLCtQI5/sUTl+H5/KpHzs5G/rVOmcnKDyx3SMI6aeekXN/3Rg2vgFQSb6tCmAXOqOizFtfdw4TJkf65I8P98dtQaO/ctg+pcVQnQL4NX+Uea+hU8MFaInbcY/9FC2AbOxjbjZRsqQKbwCZdJSkwzIBktvmvELaF3F1ZYNm+ekH3n+G6Cs7GxMswiIjscj7d/SQ1ntAjZN971CxQl1/iHv8JoxzMKzT2zPskESjM3yqf6AeUZUPCNO/03jlX4h4xNt1Hayj7Pt/hWwvYjs5EKQ8YpxOitt8Me+eISNQngoND9t4AOXVaPzShVEFzH1iwUvy2Iffdpix7FIBg8MnA+pEzX1fVYfc0j1rEaj32SW5byU/YzlecZ17ISNE7ygtPR/+Mlg0wsBxnefZzl3yB4enUQNAyvydGQ6YgXPy1fP/Qt5rBraTp0r4UVv2olV6Uy0OCYi+ILs8chGORamT+z5KWbHaOzFRj/PTQE5Ixno8w978a/jmmhfvHpx91wTZRIOvz/df7RdbjeUEkDxMtb4+XVEUkyPQIYO8suP02badj+UjDvEhjFGAtVW/KQ6Xzbz3Wj945cUP2sC6Tvl5jjlud1wQTF4/eq1y4kZv06IjUxw+TVkVoShcU4iREyOu2L96vWbuz/9+SfPCZgnMtH2ZPU3no9OzjEG0qqJIfG0COs/cHzGSPqxc8gvBfIM/JpjCaEW8XHM+Enb86wzNvAjL/zwCf7wmAdEx2o8uT3nqOR5cphfG3R/ELULZTNZlnYmRtaavCRndMCW+D/9P/7X/4Umz6/ufvzzn234r29/nUcfuJXDz2ee3wumvo3pZFSCvfQvcaVxgY+anXMFQMNBw0TLtKqH92i8gd9mxdfJIB4mREA7EaTwElAnBnLkGDLyck/kEhB+atEvJhIUN1aCZ1o7Hr3so4tP01AvR0QrO9TJVKCghbf87QS1h/I0LLot8vCRJka2T6Yc2RaSL4ORVI8trhbP6JH++CZUHR2D7zea1nTEQDqhM33awYlHfZrff6lPUoqTDop+2Qd04AADJCM2RC4SvFVSAfxFDDJeaeL88sgDKn7zZJpPzdhPF8Y/2oB4yaEpaxuIjcQUlAfZ/rlzIS8K+ipd+9TTKY87IMj8zIUJk3KSms7DLSbZI3k2W3sepNRuyKWwdgGNVwF6byXb8QIF8Ng2VZc/9d5VIfr1z1WhLQKVN+IO2HTBxOcKlQO4/YSUnXKDhU0PXI8fh4cywOrqlvYGyb9rX4Y/7Ro5KWPbdj/rChxTj5zkEjrShzSUuDxnGW2EOY5c55awAM+WXl1VSd7V1todQGePFcuRy7gD2BYhJ1PTXPjRgwpPntmfvAopk66c/G37ADyMc/UBPPRO/6C+PiAnsYpusGNtx43eHn8MRJHtyKrsQmWzBY76if+VHrDewdp34NAAHOtvtq3f8aBaf64awndugVt2ezvywastV9hl3acVN89G1x8yfWj/3A7KC/LDY33bUrRXOws7xqVl235CXXPOOHGq3o73+1wLVCcTg0wGcvyEcxZb8SG722lWy7CcoWdc7WTM5yDZRWyUlvFv6HjBDZB0b+sXNrP/fPr1DPGH/ZwrAORShiwgjx9m5djxUXnjA/DogcuFbLEDqP38FLNtUBl8TABpk8arj5GCpuN8LrAvokeuJ4eVx3mDsch2hkYkd8+EqnYZ3ucnozUfQLH/BDjPvuHnnF/lG8MsInYh0VP3k1Q2MNmWbZY7FXHvbC9hc6I0+Im8PHJKG3GO5+VPjc9C5Pql+rmwA5jHtI0sd+ZNz5/mvMuvrjbvQoduXmb85H3mHY6P5j0A8zF/RePla8eBmHuRaz7Y0PbbfhhWrChjgSH7kq/5JD+Igj3IP+0l5+jfxL2ykfnVj5j00SH/4qDb62zjcd/+Op/HtuShbOGWxrKJBqi9lPqnvLV1/ovX/UPHxP3p/+3f/pc/MynlqoW3Kt++4/kRVjpZIf3iZzu6tI9gJpF0DJ4l4TnV16/5BEkCj2HvNNl5++6tJ7EA30h0GKWsAd1bVpZ5IYFJMz//6GdgfSJJx+FcxlUQz7J01dmBtC0kDROnp+bzR74/MHlOErfOn9hRPScoD9ba+HaHdkwD0kDaakfyKSPh9Ec0+GyEEYkkGY1Lxxx+YoJtPEvDr+qlEV2o+iQANnOytd+rLlfqiSFJSjn8TBgpg4aVYcoBmtX/4B+9TVKPjtqQaOjhwXb7IQM55moSG9vpJDwSmYBqn3hZwAX4FUEStYMRJOj88Q2foclAYb+wWx0bCU40YipAXy8+7Au36+Ahn2Tfy3muvivQyKbz96VHIk/8uLPBVbW8U4nsFn0mLtqnk/eihjAKafIANIl9wfEjNuxHQf+oq8U/74uGSZ1X2XWlS74Dji8+6N/RGQWNRXQVz7oH4Ph/C1tWkdiCp+wTSr/LW/Z9+FYO2IGLwZST20bnpGioz9V8ZDjuwy9J3mIvUPoTMuDT/yjvGEI/sp+Tvz3hqCR5q3xuDKJLMsfNBzGZAbFFp12l49iHOpY8ySQ/O3muL+Q7QL41/tXvf7mfbBnxMXo4Rp55RzZ5/In81bbHIhyZ0z+knmOgPmJL24MTTPwYx4a20BjMMJB906euWKj82HyWy6pv6Ap7H+D4wCk7YcqxHT2jC6CJfEfKRw/l9BjYdgCbjn+1/5u6C+76A9z/KMuWPEvLEgNKhid7x3HukJD/yQe33djJtnqu2Hp42GZcV6G2nLP8/ov7QWin0mMP5Ux2WEl1rf4wxlqW+iHb41ljZAvhQxaTv5Rpq2Nk0Zd7pwX7c3cvtiOcPth3U3yuoHQmJnzbmUESOX6MQTywqSUcF6/cCRg/HBfrjW5kp/Flxw+MKZksidN0kGOWt/gURsvDDssTUN48pd/Sn1jlxRf7LP/Yul5ywkQ7R67bbJ6Rpt86Vupf2F9/PMEWMP3JJFIiVEY5chUtbdkXyhbiwZzotc6J0N5//OBnntn3QqLzRrJ0jP+MaXRWDnE++hj3cnyd9OI6ev3lL8n1YiOF8stjKG1KPefIsd0ACT55n/jFTyJISIgV8zxW1w0ipJ6cGON0rhW/6jN3oOCHzP84b+u8SNsw2a5e213mASzADu7c+zyqap9XdMxY+/xp5hjuBwSK+YjikzacCzxijzAFMefvr5qDvFHbPVe8eVqCuQqPcpAX+Mcci3kL70/JNunM+Vq8PnQr6ph9/plEJYmT+5hjxhg2q+HY93/9X/7P/cIgjcCzLjz6wGMHBIfJ25s3PzoIiCI5nZgyhtVqJlNZvcEYEiFfeAC5kgWgpZwXB9EDHcDfTJyZJOdtSuR3BaYnE+zgEyx58JsAmH22DAKc3DLR4sFxP7wuW/0CoxpVzTTykuwF9hm4JGH6MRNhBVNbd4nR45MqRoAuz4msL1E2qQk+t/LxoVdf9hV0T5GvljW6LZ3EUYIhr50EWUJoaLDerrZ2+PBD/0hK67UKOvV5bDp3aPGLERupcDsQU8cidOGJfd1u4Ah+VoRfvng1gyG+8VLL07s//+knDxTIbH4cvsNL/KWH/OotOOLtHitg0MfvPXl2vineXMkiEyAOxCCTZ+lwFCKMchKa1eoXkuMBRGW2iYAb0E1p/C50RR6TdtwaTzosWwbODjDYCY0vMscPJEBXvwvVlc6autLl+CE9sGWwH7vaL6ZdD/6H9BseK38IZywqsznN1rcrGcwGnaNTD3rwH2hZ9sdfIfRFyrb9Hoi0ZRxxuyv+tDkX8uSSXzQSfW6VkVuJRfnB04MTPDAKRGrYNsNPOUj7+gJg5HcyUXvpl9Z/2BVMWyCPvmU3Rwf76DjbCmzbYT/QcoxvecpcbeAYWcht3N2hXRfZfaxsg/lu5BVQmwqNCQgcdaOn0PpbWzC+R2tlcMyuaYeOC9wDVOnuOUWuh3b2AWRteegpml7lx/7ive4/VoeAllnXjBNFxgHT8k/7mM+2ix3QdMzbsTXtsqsIbPk5+Z/09DfzufSMZSfPRx6QOKrri6yQkRP2R7WRyoRtYiX65hm66Mseb+mnovOdTp23WGzBSeTR5xg/7d/YUcmy1rFg1darv+ObenPsnHbek+dYNn6Pv/yrXzs+jSfoMlXZz+Ev0Hexj8cTmAMwblB/nk+jv23TeJsHnDvEwGETyIRWx8TtqfblptpGF9NOAPyRTP3jgsRfIxn5LN6wIttzRHMDlmfPyQexMwYI++ghPiHP7TeuJRLkdvywL7LrHNfEj07GDf2jX3m1Vufk2J22KW0WJGXx+M2kknImqrUdHTw2mbZoPJCkrTaWr7YukEvE2R+K0HwLaJ4hD3DmzX7s8K79QAfv2jEH4ufM017xE7/tr7bkGoFBTMY9JNA+zB2ZrH+9++mnP2se8qPnncjw5FlNazk65pcJiRG2AdbPrngLjhtCBbZZ6CcMXMYkXvXTHswdn/Tkcf+JL09weyEnLU4Q3LqQdPEs52O5y3CuSUjiMvmGL/WnIZRlSf+8KqnJyKs+B10s0qikUiPoIIEk0MupAevwSil20kmggZaA4fSsQtqWNEga7WycwpYPEvjaekJkbXsA04vWSYkPtrEY2PXA1leoHOPwlmcjdAfyFjK4ywYBnnV2z38EtswtW5xGfCVZGGyxufQMijxfxEUUA8WuM79v76VN8ouND23Y+grIKCorNDhw1atseJJcqx3uZNN20BbYz228xCOxI6/OFzcPUP5SRmqrNafwhHTSyVXRlR/dfqxkXv44bUa/SVbZt9jcKW566m7V1xfwGz9+B/4e+lu0tWnbteF6DISOwS3tBrbNrjLywsb0/Yv++s3Y0H4AXGUUWr7rrrYXkY28yNY+59DJ2Y35TBP9JHhe6J+5jrzt34bq2bRgY9J6trt+87LdUNqWl6d81+NbUA9/D27Jvbbj3gf2/oYr3QE6gdEPu924y6T1QM5NRsXwmlt/RH+3t2JLzJtv/TQqCFRG6bacIlA6oLTXOhC7vfp8Ad+NHb1bP4Cc44cjFA0/BjeyipGffCpPESBmjF8835o7y5l0UV99jYEs97a8G1xGG1mX9pmReDX3jBPFhbz7Erv7ImLKxz4Opgw4yhdOhSeC2JW5B8/c5ktbB83AtoX+DpbG/i3U7MtYXbUPYL+x7XFwfPfMRfo1nrFYyEtlXIz4gkRlvlLkmPORj4WKlRfdvtwbGQsthxfp/YEBxvxz3Ec/51varede2g6w75o8ssUur3Qz1+H8Jv5eYHgeRgwmfvUBvcgiH5BPfrCPTk2mPDfjRUHfNVb+sVD5z3/7qz8wgUzo3rx5c/enP/3J58fKxH5y6cgnYY8hsY0TV/xsHeMydjN5xRZf7Gl70M68QuIsk3j84z/9T+5evn6jcuh5bjq/XEnOMVeUJPEGPeYLftAOyKNObGkX9JMnhcQo7V77/Z1nbMBNEILP8wapl+hFJPe9zy8Q1ngAR7sPHZNnkP1CA+JvJUrmNSEBBih4aBwAGhDwwMjqrPRghw2fSY1l+43V2IFtoF8Q0ASaSTKTPOo2Vj/BRKaTYXQiT1mlCGlfiV4ekscoqB1FOsJxzMe4x/bSc9xBuHoK7HP1Wpl8n7G/FsRxt9CAAAlHrOC1TuQ6kShLvPEJP+vvjrnL5T3b2JOJb+WlLFj/K6fl7DeZ2YevtpbGZeyPaugOUHyNAl5iAWhNaDIYhZYtsgBs6KDP1j8NO/UMVh0YPjNAztvOtQWI7IlFjVLkgaP8AntwQg42oJ8LBwaYUyb94JRxlj+OyHqMdkN9AB+juQX1u9tb8Jiu7j8Gmw7o8S7jItb9d3Lnlt3Qkye0Gdu2cXk8sVU5CFB2yJvjjVdorlC37Yje1VcFrYOuWJ8oB3qcC1afKlV6noBKV6jtB58QqK4jDQUtKwIPePnGzvAD8uYbno3YD/T4uu87b+sY2PsbSncLC3sfOOwWxhLRnOYb+E48sP0CyleobLa7HXdbteyPQOVvPZuXsradx263MzTxhOPN2+2GyisdsoDa6bZ/YDu1yBmZau+0f9p9Y20jnk801jcGynZPRqqjkDE+tgDUsWrIzxs/nTGOspxGkvfMI6oPyP7YMrkY+6iXfm2QwRSFrfMzrN+A68dvILJPYsrB6jr1nOBj+U4d40QfiXwgU7uVBd0+Rzh+TPw514uW8eDBeVfnYWYdeYn82/MEPDvvdjn86LAeIceeRE++l16RhsH11Q3wN3uRB0BPOzGmdQL9cPI8ejSBhgf68gLsI/+rJsBsQRY1AWQC8APILMJXXs9NFA++L84P2xFLZPChBnzlJ7KZQDORRWbzEmxeAshzm/HVC8co/vNY6XEOFxqW3zwT7c/zShYXjc+e5sKP551x9ccf/3T36sVL567rmCMoR8jPYjJUc7+xpSAJxxZfPRfDP3w+vgR1tt3T//bf/IufP2nCxy0A5jIKuR19JgN4XvnF6x+9VJ3bC7yJ+dxL/RjPG56s8qmJdIzgr3fvP7z31zZU6F+iYeuHwrXlLVSeFf6KzeqlGIlc/mEM+v19R0188myKJmis8kkOz1zfqw5//TFw2csz2dyaoHtx28nPSH/WCZiTNqvMIELNJCo6if4BX0UDoAZbnCDa9QRViIl+xke8NCoP5/sRAIjkQANIZ3AHhF6VfVYz30RUgNXQfb7Y5XY+TWjEF5U7mRmkhXm8Qx1J5b4qI+ksXxDzA+inTjJoM3Ij0rnNBJ+uIpVYNI0f9xCSSLRYLyqIkSJmOXjBCZWQxDYmijNZHX9jb367//XrfB+RW+7v1Xnevedbkfg6tqkcG2gbnvXEH2TmUYn4/UzycouNFxKn4ynv3JnUsSTNouBFNnkHP3cl3JmVEw6pnOQOCrnD5xZJ+uRdIuLhz3EQsnUcJW/yBz1uO5UmnskfSsC8qEk8nquD/qTJ80tdECZ/6WREDB7i2DscjmcE6ljxk++2ZxD/e4gtxax4X/fPnAML9LtzlfyUAUnb6ip/IxNcbHVcsX9srq++bSXk2PFTvf1xfLBFLEiyL8SNyWqQwau82OIc/YHcZlAkF6TLg3X2wealpPsf9rhv0Pf0n1UIaKrYbTe5jeHpK9RhbE6C5Ba3I2Hhl7RYsZJmySGPiAMxig155p5BeiYU8gd/uTXImOTxikCojG4DIBffcxePbMkWVE2ItCW+GewVE5jJYU74OsIO03dsEcfpE2VQpRy/Zk8+IEk4fpvWNYG07WlDxiCJmBJZ6XY8nrVVWajPfMZf+4wG2h2NKs+zt7TF+CIatCNf3Lap9vAXM9i3fuKjHR77sT5ymH6krcyxTbSHCgZNZXB8hB6/mIwML5Od8jsvtE+btH8UW4ZMxhLuUCaX0RH7qfbzkvhn3UL+o5dYeWJgRfqfHGakYBxyLvvcAX3QtPRV0aCbMvJSFdbNeYK7Zn6Mz7bo5C+k0/lRIhnl3PzhucTIRszHRtpPcukT/uKC2sf80uQ2Uv/GHx0ex4zJoEpsA3nHnZQ8Twpp2pLxFlaknUBJfLJfigMUT2STzxc8YknfUSVtT//z5FSCZab99ZiiLXwcU4w7CFR0jP5es0nYV5mccP/ifItuxdfPzQpJAb8rJXI/Ask5i0ml4klssfn4+o3kJP7YoRjILjZQiTpzC/2DDWsodyyF/hyqYwux/zpOPfYEj4sRjzXJfa/ushrsiTgTOuWaYsUzyZ40Uo9dzn1pFhF+08+iPPFhn3e/eCyxj0gQE+fzoPOJ81lMM6Tvqv6TxkLZgbAnX9X+9haLaJuMMX5pX7bbjvELO4HEK+M6bSWzrcd5JF6PHbSf6GmnJ5Jh/93XlEsad5MD5EXGEOvxN55ZiadfRm/madN/FAcuEBiLvpI7yi0JgFX65YXygDz1bz4IoSNGyGfxTL3KOvHbfYQ6CWZRj5akPVONM5MvIDlH7pGnlKPLfQskevqXiRrBF7HDQiwmETxAiNGdfIQKnKYyOCcHZE8iCg7e5xiajgm4s6guAxRxc0pEvsrsAME0MhgFnMwqO34kg8bmWMnCqjmdE0QP5cgKysmoOK6INxayghSZnmgLqIWEJnbiLUQvWJ7qYFKwoTpKewugqZzvQeuvtgOpG79kMZAJUdrBSU3sF1SGeX1VdurYtpSuscXHyqWDNyaNP+A6Bg+fBCZvBEitbGLWnOktGwZ9y/ZgycAYWcXkCTk6g8HYBLbdLH/2TSfVpQG632NZMduH8C3d6WvL6NA824aMxr1QWnDDllvccm/hH4W2FfDY/gbKNxLfK+76Qm06yxND9h/wa0JSGRuIVcuQ1Ri1jFz6zElllR8D1iBlj+EtuMZzH0vcIbPwsD51p17s10A+tCdv+ga3WguVGb6H9nUlkBztmHbF0J05kjzJyaj16hKGlrW8EJ7bdYy5APorH9h2Frad9C0WGba8q+zC9l2Rcll7XW0X92wDW395rXdsJEc4vuos7fewkH0mR8nHx3Droc1qh7cjDjryoMgxUL4t70p78mTcy3lEFwA9xyjqvZtZNJ0sZ+uxUfsgkzv/vDILTkLGqK2TLfyNI9i+Ri5EriZf0Mj06gNSF4itZ+wbQ43omTRj29TRHSrjJnD+mXPQtqu445KLlNsAzbaRGBbI28JD/3k0dfzzXyD6qrdbPxs+OjoeOfYtu+En5T139d0EaCIj/F5N1Tmy7QMWvM/8R5uOiyD7wJapiYx9YtWZepBjYMu8+5IcYBEN27GB+sYEoGzjzh2vYUh95zVcdHXl+f09vw0SG9tXwi//FEfrHZ1GRT2LZPLpk3g0kUaBL5K0j5yuQjPXg5948CjGE02iiR2T6z6Z4Dkh32MWD+3PrwEedjt+zXdVO+fkF/MOFkiIs+jIMj8GpTkvMr3KPvPRnfPU0VOI/okCFFJ5BG9SC+F2QEDiNeDQM5tqhzPfsxcqe+plfgzqzB2DQQxso/h4JrHIqx7qjgn82HTyBAhGsbaEbhwcer9FOyvJmx/4ug7rH1C62gN44jckrd90QHWAiv3Bv8sLftlg9m8BtoHl2fy39BVpA3dMEkzHVxs21J/KA6Bp7MoPUOb2ncEEoKMcj/+ozZ8+4WsZJDZv/kJDm7NVZ6GtZ3JfHc2z2mpQfnDRttsQwI7mHSu+9Wvbft13h1hlt6D1ewuily0DMD7SMUHKsLn0hdpWbD3bja17jH5DY1X8e+B7PFtm43wLy1/bCw/5aTuGw+DmC+QEadr1uE3l9bgnCWJRiPzkybap+xsp39BjZN+Kb3lKt9vCNngFbPdd+GfME1z5Cy27VV+/b+EVfFdroW0auMV/C7/xaaA2QXM92YKUA1tW8XtQ/iIx6Di24ZaczddjoHprZ7ctr6zeOQO2rEPO2FGkHPuuWJ7Kpc05iW69ALQdv8BDz7KpcEuXy4T0Go/DPg+efWP76BwQLdgX8lqnGYiPGUOZNPd2PqdcsHlbmZ/nnOk7dDqubQDH28dCaWrD3gevENtojYdyHgB+XH0ZYP+qr+3AZIO4AdsGEKisrvJXzlmXCdEuL2xZG0vLNivs+XXD2MVUKpNQL0ayVa5Q57xQCzNhQ7dlaAwsr44OfuoL1UUZ8yh+cfHjZ51/fN6LX1yB6lRsQJ+fm+aOrSalIDMuaycXbOf4z0WaBGCD7XN6RHf12nYJz53hPDtsHYzPmuyy3+OeF0HXy3/4kQ8iE9qeOzkGG6fysU9ZyiXv80cjda1vjOAHbOf0vQc6nqHDjomXn/v+4Im+7dMFaS+MGhvmYsS2MrmL4Vihb+UptjFRV/4lUAB5TkWds1EKPFAn61iFthyDMYxj+OBvHXTVUbBxPonSvGnQyieJDv3jGMeAhxnv5xie/loMvED5ygsCtRk0KBjIKjL5O/Ss7RVrj28fD1xlUw9cj7sFNs/36AqUgdX/PcT3DqAcX+VX53mqOQGaxrDbyiHhuAh55luM6RjAbmu1YE5O+mM90mIbJt5A7YGOsspCX2WB5aOtkEcZzyD1t/uRI63RM7otdx13v3iFx+p2OYg+bgXxS0z8hD3fM68NhSvPrbJieYul3dB43YLNdwuou8VP2WNI/De23YHqO+0+86pboDQbUz/9hryaCXQx8r71Z9NsuNpomausPN3fcnd5gXrsJL8+z0ANckw5sOUDkfmwDYtAdVTPtf5q14YrX+N4hcpr/cbW3cLC9mWXAxxXzpYHbPuAvb/hVvlVTrdXvJaXr/61bWpboXTgVVah9K1/DDdsueZX/u+cKP22p9vCwZsDT4g5rh8bKUemJB/nYR+PPm4I84JT6aljDD0mzjPubgRqQ3VUT19crLwN1F99bRm2eY4CzAXeLRlAF2oKV5kbHuiYPs6jKyed5KOYSRCx0NZ3Zjgj2K+zHSpny2NSSKyIGceV25g0Ltu+fdxYs6UxlA5+9IVxw/MhvgSBQM5fqi8/cXb7aELqVVQvPKSu+oF9TCw7NrEtje1gcksAoJuV58YfOlZ+eewVO0F4AOrRwbHtmXJ4qjP8nUAzbmdehx380iDb2sSqcW2EBiA+PP8MYkN4ec76q22xfrlCObbz/lgXCvCH58TtT99p+sgkOBPgQ68AG5FVu4sFyuHve3m2UTZ4wY+5xeJly+MajQty86iXbNJFBzTIUv2ZtGaazgy0vAGpsa0H2Gc5HIMQSFVWmPl83Gfv+xk/lsY1UVZTGLkKq7N0OAdoHKashhNYbCIOlG8adNSG2oVMGgneJkTyKrzVU6j/D1bCx2+AY8uUrt3xe9Vr8K226KgNfy8goasmHcS2nK/aBd0RBzmufaVl29g9H/+xyVeVwhlrDLUX+/FvY2WA106HjnaKH9T5WU3mLVz/XPi0FShtir1ygcFBdHnek2eWKDtXbZGLfGSyT/s01/YjMmDbH+RYrZ67FrNic4L2dXzy0skyWGxsfYGyAuV+JjXNa+DK/5d3b+/+h7/+5e6f//mfv8knYMu8yu/xLgOqd9u2bbke34I/QvM9KD9IO2ys3B3/tgHuE38u2ilzu/kWGfv4mjgDXCwfcjWBZgu0vjlXfdc4bb2P2bvL2G6gDPnd2v55QboY+7n9x23I+RlXZRppS57avhkMNp9t5XagbwkmnoB1EJuJT33atrUMqP0br+DJAqrEt3HbU10bC5XbGF3r2Ye/+V1ZwJUXPMekomQIxeUtsHWYR4CMyuk+yC1pcNOXDqhtPM5X9MvJg9/4PrbcAuqRapT84mOw5Zp2Rk3a/egHwo5Le3+XHfngSYNifIk1ZfJ4/EaXzotCPpnm7zaPnZxVWcjxd3I1hoLN8asfhxyFwufWkQFCD6AbuNZV3kY8v57/ipy3OU86rqYI7PNo7QGqF0D2Bh6baN+zTGwXbh7vo1sTrtqgYIpOgR4GLjiMkoc//lGOZ/myxPb/4L+A37URYp/joXMbk1/GMtpf6u7upf+TsGMg7Q29Nj6/N5b44nMen2nr3Vpak/yYPAAL2JOvoX3yeZFR6YWcYSHLcx5CNud5BcFYfvzzF6JeKn7PE1vqeFyC0ByxpaMwZisnmQzzVRfGbOqbW76AIQ7K1/sPGiOF/Bx5x4puaSe+S/7m1Zu7P//5z0bmDI6b6vg+ePWSR/gHH+OxjDcNaL9/Y1WbOSY/kc3kN+My0LbaaDnCnvdBnpZg9TlfZom9+dTqLPhyAaQj7hwA2EUZj25Ai1y3nbo6spwtNBajS5U6YJJCgkVBJs8EOgbFMYDtUa9ty6Dh2IEZLE+hsupofgAh/Bh5NCgGO+CyWtBkvMqkEz7UJyeEnmBJT16IaFAn0GKvPssSst1yD9oLplHO+soFNv/3oLylr+7aU9xyNx52L8itlsSsNrEFKodthorT/8a6sluXAQ4b0r7Q0Yn6tQkA+V0NJvnEIUJp0MBCO7bz8XxS2qY+nO17yJkLNcuizaSWCZhfMJJkykH7MhMV2hHEy2431M5TbxAZxUJpgeoCSp9nvD74BcnDjgX7uLKLLet221IEbu1v/I8B2y7w6gt62jbNCwCa3ecbo42UF7fMwClr+4KO5gk5sgG6bWexsqnfMmsvW6C8LXOuS8V+JGPT1XYGWfwEDj5tI/9h7Aotu0LLT0xswNYXatNDfSnrccsKldW41KaWg0BldAKh3njI2bTF7RsALRNktpxcvF1YmgIyCpvOuuVfscf1Cyxv6VsHbPvq863jxzGTlB4/BrfqfTy827bWgX/MhuCm9eRSW6BxKFYPcdKcSROUTZcc5aeladvNd8geXra7/oqnzIdY/ezvURbZTFLZMmnbE/ND19BeIbKQkXarXMsSVAYT6FN3APfjG7qLHFfGwz5mOza/9jlXNibQYYPNEJwLMjmXFltueTxzO+hVzMrQuYrHLfxIo6dlgHSItY8ksqh0xGfs6rjTO/kANADHjEcZV/NYyHMNZC9YoBwZxGTSwhdg9R1a/ASrC1nUb/0FykHGB3j49N2LZ5lA1x6fC9/nfPiZlwKRJY6u6gPw8iEAJs8//emNy6HDF/avE+hM/ukHyOLiR0JU1vcsihuQRUzwp/FpWfeLLTOSc2ob2q6fbKxsbCMmHENLTuE2NNhMOHMlh3FChG/DqpA3InXksptB1gQHWdSVByCQoK/OBpkw8aakwiI6kkV6uULT5DlBioEbm2BA7aPMySpk/2FyJMByWVuClyTBLl+1TUBPGuklDoMFBoF9pSxCI/TFFCeZe0wPmf5rOMoFt/QAu7wrOFeawqYFKn+Xg8TUt0Me2JoYA9Aw0J5xhi804H5+q23qjiFasEB7kgH4jBqvNuoih/ZmlsIv8kCDPoBtOyDJ68/CKMfef/x490Edss9QZ+KctrkC9Y+B6eXLsd/tNOjWv4Hyg3cQ+/oVEfzbq9GN6cF3gdZ3C5SuPPt4b4G9vwF5W+Zj8BhN+Yu0bXHztF8Vsaf0zgm1T9sIcLsbQwPAc/T7Q5f4RhcYmtu6dh1Q3QySfpucMuFe8QRpO6wC/Wa6aURJ+3vinLzP4M0JAlw5bdvSrwHsYFzBjGDsaf0DmFVIX9zNBR78QGKQAZ507KTDqNFIA7H3ga4q1f98UeFhnMDYFvlA+ftliR4DjSd+l2/zFiiDr/3sFh3HW39j3zbZ2DFNDI6zY6+xoZP4KwKVeyCT9YUSJhux8yH63CJUVzWSb60zj5Hyh3m/seAYTH2BE/kuq83YCFTGA57lR4/FYex5kr+um+OHOnVe1B8mzbheWR6mREcuwUVZ4pstUDnUNX/YB3bdLi9wfK07tmINnjlc2jwuIIuG/woPyuSPm0ZQ+n1xWhvdX9TnPXsYfsePch8Fcucii2m2ZVocFrOpj7HCSR+sbIDd3a5bv4pFz532TIj55LEXh57ygiafZnuhtngmueRd+HveZIzsRK0LRn2pnrGRO7J+hIMWnBVssHbUV2RwrvwyL5FSri5k9Mv2HouwP+OWEf3MAVhJhh6d0t22Adxnlj6gfrvMC5siEHS+AC91PHXAI4z+gTrRUOcx9UkmxpXB5JRJ9MtXTL4tyhNUyil78fKZf4SGdseHQPeLJziuQs7FjqftYVLMggePduTb2aA/NaexFb0gdNSbXyHgM8wvXuULcxyD7CMXwH5oky/8eJfyCYXFONlt0MJnH4Auw84ZXGgO4GSm407Yyg+YV8Y8bLRTRmlv0QGla0JWLsAKknk0shwOH0kkHYihw8hpH4+sTqoLWx/A8S671vdEt3HDLvPJdGDLvcrf5buu0PJrfQaVh+WN07arx9Aowgf95qO+vO6sE3MutIhvY3zldeKZR7FNCxz6tkzAbSKg7LMGJK5ii5QVLFPbwzZhQjntTL0QDm/nGChP7dv74LatcKUFsKcIUE5+nlwnXOXt/T8Cfy/99+BqS/0ptB6/9rY8bWtwx2XT9rj7G6Df+VK+46QyzVzZ1dOybncdMuDvnaTqvqUfuNZXHpiJcyfQPZnF1luweWNP+lHrgK3rqhOgrDFgQL/Sdx+oPeZn0j9yQPruUSe8BVd50FUmeIXSUnNL5i6Dtrqv+Bhsmm1Hj1u3aQvX8l23oT7/Efy9/Nl1u5795O85HmxfrvSF2r19/R5WjucTA63jPMynSFl1JHf9M9lMojRp5qKLScm2B2BSWTuByreOkQsWdtnGEx7Gr7/Md2viXBcYnynjuLaUrv0pF6lnfm4dhXwpg/hrUsis+gBkhJ9+XR0bTSVZHYcArOQcWhXHnW6dTDh3Q582Dy/7Hjf4tCUTLe37SmaACbRv+YOyiQk0PH68iEmienAmzRl/OpFkW9z+1t7a7POeyhyGBf09CK/2sOFCfS7W4SO+jgMTaNnOfv2pPrZF+D6zUDFPHhTIQEYKvrDx7t2Hu/fveZwCHW4R0/pnsyW/ej1Rnu9T+72p508e+Esc+mUTcskXS27P5AcaayuIXQA64IXG5Zow86N/ockz0swFoaOflK6hgxfbKgN0nxo85HLhNI98PP3f/1f/8mcmRHxbL98/fepvK/M9PHH4+8aUYzWCueLl+6j+LiidVdq5ouFB7g+6Arnnt+WlxAw4LmOdEEoS0oW2SaNgjCZZPCujgH9WA/gZL3V8vmPoANO4ngyLVgnIz15jfBzSFY3U8MwKTjlPWMFAr3sB5v+gSVyCxnce0Q0dentlyIYrcej7HUn0gTjAZFvStUugg/4up3iQ7/KZoFseRfjnoyQRwr/O6hM2wgeFby1p3w0qn9gC8HuFSWU9to9CeEtvHq4ChVwZmk8x47miF4qhG3tuO9PYAF89sd0CYorBXoHDXx0TH+S4s+uYjonP4nKi8y1m2gf5tFH9pO25AiW2DAgvXr62XAYdnv/ydxhF7G+UakuckczPfhPr2oRCZPrbjNLJwGP/sUNbP9+oq/9Pfp5W+apcNK8QPn9yUWgZlKmKb4HTZmzJdcDfhRWeLRX6KxDDxpp6+0Q5TgjYuF+ovu2Ucto3NOar3oOvJ5m0R+sfg91u5QWSp7cBmtp9CyjHHLbZj23Y1IGMbXOvwD60zkPiof3Tn1Ofj4m5aOqnrD/ofZuWNlTxEQdziko6Othv/oN3CClzewsj/4yP28RdLP6BldU2PeIX133uQ4xtU34Qd+SFgNzSyYsxRf/4rmp1XrcFjqsLaBwpD20U5/unOlaiMxZDTd84BvOZHIRPdk6kPDYLKi8yAw9jctqC/wDxxQ/KfVGsMuTm27h5+cl5rmPyPigZ5GJbyvKLZ27YWtWZ3/LFc+RwbU1bAPkmdHTA/0COwCvW+t88KJjCden/OT7pfC4q/dAULGcK2K1c/9W+bdRubJxYWt20FSAbqSeulGP3bmPaD0gOPQTXYyf7QrcBsUb2QZ4dVlqp87irPunxWmaFL+M+31d+8ZJVUPVdnR+fv+D8kHPkZy9I6NwmDmzBI38refISLfc+V3BRmjs6BgQI3BbCo13Gn2SN8nViwN1IT0ImzxI70jo8tLn+2EckuMz9KLlz5LNqqXN0zAdqV6H1PEFy+NY2439sSTs8ExH9khhwHvTz4YoN3223PQwc8o3zGvH2eUZb31nUeYW+rRKd61hR1riuCTS28Ddjm82TrfGd8ztzEVadyVHOc/dCavkOuggcU2x2LPU/+cKdWHw549pztPuo6tM/iCN6eYRWNNBLiM97+Cw/bLvlOFT2wzTEiJiMPGIU0BbdMu7Zk+fap89Nzqq09rAtum2E+Od32cTDd6HJIeYJLHh91vyM+PjcoTbw/EH/3rz50bn5UXNEZPELhG9+fO229Xeh9Q+LsYlvWfMT4/nuvCgmZh57JNy2QG9fkxPE63iRdOIJAYdkH/0G9B04lZEP7q+uhC5y0y4d7zkH5pvQnzV/4pEUoOc3ZD3pCSoVMMsQEXj2jwwLkvFicHK6MdWo6nM0XxvdwSZJhKw644TljUwQMN3ILCQIkV9a6xC2Hr7Ny/Yqx5lqbD0nv8gGqQtPAxU9BhITP7B/9NQmthxTDlRer24jO7B5Nm6o3a2DfiNl1ce2uAE6TmJHewziEwN25bRDVlflgrRvy6ArXnUZfsgEGnraHV4umnzhIWAfvjySEzrQX8Yg+QYd4/GLJYhEFEiMeufjoHFZjrlVJjVHXa0Ui+WwBaq72DLzXLBQuitsOY/R/IfA3yvram/hVtmGW/W3fLnGovl0hdbtfrr3K7c6anfbjO3RfkL6ELDrWl9oXejPtuDkd4t+w+4LBfMuu6HZ2DK21U3ucoJg1YHjyilCt+1sPXqu+jftllFo/ZYDRo6LHtQD1NefjYWtA77a2X398b71TD8HSwO4TjZoUD9kwbux9OUBdtmtug236h87vtZteKyudnd7BcrrJ0gMW7b14mvHsvq9+dgHdl3LCpRX5oaWg+Vn8ml7OC+rCRBFO/WrR9ipatVPO3F+VlnrXK/y2gv6HD06gVv2bfqrv0Blh1flw1d/azvQRyxVcYzdcGwd0Fd2ZRQb2wPlP/Y7LmMHuH1mIsf2KoN9wPZJ7/5ueWlPPPsRj2DVRh7h8LPJ/PCSxL18/UqoSaHkM1741/jkH1KZRsZHiRCtcXQT144t8FGOD1yE1IYN0a1J7GfOibGlNJQjA2x7tZ441P/G55CFH2t8K31sfogAfCA0+bXd1/Lp6d2Hj5/u3r59d/fxA3K4cMjEGp38LkIXYzj+6R/+rEn0j44b5SA+e7GVCbhiYHvRx4l/+dF5T+0ATEtZZgOm7cVoLw4oh96LIF/ySbvtf20DKIOXRUJsb7wAy/ZkkcmujPNtf9VVIA0APGAYAw9DWYUR8lHrPGvSVU6MiENcoRAIy9VVC53W50xtjwaGnlVnXRVwdc2gAD8nVybBfWbFKzCayIH74/FtWH8oW7T8xHi/2Wd6AfXVB7jhZRs2ApVh+8bXBD7f//PkjeAzAEyjgEDtaBkdLngmfmgSm9L12eGNnZDaHrWNE0c2NW5+5ggULVgd2Mtx/QHqa30BsGNDn3UH60eht4oLex8/aFfKysN+bdCey5BLXmxbfBIYWb2N12Mm0H22C7nw0W7FbaePNYhx5d2r72MWrTbafhe2f3sf2HYAZzsGdamtDCAxZ2uahzwFZO/yW7r+Y8FVVo/RWb2U3dK56902k1fsA1cZtDnoExNvTM+ttwx20DzsPwHabPqjoPulQX7bue0LtLxllbv52jfaP1TjrVEybAF0gxwzkeDCvrDlVjaI3SC3PjcyFvkrHYxBjEtDf8ogFpzEeenkPPkefomn4xKQi4jzeANy2+djU+QUga2/bQeqRuWnTwA8jSnYfnWVVXrgWgdsOfurF2BuWQcTQbanjL29Bci+hQUmZF3NBGsXFK07Jm1DAzLWMH7vMadWUA9QRm7w9YpjLFMVeUVEwcat/tcG6NMPklut21CezXtCNDCENWbUIw/Zz/liwtjlZ5rVtl7sYl9lBvUteDZf7Wl5cQP2QweyD0Cz7fyGZy6k2ufNJ1V+LEHnclYMK/MbueMbsrnLce37AOcfLgT8tQ37qnYhxiML5JgfxACPSRj7T7lDyurzC9OD2EA84Ks/taF6LVdO0G/Yj+25g8D5/wvnJ1apZS+PLHz4wFcgPitnuBv7yj93zvs9zNe6go9szmcg4wEy8Z9jJtmcH8F+nUjJ65wr77HibJvEa/tFxrlPxxqIjewzoW6frl+nH8GviitxsGzR+cVGo/hMD905v7AuyUUeaB5NLklUfs3x5WteBHwpH367+/Xt+7tf3r27e6+J9N9+eXv3iybT3C1+/eanu1evfzzuHCObX4/mVxn7wmVXnvsIkkwVoDPzh7aRc0I5n3Y524lQ1D7OMdB5DtN5I1FXeeVBd//l/u7Dpw937+/f6xjfExd/0u7+k/vYy7mb4kYVcuda55DdSaLYSBCFreNnJv1TkxAJFFJMzgo1DcskT3VIo+6onwbAMeQlQSL7TJh09gag9CBQm0rTBgUpqywaE6xcPxA+E+zqzOdOztUjD0ToQu7YvQG68pandjI5owT5tQ+8Bbu8toPo34hv9a+6K7t6GyMQuMrmuLzVs3nYpwyAtrhpygfs/TzakpdHobfdS55P8taRwQbAltpjW5XElenjeaTFu/pTetDHDFjCdl6/rDFx4eeS/dvzOgY5cUP/VeZUx0bgVhmw9wvfo2PbWG4sdH+XFa60jwH+X7Fw5a/Mv1cuAA/t1hysDPpKcxBojuxcZb8nrR0P9nu8gRPtNW4AtrTdC9vO2rp5gWt9wbkyY8L2AT5oOb7FdwXo0Vl/2UdeV2rYBxqLYmlrL1C7dxlwy4ZdtuXU5h2nQsuLW0Z5d71p1IfwoXKBbmvjQdt6FW/aK5Z+w/aX/R7vfQD+DZsO2Hoeg01zRWDLAuobSB2xbvtxvG3Yx9DvuLSdAMob10LLQPaLm2ZDdWGLL1Ddz8izjL22lwkmdoqesbk5zznQ9fCPXexDadQx9dXNMXrA+gfs/QJloG1XtSfLlHFaHF1FJtEywBNtEZleXIduYoGt169hVW91gQ/k6vjpD5y/uXA/nxXmB0xy0XqOae2PYKH6NwLwARxXb/w740KdP0cnfPfxw90vv/569+v7d/aLlUpWT/HZF3Hwi0duRQeyVIcPzQOgujim/fo94t2WQGPN1rI0x+Inr+sfcvNYbHJtx7P2h1/ynj4sh25j43ytQyYTf364hcdJuHB4rgsHPruHbr4B/f79B69C//qLJtLvP1oOsaEt8OetJtjECx/UaIpJsO1bPPWrL0knC73YQDmyoCnUZxZy2Qeg27Lqg+dvLISMPzvOPe4nmIHqgYZFzSd5FoiESkcCquw0OsJi1NkYQJORSZUodaxOrc5dfhutjsoA7VXUWeVm628D3n/U/ifNp2SMZvTV2aWjLLtjE7rOFa52hgYDu3Cq9hGUAvUEvvZvH3p1B9jWCVBknMkHoMtX0vgsWw5bBd03zSAAq68kvwF8Vbw02vgCQ1vi1GP2ufrcdraOK+rybEAntNvudqautJW/7eNVilk5g5b4lqd+FBvnxgO6fgmAerYpC38BPtrc7U67HFewZxsVaj9b78u67rfe5cvHja2vzawwebVp+FteW3sMFkKL/RMjyvizaFqPnOKW0f1d9v8P0PgUsQ9su7VfAcSTgWMPKqXffnkyLBbjxKErqd2eOjPRBHpXY8s76dJe+3jTlj76WCngOG0C5uRxp8GPb3p+VK5wC47xJPZiUwdOoNvKbpvusus+8TlysKvQYydx5ATavlC+roL0uDlbaHn3Vem+2zIAeuKIH2231lNXu2pb5W89BUKx68HdrxoDoGWVeR3WKDto1GNATlDQnV/aCNZPv8A2/AaNDW4eQWm6fwXbwHbhpqO+234X9xaYTnrB8lR3jwGOiUdjDlJtdvg9IaUt8Ii2Rd5Zv9HPrxovk+ui3KgvtQV97Z/GZ6y6ZgELIMfPW+/kB7qRlklQbe8+sP2lrPLZr97Wbyhf+nPyxF+PEG9poenY6/2VO0DGZs4+k08LH4P24drXmHDeor+xQuhncVXHGMDjGHjqb8rzHWWSUSE57uYKtt7cJRKH9mMrBJMLzlv8U7sr5tBD85mJ4Nv3d3/7269+XIFfV/Y7P6LDzto6ogyU7bZozDCOcQmZbst7TZ7BT8xvNB5/Ubw+S6+nW+LTubxfLtPAIt2aH81XIvCf310Az7Eg+YC6xo4VX/ok/RVaXxSI1neNRJdJuuSJCTttK4O94vTx46e7dx/u7z5oLodof3HEz38/8eoy/B80wf7bL794FZo7yjymgY1eiSf/sYW7l3xtg+f0td8VaNobfY0RfvDuG1ug5W2H3Z/SPozJGStFqhjh5TnfASwfFvyWDLD5wb77k+ao/Iw6yJfn+CnxJ00aECEgnRGjZHoSbIwBqAdiGA0hGBroefPXkzsaRnJAaOtYofxsgermeCN22JZp6N252ZZvA8cNKoAGZDF4snUZk0bKZFMfjXggRT7Vv8pDX3UfetcqKuVAbb/uAwefoHUbt6xNxz66e3W9dbWuZfZpYlt5RWiKHAOcrGinHU+wMkesone2V3/EAF46vD/doghCG9mh2zorN5DYIm9j7S6eoA7y4Fi8hH9ksu+Ts6Blp65A5bWudtW2Dd/qD5T3KgO40lO/y668fwRqx8bCVcbfI7t0tHHbefctgDzqxHnnFBBb0p/Zp65YO3c5/P00kGnojaoHtt3g5itN41zbSts7HOVhuxG9IPvA1gNsPcUCNO0T0DQGLQeB1hEnkGMAWxvPvQVrAwjs442F63Fj0Ytd6rAd3WD3gb1fOfBWXsvALWPXFVoH7lixfz0ubPlb3i3+W7If4791fAsqq9vNt3mquznzWN6AbUugPGxbx7ZQucXtG7CPtz4mLYx5/VoDczrfflZ5V5tpf58XpQ7Z3GYmB+H3xGjsZOv9Nc6jq3ayLW3pgdpztRmgrDw9N3MMpbw8YtLHFfxohnzphKw6a8uGHjdeRWirj8c18mWRTJ5BHtPo+RH9Hb86htWmyouSc7/x4Bg6z20EOz7bT9oFv5ggvnv/3p9rQwf0LLSZ1nYGK9c//qUYMOGvPID66tpl5pEP+MOkml8v5DELXbZ4Is3n8ZjQsuLulfd15xd7GgPk1P/GEkRXdYDwQOOYysbGFKCc+tjwVT7f37399b0m0R+9Eu8LDM0GSVjuCnCx+Ouvb+/+/b//93d//csv1uOFBU2g/Sjs2EJea+eB/6DbWBNqcpc62685W/3Y8WGLP4l78qd0APxF5CG/x8CWQxn19ReoTeb/3/3r/+xn5jl525vnkxUoOcatACtGIM7JMQLoZz9kGDNwqyOI8ygE5tmQUZC3JtUw+vf5kxpERnFVDr8ozZNfeAkfPAjFD38dAdQViEKji4IEuKhwqEwBVGNhJ1fxADysUFuW4Kuc88PhCva9g6Jgi5+3XfvFjiaLdduG0SNZCkvkC4EGDhrsSuauRjy2k2TT+RqbBO3sEPIwBQPQoMMr9bIJ/0TscuLPG8RsSU9/kQAZqusniNCEXByjXf2G6fCD2nW934TVccFv74ofcx0Lx1EdS1tkIot98uMlbzIrD7gFw8Bwr4Hjl1901a2B2ysPiisrMP4qga+UE1/0uU2lR/0hoRi7aWd04hODEfbbn7GRMGC33wZXzPGDOq8UYKP+N/b5F+iEe+byDb/FGv0PD0MAP5DVI+/MJluu5ofEsHPNeSLbbcMiKu+DeK/978Ep51vebGvvQ3mPyacce7vtW+gdQNlSVx82Ug8CKUuf8Nv8GkhB98lpH2jJM+LSibaBq//KnAEMRK89Uvl+bAyb+MLLto3+DygzR/6Z40DLsI0tUD2VA2If0Lfer1HjPYy+8S0Kb62DY9FXb+1nwIi+yHeZoP2QRKwd4MGvOHQLdJIjEmHkA35rX2LyE/mKyeXigZjV9ytU5/YfYNvb+qxyW5ZtxU8dexMbqDfPIT7Hx7jnKMUnoFvkV4+h9pVPWNttP05S7b+SM/wdn13GsVcCqUMu5djvWpf5lrnpc9yVYSP0oo2NoymibVNjyFZSTNe7AEWPz4LGFQS2L9BVFrD5SS149efwcai0r7gqfynhPPrm9au7N3xBgnY3HbfLo5ND2ok8w8bjKzfaxxZ/1UpbvjaR8sTxKbfL0T/HmMn4+0lj9mfOl+M3ddvu4hP1y3wzWP5Lzs5bRHI+wHfHwzGQrMln6shtw8RHLJbLuQYa/Peq4ADyiYV1eYKU83i+qJF3mLAFQC/8+MF5w/ONmXTpv1C+SbZzDTOk1+ZJNu0NKDo+Pr8wlnESOuRw/vXzz9O/LVv70HOuzoQvflHv9kGeHyshXsjJhQV2uO3Qr7puiQfWwM/zwrZbdXkm+UXqZFDKdDCdE17sBKI77dC20H+hZEs+Gkwj+9nCSg5xvie+9lngix/7Kru1hdAXRoox52zPSViYxCrpZtxm/MQ26B0nKvgv5G6JuO2/v7SCYAC7pdLPGZs4/lJb25NH5H7sJ/ZY6X4ofcjXX5VzDiDu2DHthxUWK7lw47MKrIN9UdDPHEpcQafk2yz0QRuGTGh7lcF+Gi5C0cXt/v66DMb5lguB8gRpJnAYgjyUseWfypKsmSRLjPmRCXLrqS8dUSfqOCuZ6FakzJ/vLwadAJ6MhwZEX30hqMoJScpExrcuJIp9mi7AiSv+gQVkHCvv2Dm+gObHZ+l3h1TSeH9kkDIqkl0zWIi2cASc8OML/gntC7Tq1Gypo8HQb18E1V+bwNojJsXmnAjXPrD2buAYrM/ItHzt+2qOZ4W4xa0O4NVk6kWaBEwuUIZUv1wgrDzHSuW5FcvopDjwoqfqisSfDqSm03ZiStxmnxhusF/HM9GpO2Px3FfvtHXlWx72KLZssQk078qhon1Hh6Blx/5sC3v/CuV9DKtj6/t7oHL+Hrilp3nYExD9GiQvr/TbbvabO23vIsfuD4PX+vIb1cIAct0XBGyL0MBPbnGx63rZmfaegVLISQ2Otmntqm6gW4Dy5ioIIKePP7VfgYx/xereaBskGjm2W2XlYwsQh7693btctnvJ5w6ddQtdN9siQG7vY4D92gLc8r/6Nh9QPuwo/y155qXjCNjv2F559NOttzrBQmmJVWUCm/Z4qXDZ34lIsWCbBre934PqLIT/jM32CbD+GddoQ6C0wNWubTdl0BFbfvWtuVB6aADrHfvBrR8ofeQhI3wAEx3zCJufbDlvv9JEh334mCzzs8nWNbycQ6sb25oDKeMcjz0Ts+lX9DPA53X4TLO25L9CUR+8Ij7nDZDnszPJ1aSEsZoJDLRCpbtpOLYNbZfmHX7PPAB0GXTiaR/yS2bYIfk8MnCUM5kQcC7+dP/FK8L0x54Xi5J+7BMnWWO+QnNRxh26i56c+usbqtOEiPUBHmN4//aDy3788U93T5+/lG2aKNsm0YqOvPpNyDm2smo32HZBp33xxYniJ/3bZsCr+Npm4uyAeut4EHttTTcXD3y61o+D8LPa7z/YFmTlh140UWayq0kz9hMrVpeZ51inmy353RV/dKnEOliF/qh52Yf3H+/ef7x3LDjP4//LV7xQ+ML63r795e79e17O++L5JBKOPjQ69MdbnoFWslkP6Pj4gjkxJ097l5tIsOcXabkVY5gxhf6stjQf8qlRefeJwUaAOvhAYtccotwx/j//1//qZ3/jWWpJ8hcv8kC3M1tC+HYfV1d0Hn4BxgGWQ35uS4HVHyUEky4pwXnx+GoQJ59ociMjQs8AoEZ6qcm3JsqfNanKFzo+Kxh0HAZoOWLDv/oK8vXLF0qwr3f3agSuhKHhe4G+ikE/ASEJ7UxQoVKQZA9Jb0miVYKLVLSyQfv+Hfkn+UoEV1ec0CVuIJ0iVygMRFyJSyp+UcYKqfjyvVdOnrHFKG70qTm1R6Lrr/C4YlEc2BIjtn42S9lC/Jmwv3r9+u614g/PJzq6EtFXcvLx5Ytndz/9+EZJTqqh78vd+w/vrJFjtiJ2nIkLbcIqIMWsyqtKcljV5Rd3mNBibTojyU0yuO2wS531lWL/klUFHTMqIJcBs8+UPddARWd4oatrrup5sB4l/T4jTcmKNM8n+aUCLp64zFbi81wW/F8ljzJi6kEwwRmML7QXV6XEGvCVoWLlKh1zEqeGfewH4UeUQYfqLpKtdgelk2PKk/e0JXyiUz2ctKVlySA6M+1NzrHFLmLHLvnWFQT4iQO81qgytt2vfDADe8qR0w4M2H5By9ju/LbhWOlq8iBxATyQlT4Ex7H3hcTg5auXd3/68ae7f/yHf7AtlLtO+yAqGu8Ozm4ckJhNXVd4EF/dHjdcCMbO5Fpokr+CuHn3XPR81QCEGP+bw5y4IlM+TPz5V2DP3w+nc4sP292fkTFxdO6bC9kqkCleZcYPDfYu1P+MPxmgAbc/ckSX1eDJix6bVZKVn7QjK8DkfuMOQfOE8YU+SvhcK15WLH3xLPs5xr6clLBBVLirrcdR4qxYeqUHW2UjvqqVPXbif1cK7SPSzINW/olNdgPJWenBEMmjnZ0jSUnbmyYUvfq9V92tV9h6I5fHiQ8FjZsNoMj/csykjNiyT9sSN1eKr/ZlvO4RIL9mzwDt4nfcEaL/KePOlskEyTt85fxBjLySiRh00x6YAL2O+XW+am0eBBmTGMvEy0AgIu6kEQqPJ8RGbWjZi885IJl+7lhMDqE1xC7ijTjLjVU2JmMDWx0b4IX5i+Wy8vxafdd9BT8QCb3a2vETqRd+JA+d0HHURRp4nKcq911VHTNR5e5s2hdrNWHQWA39EWup8Yt5yu/nPm/KTyQzVkwrYWd+FpxxJPoxkNp7nW94hjZjaRB/GAt8SsBPimVH/Ecncf7NPhCCA4mv8pd+rj9qScni7plsaytis8913AlT//JYYn9C0ZVQZOTihFjASCyzsOBxUX5imI+FtAvlIL+IzHPI6GHS6J+mRo4GTFaiebGT7xsTb86XuTMv/6STczOycvfAbthm371TrIgP9lGNWax2A/xmBQXjhRhFI7sYJwGvvhNTxxDTG0dFSf7Dx1zi/qMmzfe0sfjUj3jRj/M4THAQH9qBeQ9zCN9NVA66bYQEi33nl87jKvS5755HhqRHnnn85ZhfCyaOL/z8MqwZE+l3zC0ZuzyfYCEM3+wfBPgx5wT9047LsNdtprbynEz+M1kGmqueT4iPMYkMdNshC9/IXOUKNqGLvPfYOPSUu53XgOi78rYD4dIhfW5LFBZ70tpbynMhKKe9jZGml+xOmBFuVJNFOZ0tjd56jt1xtc/zj/f3HxxUXyXMg9wAJ3hFVQ3Mj65wtfjJjjnIQgYIrih5o/PznDRATiA8Q4PdSPNqprslYZBdto3kV8PIlgz4SbzaD8BvmdzmURwAc4u+qJadLVdfahh6wOja0FgBxFHNYPQzxtqyQgFaruob+wfxV13t5Zg67HO9Erx0bLtfrBy2HD8Ad4isVHBlqoB5MMuKmOoVy7xsBS8RVXtrm5cJEmM+M8Onec6rUJpyYioaKRevZCte0DzXpJyXBXol/oTJp2wg9uQTLZVt2mT7xPFX4kw7qfOixTIW7nb0CXJhoTTg5gELnjRODIHu97gAz5Vuw9UmoPRX2sKm3XCLvrKvPKWl3LoYKGlf5RE/dPPjjz/e/fTTT3dvNHDyiSfHr7SDxH1Dyze0TxfrL3Cl3Tayf6y0igxaBtTqUNc1kGdgZUFvW5Un3WdLfXOlOQ+adhC61nMyAznessFCy23PhQbEBpdzUr7QoI94dBWtQJ1p1R70YXz2BE51XkQYW9vfwTx2EKgeENu9miQ5N/u3YNsLlLdQW7stevVGNsg5eqRpcaW8nLhy0Xna0v3SILMTBGDrAqDrPtuNvpUsLFzb6Zauyi7fLRrOMzmIX6UHH/rf88MjcgQy6QDqbKPa1eONaLirsaF8APvkeGUWHhxromCYc1YwY6Vaw+MxdrYP1mbqDx9mv3dTqSvyU/WJa2LLeZat70bRn8UPnL7lvHR8dcu8WKF2pA98YXJHnKjX+enrOQkXpWlP/Ve/k7+9w4mHoev2REDUlolPxBEdTGZZxGHFk3nD509zHp/+UVtqxzUeHF+RchZRAPQApSVGCQN2M/llMq3t/Ze79+8+3P36y1vPV7iz4om2iJmcrbSRsNjjGCFsoGVMRg1MimkP2UJd7tgMr2k/3338nHO1zEv7CdEG2maFvHMQoDo6hpBb8JBb/WTdR03oQbe7apADMC949/6t+SjjEZXXb/K5OrcNvvpC4e7un//6l7v/1//7v7/729/+drQDSAzRxUSV57Q9t5N+/EQm7YszuZAgF8/5Fce5a5h4yJu02XS5tlHthYYLG8u0nBNdZxl7P3DtW5Xp8fHf/ev/6c9cVfTtXBoJmRGiBmXio0THAT+y8RxmJs1KSFaeSRj2nUA0voxGIauSmljJdf/rSpY7pGg/vifJ78kF8x0BlVF8y5KVSYCVJSedGpZnbHkeG9s++LbAx9io+mMgl7wELA2APZRzNXjY5yCkvgMH3TXH8k12+Bkc0VOHbOpyBRM6wu4rUjUiWgDLQcAAdNGZffTufeMMjG0cAP2f6AiKq0h9+8W/CS//Afs7iMHwIRMELF+7Pq5NVFGmAHFYv3NFlmrk8IwSyUJE6BjODbU/XrFawHe4aU+vsmCzkM73/h3fcuQ2Z066XBFzu4dfW/IKOPSSyzO27iS+6JDdwl4xyyqffPDLb0VLFu3guOKLMKvOyhfyTeXopxxfr7G/hYWjTC3JXx24HAnR960MoGM+x2m32M0dlDxfS3tbirH1YT+3ILTIudr9R6B0nuQL7cWUuV29F7oe0y7kELnUfGIlzfEcWw4ZtjGyC/jLyRia5GvyAJbyqVmsr7gh8s/9rN5JpmLEMfS9GPe/kRHaibf1oTByyAP6C4OiV0UE8LhvDNRugzbkDe5B1ztJ6duSLcRq7ICO3OWYfa/8ihY92Ocyxc+ASapDJpDckMxDbeJWGt4BoX+Z2jKJQyZC8PpTVkL6iXmUeD1Zmkd/2P/IJGHGKgPj04rDgfPP8R4fHQeBbRXLw8dG4g86A3VkZOsYuaLM8egB4HPMwbVP+RW+LaJAqAro82gd+k5bAevXv/pNLm4dh99CynwRw3ls5ALYLi60OW7wE3+3AXfCFH/fIZAM54P0Of/xZ2QwO/Bq1fAf5wiqxOeVOHh0bKyNjKnEVvnLoeXCIyyEL/W8Z8KdxzevX2esJCZCmhq9yKIf9KIMYYzjnKOqx7HgnwSy77un4oGWfut+pHi7XvqJbSdvTnMMQekCVuGgT16NHyKLj/QjzuHMD6adVOh+r7o8ppH29AqgZUc+uYhf2G9ZArZdGdQfIqN4yj/V0Z98QdwFN/oWPnpMju8Ft5P42PrOiQCZHLcdo4v9HG972Oq//fvIOXKNQdKYFeKR+dOffvLKcWxhJRx7strq9xZ0/mUMoc08HogOPsyN3WlHj0vIqC6VY2ufRyYPiB1pnu8fE2nRao5WOaawDMY29lWg+Qf75Dx68Jf6vivCHIRj34EhZrKNMZF4s7LsH0OBX/HgXAdf84+xFbn+eWy1zRe+SCRe8s42qf1ZqONpB/xwvMkHyfNYa4NjszxVPTEYu2l7dEinFx90QA561R1qx4aZdGLJFMRcijcr2s47ZClgziMdW0f/SR7YJy3a362T2Gr79N/9q3/xszuQwI0wTkSppGvXTklAJs9JBDcgASZ5HLBZDRUnjfCCWwFS7ImY6BnkaQRksT1XfTJZyr6CIBtssBxUP1Yi0vByT+U8JsDtECYM+XwLtzgcSQOy4WHbToYLsTdJw3Fom4xpSJXMsa4SaWBs0rHr8N+xIcCOuf9mwKMRhk6AToDjImXmH+SYBmnjtr68xJakrUyu6vxToxNL4uz4y8aeDJEFf2WRPADJ2HLLl0jHga6uQDL4wNtV/Uz2uCbK27xMbIkpepMD56BDfPxhdXVQOhLHDAa8RCLBHjT9HWbFsy980gHxg8dvkPPMz7yT0LKFMd6xVz5KFvT46TjKJk6kdFRPFqaMvBChbQYas+3z95D4R374vC+0xG9oVSQy9rG9SDzbHrf0b7ge/4fCIad6dpmgey1j0Gey3BdOsduxVUDJJ+JJWfMIAdmefoAdROJ79unD+I3/vtXXNptYOJ7DN5vIkwzeo6hOx7ExpF5YGbBV/ymLgTx6oGp7+Hj4CpTflKd8b92mKW5fQPMuGncOF2bT8kOehwfoUtZ6blfiLzQgMSi6bOxq/z0mR+IBRp3brvo84Uan9gvNSdsg8EmmbTzAfm71nmUyOH+nSLUQmp8yjk0RsgeAnPq02wuoLWfZaVvqvLvEJmbkJ1D/ONyyzlw85RWsa50nAPMI9Tfbxnuwk9xOnokj0EmUZQIqr/4H/Kn1RGPb0z1JTDkDmgAZIEebnhKe8eRxOVb2XvMtXcU1F72ct0PLPrnA5IwtBhB/xlnAjynhg8iRTy7R13jEEXuJL4810p8UENFknK0tFNvP8bv2MnnmnNHnpXNxm3p2vnwibzM/sE0HXdqykyb8RBd5zrEf9ZH9nTxbnvWKMTu28YvOYT7PaC6Q1WYhfWLaBbnlP9rGx9O+cmzX92IABPDNdVOfSSTb+Cctjs29YgU0b0Dsh//Pf/7T3etXrz15vPeC31dfDDluogFom2Ig+pmP+byvfeo6vrKFwgtSkpF2Ua6oNBNIxYY8mLFZmwMsR5gFAkfIPnFeYPGM/WO8wUN8mXghF36PQzrmnMwUyOd0zx9or9zhdOwk4dVrvnv93I+ivn/71nkFL30rj3AyJ8ivKTI/wA/aFm3Y7qcFWKSUKvzo+Qb6rtwDubAJD8MBfgBeccZm2Yqs2Ji5VybpaDrb7SZakuAYR+Tj//a/+E9/xhgOPADIEZwmJungU6erCK9KSrEKFXgSVIK0zy0DfmGHJMZwAumvdjApEtII9/yuOYkqHW48GtaQk7b3xFtjaVD4OPtAzySPK5QXrJbJNvTxMDvm2XE3ONIIHluVSw61kZ2gcmz52kVuJ8/m0R9e/qMc8MTMO0kutm447FEQLR+R5mcnMjYC0MF/3dKINIaTDFXaJ+a5E5COBJ1X3JWYAHHzIDHx83OqTpqHja/uLf2YJ3shjCna5B8KPXlRTD2pesmESv5IZ1YK6Dh0ijxTpa6ktn8iOl0lSidtaf/Egu7IlG6SHzk6/KArzo8a1Lhw6uSZwfKcPBMHyoQShL9+Tk2dCjvQD6AnLxWpfaBRXpB66DONtsD3Yl68AuTmG22VYVvhkV0+YZI3pohs+gHIvgczYka+XoB6oDIBtru80LI/Agf/sFw5ewwd8ebkSztzYer2kl5sZoXfg6QYoHNOChoP2hIZRywl+difOvqEmiXtQ9vQdjZsY/1M3xObdb2ciTzgnJ94hEt/oeWfGKxztkVOIo6h9rH/aGMdd998Y3OPe9HpfjeAnGJ8yHbzVWbpetJy32VscCwYt/CDep34MoSqDs56hv3YQP6r/6qf0R89aWY8GJ3sW5LlyhbLsDgjQu2H6JADcpeGOHJy9MUIdMgTMtbkYjW5izeZ8BQhBpKv1ufC8PukM0GLjQeDwTzC2tL2AhqzAuX4BDTe9HP7VjrZ1pwAfKdM+qkvb3SGp3IKbfcx4QDKsc3PNk4e207tn9xMziYnhdT75VrxAtandqHdfAsZVDu63ixpA6C2emlQlciknvhWt/XPFg2Y7K2O+dXdV680Vuu8CnzVRBeZopa+9Cn6H8+3Ipc2ZYzlkSwqvdiBL+qfuUvGOKrztQxgzMY8xgP3J/5JnnOHrfvywNjYdvXzpdLfyTPljCDt/v4ShWzypNy+Jl+9Mqh2ZJ6QC0TMhCb9LZ+hU46S/8gy78QI0V+TA9zZzNyDd6jwLyultCK0nLNsp+0Ds+pYOb3z27GP/ubt0JPq3i+9c8WuCTR2yjh84/0e+qj7MHzuZ6zq/qaLHn6+mmfVJUy02AoN7VP7AOcu8acxVNTJNe3DuEr7EEaqRWb93Imvfdav+uNCWPHRrkFVA8QtF0Zc0IjC8qEHmeOxwAI754WMUZzrEhfKLUXlnMutANnm5QsjeWeOtvHz29q+fv3K8wZy7X7aSiaYxhenCPS4kvZCbuYJeZ8I/2gI8vK3+RgDPhhwTPvY5Qm+y/hDm0vm5G7mf9AxNuVRUXeuEBMF+6QoRB7/dEzuAs0n9ARm8sxuhCphj5MZymKo61W2T65eep+WpMPywDyNDy90/QQWfKwQpyGkXMckAWUc2zlafCAGxlHAfU4HXKG8UhK+evXGLO8/fPQbm73CtM+iO0/eEZArW2wWAX8JEPQ69mAywVFo4i+IrbITX1nlPoC6GZzgcMDdKBkIbyGAPsdifLsed78AX2zL9xBJZmwhbtjGFhr4/FLL8G99Ojj8Y8vxBuQxIX/9+o11kLTI9ouKouci55k6EisT+TTcb+qo+VRec8BRkCpOxoTXHmDH1DFp/suvv/qFQXKcvODuga9w1Samp18ML3Zm8qz4L19oIb81LSEe9PEfetGYSjT1/1bMHSfZ7LgISgOwy/GDEzQo2voJ/waOGdSoh2u3yWOw7aodbPF5H/9RKC3xBzYndUVi7hzi2WYufCYO+GC/arLa2/6qDn9y4lSODX15ugIRfvFoq0NB4o8/8fX0MzCKJg6dNL4gdwa23mu8ip30Fum3rtM+vlLWY+SXjrKC6ydicuewe2NtKG/lXGX1pKpCb8p75tPZLzegP/ISB07aLse2wQd82vexBsRdf6yEja/aGfLQg9DWdhY0PI533BBt5QXNLghfdiWn++jT/pl3mzeI3CP2OgZqS6GyGVe2rY1baWlH4OCVftMpzgX7IXG73QrYYV1MEkdn7YTpeHN/6uCsjOYCSC005D8Q6tiPjv7wVC98qLec2da2MlLOrjgO/eE/2wVgSx0TLb6mkRerJkeFSh8RnPZ23GTi5ZXAiR9A//IEU3SMo151U3Vi/IOfbeULN+mHsVAaTG/ZY6dtFQLHYxuKi1ccbTF+amv/ufjBLh1DJ7uYaGeyTZ9lghQex0vnGsvzhI1YJM8T0RNwk1VTns1l8tzFHsdYSFxoFyaSBcdXcqMvkF8jZOVzVk55B2vawO0gUvuLBdoerNbPYk4eLfXjU4odBJav/5XBJJKLltc/5m48q+PYyF10SBtLtwsTWtXlkQxspW2kR/MrL07+lotJSXa7vXg5iyHiVcOJ97N5HV/FuvGgqb0vw9gyTyIHvBo7YwbAYlnOE/geXxwblXt8HVsdbO3zeVr7JwXUMz94+YqFvsyj8sJnxuaXLzSx1qSVi7YutrKo6ljOuAY9E3gmuNjStsB05gDMZ2K3rRBkh2efHXcds03bxVbmf9ATtcz/cp5zIxmSXyd99t1+igPbXpBAQvyw4+l/+6//k58tQ22Uq67cRiEYmXjFODq1gyc6d14Fxp1KAfCtBFpHfNyG9WRsOgWifbU7nY9R9/h6Bokt8b4q1iSN+iRMjAQVJvMweX795rUa9rVlvXv3XvjORLE7CeDvIApJCDpKvoaAFWBkRml0OqEcGJJU/JKdJFMxDYDDAsqCmWxjuhtW/xJMBqRz4t5tfInuQstAxKf6pKEcXuS9fo3PedaZzlm5QJI5jVsegP10bE3qSDQSgwYWrfe1ZRLL7/D7alilfgtXAwDtYhnERHLTrsi8c7vSAbDUn6CjdSSLuwFMoGPHxFF8Hz5+vPvl7VvLRD8vCrLSgN28tU0e8U1It4e2XhERLX5zPUX7OQ7ON/kDPbmmGPgkK6Ow0YiBAuIDJLZpG7aN0bdAzBhcGF2IFfyKEqvhExuzcYJSnaLsts+kR/Vit81CdKED8t0W3d9QWzbdbftuw8E/LJvTsmZL7jCgvdFFEieH6gHd18o5ZcSPPCPGLp64ET/oOUk2nsQgesC0eyGDVGRHn3dx2BufRJUHfaGsdxR2HwIPvYNt72MSrfGKBikddSjrMVv0o/VBO6BXyKa6ikC35W8MQOCoR4CAI+upjPGX3dICrSdyyMrK3xk72pO+J6rYbAwPOc+xYwCxIMenfZVFJlNHTCnDTmh60edJnv4xNmePQEQXkPb8wXfisPbwYdqV/glSt+GwQ9spMHJkvimvvGPxAlmWl7qtz8DLcwoO1uz8OPWdfNXDvnMCmsvt+EKki8/9G35k59zXLfU6EK920YPjpmbyOnkmdB5ONE95Qe7OWs7kau3ISZ88o5z2mbu7A8iCjzIuNMl7idNQRT5ksQoB2ApIhGUz+WSMPycVGRuPyfPY1XGeLx/R9zwR1RbNjL+c/s0nBA7bB+nHtlvlmGLvqYLYerHPB6Ih98TjmKUPox///Nd6kg/8/Dgrty7HVragCjzmEQPV8kgg5xfOHdiGOHId2Yx3xBPdMTc+NR7IRRh8tKFzxfVkBdoka/ImfkWO7VFgYPfkXbo/fOTHUdTGbgAxWkV+ZMSPrXz65Enla43FSLYJxD+OWKbzGqQcX4QI4pgVfH8yTs3gc5/KuVvFgpbtspCcn6Cn3Z1T8oULIfo5gG/Ue87mHEKSuQ3wEIfOD7DT+Y1b6KEPithjkeVk3oY7PMPOxQfnm8wBFUvOkbZFbcqTC8phBg4m0L5QYK6GbC67pIQLCuYS3FkIRF9fnmWXvOdiqT45jxAiYDGTC2L0UZIJM/5Fju+Iun7aWWWxX/903HEPf4k/d2zJp4zT0KjcueILCQpOBAhK8Va5O58M57vAJE46WyZzBM1XcFIAlKfAfk+QXAHAU/lO/gmEE0m01v8kW6ArwZW7E9+NPDJaXt3wt7yydh1Y2U2Mygd6XKyMLQubixxfYfPfogeRV9trLwDNZw0SmxYoTX24Qst3PfSewKqdKre/4c4xgHzKocUWfnpVWeqTMgMGdfdqe7f5q5eZ5M9EH1piSD25KsUZ9Jbd3V796ba2cgwNeku3eerXNQZ7v9CyjZsPLKj0wXGherv/HwqV8z9GBvCYjNrePukVAa8oPOyX0DUGHNM33benrlC6h8jb5mmL1iN/I+Ubr5DHcc5+cEWgsos9ZjWUCzJ8BDcNulsGff39HwP1AbzCta766Cf4cUv/VQ719bv75SvvLd2FbUMR2Pzdr56NrSsW9j7we8e3AFvaNtuuvb0F1G282rt9LZZvA+Vb/yFrjSsbr3qAaz3brRNoPXCt63HxGo9dBhb8WT4mOuoO7Z/to4XKbN6zrYzWbdmuA1Xer0l4XzL7Qxwp+tbWvQXzJQ+Jc9myxZMQJnK54+ExwRMU1Vu64jVx3L5suJZvWra0A7HY7YER1rVi4fKBvU//vPbRImW2dSHQOhbfgF23aUpHjLDx3dt8V5mXtV+//nFocqcPOgB+6DekTCi3zcOCmLYcK7w6iXIBnDsg0CLLL+lJ1y2ApqjWOPIJPuYA+RDD1yy6yFbmCQD1sflhfLCXi8O3b9/e/fWvf7379ddfdfzFsae+2/v7LDC9ef3T3Y9v/jR+ahzXxAtb+Xoa705Bhx3+mtonxVlhhr/nsdrDxQTRpg7AHhCgDF3d71dqmEzH/tR7FfqYqH8LxAXb2EKPL9jAl6qe/rv/6j/9mck2V1z+nqAOrFJ/4lyCzG0pPnHFs0jKGs/6bYT2x0Y3Hi+ecZLmAXGW3+mEKGZmypK9l+rv7331gHxW9z7ef/TyP7pIEiAO5wTJvr9FLPlcLdG4fG2DOPX5mF4x9KqCr3300RHs7BU3xtJhvcpJq5iHldIkA74QLHh48Y1gIYM6/ODza37uDTbRQl9wPITY2+MmTo+BxDXHeVNUx97KT3Qx6ZSfP/34o69UeZQCdKxlB77wQiWrC8SZuCOzegqU4Qs28Ik4P1fJSgHtLAeY4NLJWDVte/IAPmKyr/++ctQk7EW+dsILfjKCIufJ61dv7v7hH//BK9LwMLEmVlyR/qrO9Pbde9O5TWRHfrFI+z4Wkrv2N+3jGMsAv40s+3mmjK+y0K60PbduMBCZXmXTPrYQP5B94sg+Mj1oi26XbbrW9YLJspA59KVFIVvKsSvPONJWaY8+bgC0HfI3QFnLAWjB5kLrN53tmf3rtvwqCJ3KiCtAHKFjkGlH/1GDIHT90Ds0IDkF0M7wtJz+aWDQJkaDx+3psTvPWMYuynwr9VNORj7WNjZjpzlsp1/+Vf+kkFzpo12lRzrtYr8kpysx1FnebL16Mja3zvULjlgtQFbihd2cdJCN1tjJPuVFrzTMPjSMa9CRT5bPP22RC3KMTdACjsDY5W3N0SBS+8Dc8YtM6Ngauh3I2HPqA4FpzsOeA4+K2oVNkq+JErawskIfMCc0y0TgXFBABDX2yHlf3SlPHhY99lMmmt0u8PhYW7gsX9v6zB0t9+8BZ/jw135kpA0py/i1dQBH2SXOgHUR66EDOKINsCY2qbwi2XJoecobYd/cTxF5m34AIXbW/6xom3nqaWdNesTHLWGevSVGPD7HKjPdj5W53umBxuM4A6bAcRdv7iREP/LlUewQMnml3GOqyjm3epyyBI2lmvxhI3HGB84VTF7oU24f6eK52MQ7NO0X9ZlvZKMPu3wukg50GVSOReiCxj6Il9XgpypOvgXyebvzosCxkL9mjwgDp2zftrcfGmu07TEQO+Y3CiQjjw1It+Orff3zt5+FUmReWDHFfVu6YsPktfLG8cdZaWye0EDY/0n8Hz6+v7vXedT1+uvVW41t5Ca25I5q/KOt/FwweSsZSOX8Tx1jIOdjdBM5xlZ0EGsMw9b7eTyWMrc3Jss2cgHwKrfakXkK5fwjjpzzuYPrT9BNzPK+CLmkP0JEdPzB9ty1zF1vS8IOMTSvnRccsz/6sPmL/GBRFXiheYPjIlriyGMyyPG8kHbQ5Bi9nAvIH9qAKJKTfhwUuskJ5DcO6Ha7CN1OKofGLQAdtjpuA9p3PJQD0PurXfrH+Qzy3EFSHbT4pHxEHroBjnOO+uzYsGjz9P/wv/iXPzsIUm7nptE9oaNUW8o5EZMI7oA0wASvyVSavpjkBlMZjtp5qdBfNyzPwNZ59PJDGgD8TLiBQ7b063ysLTblrVN+MYgHz5GLHjcajtoWGpkgrcAZEEJc0vin7aRpEsjlOnAdHX18KEAfanFFnANeoN40U9ktsOuQWbkk2wbKif+rV6898YGemNFw2FXIRUMHztM3EKCsuvroB/TU+zEItpLH5L2TcvP79CF+yeWCzJNnAbd53f5SxWSHq18G6Ndvfrx79fqVZWT1OqvNtPu7jx/u3r3/kBV92cEtGSbZDGi+9UEM/K3RDGQANjgGk3+0C76TB1hGBBw7yfSESuW59RdoDEAA2sYCaHmP2bpM2MFc1FQcfMUC+9arLSy0y/ksfOoP+tlu/j8ClQV8l3fqZE3iIsAeeDgmh9wflS/0FybObA8bJ6XcxwTuA0JCkDinovRDZvsStzMngetkFugWoP948FEOuO/qGDnQs4UWveRW/bFeyoSVVR7nsfyxzaucbXEf1xLrWDKLHKdfndi6DcgCeusQwZumuUSF5Y6M0vDXMmZSd9jo2kDLgEquDI4td/lQfssbmR57tV/+1VUiAxN6YBCf9qsXqC8pC2H9cMnsA7dsYuu+PvXdgsi2vbK1wDEWl3brdZ2PT12Bs7xQfsPEGdgytOPNQavNLTn+N9sDfFw/Y7+OIusBWeqRq7+RM/U87pDjbMk3ABPc/upPzOmInx950Lax4hY5YykTbvynPOOS6sYO9tHbODHmQwcet9wlhxU4zguf+U4xvpgXI9OGdWi3LTo9WX7y1avPEuM8pxx69vwpR5WJy+cQ7LdO4kCVaNDb+DT2uShoLFQ+4wqmTaFyp4te1HcyxXkxF/l9NMTxEl1jgDzHgNPOtB91jEc6dD1upDx12LkhXvJYEyuTTMY/58w57cgWgFfabH8m5LRx2oyJJP2RMYR3fWLn2WfhxUdPWqWLcyp+UsYxesgJDtOvG0OCpFL97yIUgNxOPLPoI1rJgT98zAmy0moaYecXR/+FQ8fI6oKHy8kDlcMDf9qUsb58QtV363jbf2TTzujHDqihkV6xkiPIaRmADvSydf+QDKB0yAatbxDF5c8BNNIdVsvwt8clg++TI4t5CdvyR77snP1j8kwCojArQkxIx2ltSWImTlkuZzLHFQOZR8fKlQM0XunS5Ajarsz5iks0NJSvfHjw3StTMoLgiJd9jEIvwcYwEo5aGteDN5dY0kfnt37x4JQTXsCD+/YNoCEzjKWs5YAbFX8VGB2iG/m5CkNvEoCTdTqTpNAQsCJMvACTTsqYBGIHdW5MZFA3ZUC3AOVtWB8LFRkdU8dBnlPlDVVWZv1gvZKUhDQ9FxGKbROkyV191U17gC9501WT5+fPX9lXVvj5CU1fbcoXd23HQ0hsiADyaBt0SP5vmuDmwkZXjar3ZFbx4pjJMxdMPPv+4f17x5GOhK63799l8iybsDn58codmsmcE9b3ohI3gENy5wd1LCLMs16ekCtZHHHx4LdfdJB/3hdffS9+Dxp7x1CnmdzCUbm9I5aKqeq8dT9IGVs4nFtTl4/7k9/0h/QFuQ+pAGlBsagMJYOUeRtbNtS+7/nhNoJOyqDDKo7rv03QMTmAn6ij3brqXH4GUetBlgCNOR477MyCkV/E5+b9VB/HoHW7vMexib7lcUZ1zj0hwGSCcaN82MC+T6aU6Rg50PtkoDzL9tQJMgEg7zwhoK+3fwsr030EG3Ts9hbSn/vcnWMntM4Yk63AYxLylfekhmUIAXQczarcAg6dT7LygqCMnZHDP9PBSBExkc3sU0YzWIaOM9AHfSeAPBQvet2v2dfWF8TEFXsE5vGe9lMUfZYVfltkteKlngqBby+bPoAv1G0agH3qQB9L5ra36Dptd7sVfFxNnCTon9YUsJ34LH4mbylL/lRO7StQ/40OUFcK7seOAzbDE18p84tuQv5RTo5AJy/NJyGRy3+h/bX/yOXkDC2s0a0ely6lP6ZDUukRbRsEbgRymNVKVmvpM+0DkqGzPuMpY6knKG5m7kjGLnsk/c0v7wttqv7QZ/zTy6pnjO+Kn7+OITnQNvdxAOsZ12nLM7a0LeU6/+sP3xdGP1MhL8poSz4SQmyyD9TDjyH+zJikOE8VcdESJmLCqrf1Owyco8htshO9yM9iCpNnEGXU0BeIJf3Cd55V2PY5YyB5qEOebAHqk59VVz3uuYxww2cqIBNg/1M9fZTvOntSKj5yJnwZd33OFDP8zlEh5Xx9grvKflFfYwgLiLZLhtE27NPufX+L+HmuIiQm+m/wpFVbvMAuoHqwBv3EkbhkzMy4SawRhVxtBLR5LmSqH3o/N8+FiNojdOjMXMy2WLsQ30XfuYQGXNvgvi8Kn9OhFAu2kAtZjEu953RfMmlHnleBFSe/00IjiI/YpP6EfJcc79Nufh9BMukS+OMnF4iRaELHvjYqs3yEcLedjRmih0eSmdMQD5ElFwXIkxrb+wRjQBQDTTAE03jdB9lvUA9adZXWb7qCaeYYPjqATPPKLk1OXflKU3t+05nCP+MNz5dMIP1S29wS8Mn3Kp+kIYhjJ4lQeaU9eJwokV8agyJfmaWtX5W9oWVbxnV7hfBkYNy8YHXhK6u5+MCxT+ZTBwLdL1LvwXYmJ6w8ckzsuGXPanBXH2mHe77tyf7EDWCwo31yK/9h3LDTPxs+dvIYDy2HfCZnJB0TFWR6kj2AZA8uoOTXVmnwfoH92g5C7w5tCYtPWLBM6FZbgwDHxZYB8CPL8pbMxrj1wN4WkXXVVbiWlX9Dy0pb+isvcKW5wlVW97GPl2r5Zae//OUvfhbNbTR0xKt0O3aFbXfpvoeVB9/GK3yvnuPdNm2PAvK3zbX7akeRvNx05QeqAyw0BzjpVPemecCj8YktNKUrtByoPuDgFaRcJ6+LTQDH9YXthsoAt17TCbefj9FunYWcGKRXfe3oq0L6HqvR5S1s2buufLXjFpSntBt/DzZd9682bKAeW4rlKd6yc8vbcq905d+5xjFQPuLOWEZONa+oYzpRPcVtT8vUqEZ/zeJZxkdkMGl2jmpi47Ha01bpHRORUwRu6am9tDmPRj59kXcIOqncPPu4+wZNohqXXc8jHdTxvHZ7cOqZsKue/bEV/iJQ2wotB5rH/kaxXCsfc7n4m7LaUvrK4LhlRcAyxFw6gP19XN6cn9hm9d93SnXe49wHUOaJq2jTVjnPc+7to3McQ8NiGYgdsT824L91M5nz9rSDk2jKHrZLbWNLfXMSaN4A1NXv8tVWtgB2MP/ofAEoHXbzPDS/VMs+8qDfNJThK+cc6qrPdgvIfy+0jr2wQ5s72PBgW2IHZiEtsYDn6EvMlD1Bjnx0Na/ZnrZLp/rPaQcjW+pShsJcRHABkl/InDsCAutSJfp5/OUJn6dhlYbJklEVIEQNgpGOqYbyBYX1rTp+ilv/nrBK4Ax+2BG2UzWEoLS8cmoYNF45GvoiiVC0fMkAdW1gOYC/yqAAX4PHPnDYzHAxukD20b+TR/l52Gh9g/gHRetuAXVg/SoWtrxtgxtXJ2WSh4kPiUtd7d5ySaAXujIDsbsJ5aTimS91bFZueMzl7Yf3xsqTNutjYsqXDuSU/E05sG0OQn9OSGyrBgzfHtOWQYNy7G68wfLX19ax7zr5yiDLihqDbPIqE2d8qp2F7D6MI/K2zuoCt75ibWo8G9sHKB0g9cA3x2MvedA32lu3YZdVf+FK37pNt+k3PKZvA7y0B590ZOLMQEYsyrd1tF13vNi2vscbW7a3QGLIhS0DNTFOX79lLwMfeUpbb0QG9N0C1YuN5K00uhzY8m/ZurF2At3fPlQWuoHKbVmxx6W/hRt6zLYyCkwiPJFQTrHFDtvS8gW2+UL3YGV9EOnNz+5veZYzwDOAqsnBQE4tkqliKEFlj9Eveur46j+A3Fv97jHc7YIdsSVg3cssVpzBAnzALRvA34P6VfAjK3Mitizlpxd6tF+6yq0OsD4Qr5nPmL9+EScmCp0snD+Xjaz4YJgTLGOtJ5nK84yLOXnzXd8Xr5CRPuX+8iQT3rYFUHs2AlkRT9vy2AYT0Mz3Yg/ykFGfIvPsv5XfLXTAroentjzoy9Dhj1g8flLmSXRkGLRPZqGbHHLsGSNGRuV33/FnXrLaAHS5sHQgsO097Br/gNYDlFVOZcHT82zbk0dNvRirNmPCRbvxrO+b13yZKv5WHrYxOWRM5vyO7UycmYgit/rZQrv3awdI/FqHfLZAbSwypoPU0xY+r2psZl5QWfCXrzTsA/BmAs2CZeJlXWoXfPdd8pf5hDAx6Upy5kjaY+LPYudsyeUicmwP+qQXD5gcf/jABca9z13oR69OEsLYxF0wynyOgQ+byBMhMligZYGVOyv8jLhfnuR3SUSC/cw53FYTU/ofxwRC1VZDe7pck2e+LJav5bQ/oF80Dp4OGmyAMrDBbMBwpA6heNr2oC/WqN3gwLGCSAeeqwUet0A+eqoLgIfOU+A4nyqL07xItu3efGDsy4SO7S1awHqEBhpAdmGHG0LlWy6jTBOtQIL0mC1YPfVn6y1tAfvqE/QkJDTEmYkusGX1mEQlcT1RVh1IIhZLS+IzaQLRRXllMWg6XiJlwKcM9AmEciH76AOwk1VnD2piZls90FLXyTNQeUXTqK5tUtgygCsPwLYIb8u7320R2Ntb5RuqT5E59nf5hn3c+rbvY7B17v3HeFr+PZmF0lQuxyDH3RKfxrz1IHZT33bZ+Uh5ZV7hWoesQuU2JmzJuR6Xb9c1b5ubxd2+tXHbVznwbR1XvAVXH6oHgGfbe8XClt/ylhUrZ0PLtyz20V8bAGg2/6YBdzw4YVF/C8u7oTK3bV+1yzjrBRXR5/NYZ0w2bNnUbRtB7Or+Y3gFZFx9vsLWtWGXPSYfaPlVxqavjuIVvie7uNuJY+Q0x/9IrlYHJ3ZPpjUMP9ekjB+jYNXTk2vJ4BwAIjv0p/5bfaU6KHvQ51WGXWdfZOU0E6ndJhtV4q0fx4BXRrq8x5LjR4uGt8D+HmtbV7u3zZVV7PGWB215u1/+q3ywZXiw5W28BZSXHr94bIbFK8okOAsqosFvzs9sKyvbfHmD83Impffihfa1z/31D9raWdg+AUygWwbutoYPpIz2pRw9L56f76NR32fLq3fvA52HsEUGgHz2mc8x5mA3K9C+AFDOVCfb6oG+CPhuL6j66gXgY67CxcX79x99gcExsriIqzyALXw+5mJAc7atr7mN7bGfecn2gYsK+pZi1gm0tvBLjGU1rnxqsD5RBjxJJ0nArFR2iF37OIMh3G7IZK6TsKJXMSUwqIYDZTTC+7xdlTVw7KPnihgKmHeMa3nreoytDBa56uttMGw9Ozm2S50cJlgaYOQniQK0AZHnCfNA5e8tsG3a0LLrFqgdyHgMAWzBfg8y4xNy6FhJmDMG0FBPp2TbTgAWoIcfXmSw2vz+nquvXH369h4XLmrj2lsdJF8nzm0vsPZWLmWfv9y7/T++V2Jr0kwnugI8ALKbX5VRObVh+xH9xIYD2cswO7JqU/nYbqytwHV7pS0CoQjsQQntvbIvLbBlYzcnj77843KRgv8hsGUXb8H3yncd+40vPjR+pWO/g0wHiMZ5w5a5wXJ8Kkz/Akq7c9v5+oNOJtOepWF7bX/f/mQyONuC6wbhYwtUBs9KgugtWq5ynvyuTuCqf9fVHuQTB2LSQZgYNU5A669xrdxiaRtXyhw10XV1uEDe+b2R8cErlXKVeHSctU7ZYRy517yrT5Q5l8cu9JGvxGTHpXKQ3YlzYwx8FZlRZY1N9zfssu7fwuoF2N/xAlvPdtMCLSsiD6js7gOlAVoGbB0bKNs2XOmIAXCUCyu18QPRlXbSvtqO48p1u84YftXnSZgEMkH28ap3Tq8cb/9iHzp0uF3IFW13G1YGK9BsS8sCUvX4btBB9xB7/jiORV8bag/lLWt5t+W5wq2yAjxbVnWzf+Xrcf0CgaNcJzhQBD6mHDnFyr5lDzKLBehKD7aux5ynLZe+RwVtovPl53vGkLzAzVgCLed1MPKSJ5VTsBypuNrC1n12xgKgfBx/ZgxVmxPDnSvVVT2MR8817lQ38kDGPeYT3MXmnAzy5SsepWB+CH3nL+jAHnic88LeDcMikNwu1I7aBS9x6QT67dus0iMPvVjJeYTV6CfPnmc+Qz7ThnwFg692qH9QJu1ehe64nXjxrAL4MI7Eia3vhsuexoBy+NtW7s8K8ZPnuhLxs04yCYeKqG1D0fHLzKS5V02fPiSYfIuPSSpKEMrWzzaDDCAE8E5BZ+n+mN3jBCfXBA4wn+gBdRNfxTzlZOuGncaeAL18mZXXJPx50q7T6ODKAkQXdH25rsFqcFymFqVPGeZkAgKYymAmJpVNh6URxdCAd3vFynmIlKcO0zswFLlAIt4SGf2io434/XeSsx2SNgPQk9iftuzGBq/2AW6CGQjdbaQHsAzVwYOP5IO1jWxi4c+Lfc6VIbqAxDgdDxCpZeWKUYkuGUAGdSXgvNV6xuWhP+RCy9jSRrHtjG3LNmxZ3Rag3bjLoLzWfQ+QvXNoY+v/CHyPbsv6ntxbdey33VtOmyQfqH+ai2UhNPRX6MXxqP9X3RwTg7Y5UN7WNS92bgCxbw4G4HXbc5dpVj9pY2iLQPfrH3DVVX3FY1VsZAC+zbiwYDrxOB5CYkaeFzl2HInW2AwWLE/5Xt2VbX/G3urcNI1OV/J4p2BflJW/ftNH+nnIAvEqVEfGtNMvZGvnkAvAV9mgx+6xtQB9bdj498CVrzbaNkWt8XBMRLJt7JhX2HVA41JoXCq/dVfdG/bxrfqCNB0XHsX6xaNwjp9YOeeRKzueD3w0b/pojwFoTcM50udJN5nPGWAf8WPu4FzP8CqjE4NiY4Lm6rAe8XEuYdJCntl+qYYee8HYdiKP6BnJ7ilLm8kGvobFJGbk16b0w7Fdf7AZUDSO9gGQVejFHXrot8gArU/lXyUDOdE/bRyxLkvc82wqW/IfYB4CqnVcTgygv4W+qMVPIdygZen8x3bbnsdhwFz06CSn+nzWjPYxve/MMme6v/vCJwGFvGjOeIIsn9+f5x2lnDPFaEhOOHZjG87afrZxzRcFyAF9gSCAtrYSH79oKoOwid8AO9752gufQnwGmrPkAnM/bEUmNppWNPcq+/iBd2nObzHjC/I+fjwnrdhfn9r2lGMq8x7mc+HN7wd0/sJc8927LNZ+Yt6AaXIAOuaPncNgEy84ks/PnmoSL2SexnwKP0DkAp2DeV+IHW1XP37skRiZfE6VX4kkl9KnPd7Kg6f/p3/zr35mUsSEhidM6UQvNWv325GUC/O2Z775+FnB+E0TZRKblVyuAJ4rUHzX0A5oy6/e8P1mTGO5m4mSf5KR50dQrMTy7J5BQHKh8/cBVefvjpIccsluMkmVDv/aEHagVwF6+VKJpmBT51Vw9MjWL0rYfL9ZjaKTL28S+5cJ1aj4woT/s5KWOw7oyduyJIF0qgNwMuSfbZApTMzpOr/xdRHZlzeFSciQ+OVF7TPxoKFR7ck8yWVOGgn62OQOyUDoFmMimljyAyM0+kddkfKFCr5a4Wd63LujEz1YQ9v07Vk6rU/oSix/bxFbmdzSVnzZRNskThIVPqxCfToiOQMXEL9469U7QtrY3xbVIfKIAXJ8C0Tb169+dM74xc6JN77z/c238uPTF0fAfvCFjReqw/7nUpgP6CNG+mVIOxbKmJzf33+8e//hvTu8XLJ8h8HIIz+TyNiqY/31Pog/8S9yGfA9UaI8KrzN27k5IC89qRci7WgjexDk7X7KJc7I1W9sC2IK8c9bvvQb8hfdQSyQhNkiSH8vuKGdHWjdAxp8tV798WG2fM/Sb0WLnXzkzXPQv+lPvfod6qF3e4Kji75GzBjgvrEL30TLMTT8w59JT0H8ZUBLX9VY8FxjBBfC3N4k9xnspB8yy7PMxM1fzxD2F7B8Sw3dwsjHHwZ/7McGocYaZAP+6on4ktGc+GQHxsk3f3lC4Gf1xZOvDEQG/6hnQGYAZ1EB/g8sEOikRy7Sz44B2C+W4LRsVKSIAXblCzDx1YsS3nLhKGdlBzmYLyIkjthCOf6jj8bEcsYJ/0ytcwa/FA+NL6wQQurxxn1x+ASJE9YIFTdffKgIDu3ZXnxm0kUbY5f5ndCxx75pSzxoIPosvhHD/GMEouHQmbGGbfO82Hr//PXQt9zyBhMXFUutRbkco8PPyhb1/eICNprzK3IznjqWsArwHV9VOCKSN8gGrVE2kT/5RJaOtfU4j+0wkSYwQa8y/m2/HDNtsZ9nj22XmNJvNC55TGJspl8kT6Dhbh37PumrjolL8q/5Kzrnl/awiXOojsmDly90HuPHqPyNYEdIk0r5IHluPpAYebzXpBcb+aOKz8obdDA5QTcTkOOcKV38yNULPiGqcyRfN2BB5O3797JBOSh6bEQPYyEnuHyvWb4rHFjNYyScA5i8OI9E6y8ciAa29jG+LMGWNuT3HjJp5IQZGo/vam9iTt4ZJ1b4axAtzUDE6Yv39AE5wTgRHYx1zElkD+3BOCQGJjvExXMDXKFE+x6TZaT7LnarBm3kFFt/ig+19l876HFe5PxAH+PnqfmtCvKCzwe6PbV9pTlK7r53oqyJp9qINsVOvqjFZDNi5zzN/IVzteLAFlkY7HyY/OO9LmKlRsGQux94iVTyiDc9N+NTeMhR8tw1Kn8uGmLDs/R809tf+ZBU/PJ5WEdZZKRQx+4PtCltRPDTn9DLs8pw3MsvfhANHuZ+5AyAn76QkDnYjT/w8HiHBkqPHZ/Rg19C540szSfslEv0fVyRRj8TzaHzRf4+Zxx7SquiSbzyT/YRI6+AexKdCTxwnNsmP2hr4p0ukhix4s4vH2MDTqKPX95kTGfsUM+075gGwRMEyBoLdKLijBuYYGbARSgvJfiWq44JoidVnBi15RikjitPzOTqAHRCCm0NCnESi50suSrBMXQBli/zfeV1XAEI5koqukQ3OgMKvPgrA+gxHTtk6MDXbRN02QIODPpHtm9RqdAJb9mh3bzd33zEhOOTLvxGhnfLIg6u9jEDSVb0s7JFjlDek29lEStixgUAt364IuP2Brwf1BE8keYkS0d02170CwEPADYjMX5Yn2P8jR90vpzQ65d9VT7YlsHqKxAf5NBJ8KftzFCWwYnjnFwcb22p3/Ioo+ld3gEGFN+DZ9UHal+xbdG4wcs+Zeh8DNAHblkgsPeRVb92OUDZhuvxH4HGZcu9BaW50nlVSchKQJ5hJEeTT7RrB5PQqFw5D0x3uym3ftTnQumiI/2g40N19M6JdWki1vaozPKXVwcPjuEDXaZBjy088LctkElbd7JLvd+IFz/9GVrwyg9WP9siULm1F9mshMBzC4gtvOhEHlDayr2lB/tUmvoZb65wS6e6mnmuK6FA96mTJ0c5chR5b4sbOPWWtnDSMEY81IU/26frcWEfd4tcT/6mDa1ndFUnsfF2+K9Y2PvwFjdsGmDT3JJZoOzwS31l83UfxAd/IlEdiQl9y/cYBFiPB2L2yb/kTWUE0mY+bx772KEjcpJJkC/yPurUnUlMMPnX/mJJKm9Z9SCW49es/DGJVj+lLchx6oHok9/khIqMyJ+y+lc6tuc+EqjPeJ8FirQz+df98luuZIKaTRor35K0hZ64cmLZOlsPUGbaib/pBakHIxeIXp2TkKP2wCfHWtXyzvH4AV3N0VmUKm8uHsaOdVrhxUHiSV3sk0BsEj/jRy8IGwNo+vgGfL5jO74h1zLmzgL0vAxHO/HhByawyS1Zrj9ZMIu/OVYERKercPnEol0uOJJ3QtHyCOb5SK7oxz54yd2Oqx7/JIuL+CdeJOA74XOxK0PJJxYgsB3dyGOeYrnwqPyZLi4AL9wQY/kGH4stXJxV92l/xtx37/Ly+6ffPmkSrVyeC5b6GPnR/+JFFkKQa12qA2mHPolQYBL9RB0E1F/VE3suCEMHG326ffjJ/QQojYSCJyEQQgAThhGcYgKTEyHHR+MuBJBLi/TXWiJL9UqCBqSGZBKrChn7w0wWzT9yuo8+AlLd1qSEFoH3SQBZQ6kB24AGti/DnEEM1OYMXqdPhSTuSVf+HCOHfTWIrgKJN0iSM1iB9Xf7Et5ckZEUJAST4Ma98b7q3AmcRP+sjkPdGSujT5bo4jgJU921C6j8B6AyLlDavruNA00o3mxVrnxGtuo15EFbG9q+XHV7IIRzxdb2KE6UAawO8MF4v+GqE0EGHcnius+P4TSGkkX56AFqH8hVrK9khUDprrTdfwyudFda+zY2tb6+VNcfgW3f5mv8t+6r3Na1nm3lnO1H3L+Vx3H7cgZ5X1YfOrasItAtAE10fIvNWeg5ZuwA2QfO9uz4EL7a6cF07WMj2HJ46P9bj23jxKGxjTLLg17IhVYfBwHYelxQnrYMQC7YmCCjZYVDl++OPaxjH77DxgH261/rWr+3pQOqZ+OGB8eMowvpJv4xBNEkRuSsfObHMORz41b02IgZXETNhVTtsgz1xKBiK8TG4rb7WnYLWt5tbMCmtEWQCUrGjQegMeP34EFcFmy9YGNT+paXrrDL699ZTr85xz3fRVljA6DdY+zuGH+FygfgLbS8dcoc70PDpOnDpw9ePGEyQ477O8nPn9w9f6Hz5UtyX34yfZQtlQMvdtSWa9+iD9UHAJrDZyaY2t/9cMevdPAWo4v9tu2J1QHAX9w0QLdA96svOpGT87LtgmTGh9Dj/0MbgU6ci9TfAmTkE2YzidJkE9kPbYjf0N6ShxWMQc0DaJlvcRebfeiZQPrZcrWjF/HEbxlqW7o2fD7/q80/sHDGwpvmENxVoA9zqoXG9iJfthZj1yysaK7FYxzPPFeAjveY3mke8l58ovUlx9g4ueu5Cr8KLZ2UM05gL1D5yOaOxqsf3/gxW+YiSMI+kH/Y4McumCe5z5/znnwGMHdn8MMOCdhHryfi/IaE9MPzQnEC8aIxBfiBuP5IHLmaZjhz130lhba7cNrx8HyVGDDf+ezZKqkmcTQKjxpAtAeBSTomOOpPCMrbvmenybNHoneHEnfOv+EfOSC0TaavsnfLBwHLG2fcDVqv/TiclSuvJGlGywlSRA5udViPwxh+HKbB2RJYMElwXlkXemydkll7t12uE9LgsTKwaVOfunPF+7SvWDps4tlxtpQTX/xsfdF08qPIMTTwoFs7kevOEP+B6rv6QrvCD7CtLNq2yfOQ55wQ+SJTZZuvMSgdcT7s9KCWHHnqUU0lGogOeePb1SfrWPYBlG3du24DspANlCf2BTgutP6Kt+qq7yqfmNVm4Hu2FTbNxivssu5XT+3qceFqX9uHfWSwnz6dEyfHlLdNNl5t2jbckg0P/Y4cADmuvo4dpe+2WNjl7O/4bjop9KZ0V3nN5/IQF2xiIGbbOIHs9xiePaEoP1t0QHONS8fD2gEC0F1jVujxthtoHG/pKS2w6zZ9t0yivZ0y/OOEXdpi5dQWoDyP0V1xlwNbb/eBTQOUZuvY9d9CaDb9FSi7Vb7hKuNq1/fgq8hKa12zIpGy9INcXOWkKBUe49B1gOpjQ2RUv+XBv6B1B1psY6b29AQkd1yZMPSimLZ0m49u9umbLWNbfZxXm+/tG5SzGrjz8xmoCQ50Oxc3DbKLyKnf1G2eQo+73ecfYNOrm9kuyqC50m1aoGUgtPVRu0Og8xNCM/PQseIx+z2H96It8c75jRVaJuiOj9rcdX6++YwdwF/Oy+hmnwsdaADsAKAvD3Y2tvYN9Hkz+htTZHR+0/jCP/PNsTVbSXYZvvN4mi+sRjdWwWe6aavGkHLLRJ8m+ei03pnwy9LciRE9uhhvyDu+IoIeJrBs0RV7hNL3/OWZn1+nudjPe235afBMoD8xo9BEX+2n7af73HH//DF3/5CLrdhHLJrblOErOqoHgKdw2CPsV4Z2juQHd86V6+bzEz8D6dkuQrFeyDK1j0/BVYaRGMGW7/bBuhVRzvMplGW1UzKGlzIQ6K2bAGFRkBYdE/nYdMpHtuVrH3toPB5f6NceyHtpPunlR5OLh715thmdDjCochqwNgHIBUtXv6HZdFLov6ZXSnKcyTH8+EZSnVdTtd8dgKut4e0KcB/2p6z01ol62Y0ttamdJvEjVkMr3LazxT+QKyyuYnmOLvpPP2NrdIMA+mnP2tEBPjwySRha2ojEhy5tU3trJ8SIQA63+dqGPEcWeWqbL6ya5GIGOuqhI37GHeMZ4Mq7bS8CbNHf40KPG7MN1X34vWDTV3Z1A+U9/BP+PYCcq623fLvSfA+2fbEJO5GRHG1dbcYHyuDbbXj1FWC/WH/LD7375ww0HFNOPbo6oLG/49X4XgHeQnWCffTCckZGj5u/5QHof1LilZ+PrNpw+092Ur9t7wmx9nYSwnHjUPpbSB1xrj05PmOr/8bPMksjhOtMpxMQfRWoLNPTX1VcOSIOzoIH40fGkMgF81hFxmLb4f7JMf0VW5IfvNzG2MjF8AHoEDJ2c5LPY1IP2/+w5QbQRcHG6ooHzISF80jPJQH46PMtk0PGh+2fWJ74QPbfAVtmseWFXVd9jIv+sQ6jYqXW0CWi6bEbdrbEnzwCuvLvu61ux/iMPMfabXfqKiKHFUKQdwc4OXDrmTGdO7qVAThnNTHieVidFMWLjPT5EzMR6KOC7eMAj2XSn3zrnkUklaHf46887OMLgW4f+lp/tw8ANNS1f5peOQmqCo7D38ph36Ac59cFFbRTnjbiNMZGaJM/yLYc1e0XD/3YKZMiPzsrHp9TYmuhOmuL83TkJZ4zVkwcUp7xgbj6pcAZ9wqyyjnCJI1HLVg55vz/lImd4kE9F7XwxO/ROXEC0Qa/6abPO6eEHNvbsQU5Wz9lrBQ/Y3L66rkmtCxEIjep2McgeGeNwLYctM/TDOjhQ2b9YgirydiLfdyJxjYx2B++iOFJspDxzZNvne/TPkzkeR6fyS05wbwjzy0z2aaceYLf95Bc7KcdWTR9/+5tVr9n9b9xz4UEk2fl9ccPyuFPzq1+MpF4QIs8+6Jj9kHzzwUB0Jg3npwT6A/QPmHQ5E1CB2K2FewX6RSkBh9mnPUD/DOQujOpj5CAJOKzFwk8elIfpYdydfI6ymDcWxIA9OU5jFZ9E55BX+ocODeYAseWYzqzah1oOkplVGblVk9tcJ2KqdtYOuLAlr5l2uEFGOz7xQgf22b2IreAPMpdz5XTyAeu+jaih7rKutaRmI3Nnuj61uvyD6ieYgpp56wIgvh65QEOvZMLxZw4yBfqTOry3rLkooZwICd2slWeCP1Cx9gOjwcbElI+cNWJP2I8Ehka5HRFPXoU+4k12PLUxScAvrSNG+eg3dAyaDdeyxvj6tjbK131XaE04IZbZfWj8jdQ1vLuX+mIb23e8pHZ9i7U5tqNLNoFfMyG9o/WIZ/9LZ8tJ2f32TlJl3bbtqF1QOVXVu0BGGRf+GXIXLh7bBp5RXhrZ/1jf/tFGfylp7w6KEf+7mOFKz37V36gfNQ1HmB5AOq37Moqtr4YmUxQzhPCxvJRD1Z2y1ms8AuIC4HSdVu40nyvvtCyW1gbkdP4tw02QLOhusGrv1co3e8BNLWL9tnx2/KvSHnhePRQwFnIW+uvb6x8nStYIPV5YVETXfF0Er51VgcxIge5kDvyfaEvQKTeOnXCqk8FjoGWIY8+wAQEbL+kTyEfgKagDPL5Ff72Q5Dj+Hm2Y/tLLzptn+pKt+m7ra76DbT+CtRHb84fV3qOsW3rOeI0+5yLz2eRkckYMWPT4XbayBd5I6v0/sEXnwBlhzZM0PxJScWpn+kF0Ecs2ALyzhNIxsO3b9/6Ah5a6sG2fYE5ll/ylc1MfLt4BNT38jR2vWj2fA4TOVPKbKWXgbq2jyeumrdxzMciKGNMrb1A/abMF946D3OM3XnxUOO6hJ+P3KLojBd8bGmT95rQsmrsRz94RJN5DC/F8miFJtjNHR474vvRPDdOu3wWPZNi/PPjnR/v7/72l786hthh++fxDPTw4msm0slRbNg5UNscG8XNj7yIFl/YUub2vUD062Lhv/mf/Yuf6RA88M7bsLi832zmDf2nL84Hv3mDUhWmI6HYIdH8U6EKAIHnDdfPmjjx3IydZoLGVZFoeUs0byPTIOhUkKSbY96uR2C/3AGgqasl+nNsPdHHyfc03PyYiORIi/7BR3KJW42cYGUw4w3be54Nm3sayGeV28EUnR8Sh55yAi5dWELnwH8mmzyTywQV2ayuiyT+W4YjaBsoZ9+rAoP+WoPooCAWnniKCtfZwz/q/Yastrw9ih39RmLB4qSTRPGzydBDa7lpXC5OCr7IEU8Rh5CLVtf7b4CE8s+OziDKsQw1/Rf1Rr66AStxfT4TFwD9eQP3693HDx/v/vbrW/vlD8l7kvPs7rW2/lKK9j1wyZHEdQYtlaOXmPGFFp7lQi/t2TdqbY7+8SWRWC45/LNjJ8BHmyDvlToV203jjoPsC26ApthOB2CzUeTlaR2AxQA0V9g27Lsyhb3/PfgeXV4E4aqenFa7DJLNxBq7sJu2c54JOU5Oqj0md9hHDwhNV0bRbPrpR3673vak33SVkjK2BCo6Iz9f2EjfKI3pBN0CXVGL7NE5tlOWXKGfqH+PHOppF4CBmRjTfwB4rE+5RLlX2NrvJSf7M94IPBZ6vDpvpwKYgxzGByDFkqu/yPG+C/ELfxPLfvEDqA/eTr5Im7dEGDnwAFBgE/Q5jn7u+BBrU9lm+hNyadO80W5u0WbsZIwg79EPyiZEIndkA25rHceXE0qWMRn/kV1WtaelS7D7aspaR1mkxSYHxXXwp11objD2KXasYGEjLNAhj63t047Lp1JgXwYa34Llj8KH7Rbavf0e1FajV/kSa0QSL3LWemQM++TTMybHKkru4kf+md4TuETudCV5g78sRr148VwTiTd3//DnP3mCED3DO3F2nqOP1dRpH9414XyF7GPs5Bz48ZPGVp5d1UWtJgp81uvNmx81iTp/JpoJBBNE5gV5IS7Rsw/TFzifeWzR5O7w1WMKlLcg5YkDPiYWnDtcR18TIhM5Pf/4H7TjF3MI90dOAUqWr1+5jZ4Vc3BC4kkhPvs8Pv5b3mDCzd/spTxboG6wTR05JWr3K23Vxh3rXCE7eWGfY+YRfBGMmEDDhNl2y3e3legZb/lqBI+hWqeO8St0mlArDv5CDuOTxjhWdZkQ0mZ5TAf3sSXxy1c51A7OD/lHbESHZZTRlp6nyF9szLiNI4wh8c3zH8mpP7ZL7WP/j3Lxa+v5C/rxd+STk/D7fC1K7KMMX7m7/GnueuQRFli5s6F/9CPJzBet0l60pV2zj+jRZmwnjjznjT18wYsvqr3S+QD/uGPC/PAAkifMllvEJ2Tliy3a+tvVjKb4StwlS3y0hdtNWwNjGU7IXHU4rhDT0A7SIFfElBkJBQrI2LkSs0IhVzUVasdYMudqRI3djnKA5WJYdBVKE71yDMPrFHWzXA6qwnWgKhNskdQmdx5BA1R8AGokrpaA1tcu0J+Ek0xkA8h1YitxQfa3zfDAb1SyZAX+oX/Fwq392rF5C5S1Hn3lqVzwQcwGdv2uO+wdfVv+w7pGNANfEF1uCkN5s59OTAwbS3doZ5sGOcWeq1tupZw8iaEn47TNJDtNtO9AYI/Lx4db0DpkMsHq7/Dz7JXlC9p+Gx8D5CQOp4+lL69zcaA0fw9s2bfgWr/trQ27rNBy7Puez23rxvhqS/W3vDLBLYv6yqoc6ugzXXFt/9k0pdt4ha2vPIcuD9UnULfpW1b65hNlhe5Dj32syPlkJeQYgIZ65NZ2oDqqE/q98nGFrbfyrnf6StP9zaMWO463/M0TX9PH6ndtBhn9r1B+4Mqz4Xq8oXVsNxawtwhQd7UNuEX3AGeFtbD3gU27ofIKrae8+bL3r1CZ2Ns8yhdt2M8FHfXlNe0s0gA7Rzgfe7wc/y2Dr1tpv3YAHDOWdTWXcQza8nHc95HQVx31gTKgZQB85Gef/YeGyXlfsgJqg32wrokni2dk0FF+jsubx7QDlNWebjeUD9x8yG6cT11njOtP9VFGbLcM9uHbZdUFpHzrPcfzDaU/YqhDypifwdlHWpiQ9ZECZG7Ejkw+89xzY9+2ZX/7ZJ+ZRzKxrP9rfsQWxGc/TeByVobZl62yjb7OfCcvJ0J3voPifJp21bRF2/jDIwrVIdYDsq/yiRH15BG09APnoM70/mQu5c5xyZ++4VVw8XRsNbIoySR1dEFPjiGL1WfLTIodQBk+s3rPajb68SWPfLx0XJHduyscQ+/2mrhGz5lH1BcLpW3++fiVJswoodEoqFAmOxgG8Fbjh7fvHATqQIArBiBl3O5JI2AAzkCPsabR1ZXli0UqDkNY5meiLxaVMWni6uo3BZJJt1k946/DAFvbqcN8R5qrZAVeE/baXxrQzgq5AvK3Y9WsNA4ALwhAB8LTY6BysAF/2EcHfL5qEhnIRUWeI02ntTwy0fUZ+PAP397rqp8tzzyCyCQe0NAexN620IDWE5tYSWTllmeW0AFgJUnlZ5WI6VFOu2DrxEDlRfU7Iz7scvOJNt+olQ6vrMQXaRE9dpLIz21TYwcN8eG4NnQgwI4+J0R9kzuDQfKAlY/nz06/C7WrdOyjF7zScXwts36VobudlLxsPLstVHYRqOzCLmefOvbRUdkcFwvfKytsvQA+g1t/oXRbH9A2ga9AGbb12XK/qDlvjZPT1JUPQBY6yUW21VVfob2FyGs7F67+Achx2yifOfuIUwMnt/5kB5dNnJhVzsoqicLAzz4X+Rz3Gd3aU6jdtRHgmP0OothHmQdjeCWLlQoeMyIOjQm0HPu5aPGipTkIRAft9bAd8ZEY91c4m3PU7/zGJvZtn3zjtqHL+CSoOqdXtMQDAtanbY7jo9veyxq6kPYZSeXarw5inH7IiiL5AB8+5MIbuhxXB8exKXXxKyft7KcNO+6JDkbZ7btjpg0f0H39NRYoM2KDjr16KYQe8AKNdYws5YOiOrp1qNgw/nsf+dgxtKYfKP1jQLyhOeQOP8eP1W35tJN/7U/nPsZkf9FF9bJ0+Mi92NG+zL77onD3PdqBsbU6OB/SdvhVW9j3+PlC520veM0k+rn6qp9h5dNc6ld0KyF2YR+WcB79pJnU/SeNhTpffuTcqTZhQvNZsj/omNy3/skp9tHLFj2cfzgm1XhOl0UO91XspW+wwqh/uRsiPsXnq2jJUnUVn4NZVeXOMc+Ke5V52q56wEL9rv6OhfwgC4svpfe7D1g8WwA+nju2J7IDK1ToRR1yi7hDA1AEIjvH0Zn6jCMbsAskXkDHko4t2HnI17mPLfT+ogZ2KG4AtNAxxjDeALQfOrlzz9gB3+Gn5HIXgueCAeoAygH0I4/i8uxy0MdqH975wJav+D55jD3lA3vMtvv40rgBvSuHLS1HHv2BxzB4DJPJxjPlsu3UGEWueF43ecJn5/jUYuOJHsrxzh46z6ZNRcP4wN0OgPfefvnLX40fFUcuWpgL/fjTm7sf37yW6jwu4vFf9R940VDH+MPqd9pO9njV+eG5AQTsm84RgMdUzVeeeOJMZ5uES5MEGJz6TGyCEldILBLRQR/hAIHhuCeMHQiwzm/cQQfZpwznHKThR3Y7D+oZdEi4LWtjn+VDnq9mJKtYfVyRld5vWaqcOqABbMIUe8wW7OBV2yhrHIBNC3JcnX7AX1ugdcUeI6tyNy92biyfb81oAPGzV9pnoGgdeAXs3/LZVido+WrG6qm9oT0TbMvmSpw2YtBixGzcST7ya6/kN0/Q2ziSJ0wkPHCQAUrwR/UsWcUCdchGjp+xUr6QV5vm96A6t3yOG6ddvrG8e1toPXClYbsR2PRX3up7rHzDLVq3i47hwZ+dx9UPQEP7Ez/63ubbdBvKUzpkbrmdvIOluyKwdTQPAcqg4RgZ9PNdt/WVv/Smy9n80HXImbGnxy0rUl6eW/Ubq/MWfguZQBRt44LNU39YoWy7te3Y0q/B0gHXOOS5xBM2bXXVlq0b8LHjl1g2DkXKGqcN24brFtj6ylse8JqXbePdzteyDbfkPwaVt2V0v/z1E6Bu6+bE3IUfcqFxKeT55o21J/tg+xqwZW+kvbsA1hzwCV7H2FQ7kcN+fYK3bURddVHXMaB12J8vebQOM+MLNNXR/R7DW+R4IzToQCaw7ep21wMtr33d3/nfcvCW3upW8h4yi1eQiEfrNtRn6DgH89sY2EPcirUFqH2N06ZpPb5s+9lvzGjfVyxW+rGUtDH6KAeQda8JTi5Ng/7xKeFHXzxFXifs5Eoush/OBwr9wTywUFugwz7Os5xje54FFA3/hQ3XmaSmnWInUF+ZYDOZ7uqz5TKBHv+rm3KjDpnnANTjy6+//mpkn7LeQbF8ATIoJ9ehQQ72QAPyUiPH2AQeMde/6E1sLPP/8b/6tz+bWBU8G8NKJ0bVwDyHXASyT1j9fBUrRzrgKgNDWeHlAe5fhTwPiVJmQ6QMz5LwM97+VTjkypC7r0xAGIdpGCSngXCQgYcyjMVGDw662qb+E89qMbmSPGhtk+yRKtfzjApb3EYG+7x8xhc28iMiYoHLOkEaQcz67wmoJoasrkp4JqAiSiLPqjLP9fCSpBqFq1rKDBM3nu/x84Rjv6/KtfVbqqxyzUps4+xfhEPW+Opf2dF+n13T/wPs12Dt8dW7E0Tx0CBH+Rev3tilQ49t8X78ZSXBejrZZt8+pfx4touON3bjU1aflXSvXt29ev3KLwAin18Ygo9fSvzw8YPzB14m0r4aFO2f/vSjf31J5Hfv3r3PLZ3Ry6oaet5/+KhOqORm4qw6OiGrJM4Lxc124YNRNPqHXmwA6i/t4ziJ5+gIoiuKzTrx0p7CfwOx4WhDkeUuBvmcGCMXaIyhA5KbKX8MrjbXjyLQ9t56bsHmg5a82GXkB542N8XhuDvnGAfwEV6qbgHtL59qh58vlA6eywModhtJfn2nvo/vdHVxvLKcfNs7k1KwfoI8O9d4mMP0yXkP9l0JU136p/ZMG3qPZdrSHyoT3lhLXejYs+7JV9LLclUW2yL78F3YC1PAZWz9N0CZn8XOUbAE/mKA+GuIwLaBlpvjDZQf49Qce/VOdCBM9acryOke9VH7iiVgvxxHHwrYAaNzscSOAylQm5YA3ZLl2FA/wD7olj6LbQu42/TIB9H5uUj6aRpA9lKjrSSh08/4qiisjdVR4G3lsr3aNJriqetyXHuBQ+bav+Zgt79RJhubC0fPkR/e6AKR/XBKHnrkW+U6QdUnjl9iVF5IqscrxnG6FY9ivHr18u5PPHr2048+9rPgoqS/0m/9q3G0reQjl/Myq+BfPjFRUP+iv0sdVmnPK9Cch9991LhIrAX8GiifFnv56rVt9CSI1Um1LXb610Klz3cBpgy/+ihBfLIoA/GhLPkxcbnkL/3jqRdhhn54+ALES51LvBIv2nL7mV7pyiOD8uGeyV94iAOfQKUNbJfKkOvx7ThHE4FI47jPUFOV+inPru3znRgdO76WLJz2zZdW0v/Yohl+2oX472eema98+ryewxW95w+Sj5+++8L5Tvxp3zv713O05wzy23qEAOeu3zR+0l55nvmZ97HRbQKR00L2kgO2Ue2h3ELevXKDd8x49wwe1LqtmKd4zIM+8ggCcRH30Z55+kD7til5gQ5FTBzaOmbdCsgV2ckx9ORO8pd5nWTrfEruowgafEITNrNtPzuekZ+/6O34zxZHiCWr9NbBnXS1NcTOZ/iQI93JQdqY+KFzJvie00iP+AHewWLMtO+y/en/83/93/zsOh7i5sUCGZ/kGRwDDeo0OVIwqBOjHVSn8k98Cgkck2dW+pjAeuJDUMSFYjoyq4qE17epnuQxD/BICDdIgAZGBwnIVRE/H+pOw7NEoBtNhBg2gUa6Zci+aWOXEdRMADmRoocmCZQOOdalhGLbzgxB7NMWv9W5M2mGqcxix18VeqCiIcXHcW/H8eIkJ2NWnWkE+NFDPX72m4JubBpxOrdlI1c2bIzsaWw1tEqlg84hzySfTluAtthjbLcMd+CZCAkB7CehrEv72A1yzK1lJjY/aTB/8+aVBroMEv6JV/Fzm/vDh3sNvqKXLPx4qfZ7o8nzT29e373mdo7an88k5UJDdssc2oZBhoscbi36dpLk8TOZ2JPY0X5IFQPJra0T33FMvOBh258KxYjGq/XkB/ttPfaB8rpueBpj26Iy7ODqFTNKV1rzj2xs/iMA7cE7+2DlFgtXGqC8Bcobj8LaFcheLmtUWP/OE2QIsb96UhBd0Bhrr/wFyGnaJxe+GTTBTp4ZyAz440GYwS5t2nbdmIu8+ALUFmR5tW1uS6vGsjyJNMzxgc2ZQB9B8Esqso+q2JIBmOPoz92LW/yNQW0yjlzAx54sCMo7crEvPKdPlBMet+OwbVkA4a8dnE5k1thb+bEZsNyRA+Q4BfXVBglcZ77we3fggXzZXTC9yqlrfeVEFtSz7fGqvyIyGAuqD6y9nsA4LqEFqhPoHjHZUDkFzkXlN0jurge2TUXr1rZQHlnorWq97eTBEwlt5ZUEql4bZPTkb6CxXc84n7GFfGHIjpwvd/zwgyfP6pev37z0exs8Hokc599MrMhH6/U5BR3xg1+h9RcN3NaALbr7ovMgj23ca3KNK/Ai55UmzrwfIglemfty8M7Kps57yEUPfULD8+hrnBIrwP6rjPbsi8XoP2kTtfShoQ+RJ00+32vcoLzjiV9YE3Sc4VwBnPIe5iITT+QwiaoeyltP+/cYviJyLFPItselTRSzmuu+NPaJIHzSxSTszY9vHDfV+nzBBMzyRUMbM34aRevYucOe+jnPAJTwFx4mvPhu2/TPCxVzF5u4sHVu4C9m0r5it53KKdqOY3LU9ui44zhysNPzKyayI49+6HYVTRZGqi/nB86zbU/D2ELc5ZXbMTma9u5jn+z7cd859kcgZJNj4vOR5OIl54+JD3KwA5tsm/bZFm3TxI9jdJDXnC86ntA+/Hw3aUmIiJP7lOq5kHDs0BNi/UkO9ikGLlhITXdsRuW+QasQSpALZaicjb7DMNNg/BhHIFgFYt+TG8ksLWnG81Q8T8KhbxXyXJ4GDIR7wqQyXQj76jgoevSpnmelmaySqPD/ps4OMslHB0C+ueGwKc64vIA9tdsc2C2RJLTLZIRtn8A4OEPvhDGQJPJb9hBYyg+dF9zl7JfePkixpBpFYDsU7JOOSakQ6OMPkubJLVuQtuqz1bRN24pjbK5eT6jhhQ9Z4jvwi+zTFl8/z4TUSTd2g45NDHSMaLcDB9DhWz66cHrOJ28m8RoDwCeOkYkOLog46SMfXl8ti4ZyDzC2J7qhQ9/hD0k9tiW/ArUZuuouXespBzbv5uu2eG1nIPY/zI/Nv4F6yq7lt+CP0l3he3y7Lrlx2g20jnhzoiT2ACcbsPFmyzH7GykvNKZXbPzAQmkbx9/D5ij7yKk9bH3RTv4JO/HHL3RU/m4vPDaSk/SLsW3zmH6QsgL7liFaeNBV/soolJaRzKj9+tM6HyvHPRYItpzqACq3fICkHLLYb7nHvx8UJ65/PBaGD7BclbmcbeYhD6B6e1IXs7G286wxoxeLCio4bLPshY6tsLrZ7nrgOMaWb8rZnrbjcTBAefEKt8qvZdX1R+ChXSdfZJIv/DwyL5bmm+EZv5JzB51sZ7UPcHy9gg5/YgQiuzmQNnj+QA71nAe4ECX/mQz4otQTruipDOT6Lq8G0OSJxtKi2sX5I1e4Y/xEE5SvksOv1L6/lx+aGLBowS3sPq+KDGwRexY05tNpjQe6C5S1/LNiAdaP+hq/T17ORT5Pje/ld6arHl7zS452Dll+PIKYCOEHEgMmaZo8Uw/OmAEiH4C/W3Y7IY/s2Jc6Vc55r74xf6mN7uHic3xEG/2nDz3uuLmRlH4iPXRJfPv08d7P8CKHesY1gHeGCl94Npi77mpbzv2v1Uav+R6y6vxo5DQF9jCfwj5eDmTS6wVM8eWFQeJ65y+uvPtwr7ZlQeK19CbvGovGGojvzV1O4pmD8Jlivive+MITGeHDl8YdQEbbg3edmCgzoWWuR15Ko+m4Q4L91gk/ykTHPIw2Ze55XHhCIx/5/ZHPyjn64vm45r1tps9wcfhafvb8tX3ETsrdNgLHcPIX+S+l783LvIzor2181USMlWcmZXSrQic8BYQ7YJx5BA6gyP1ToDKeejoeylJ/drAaCFAWzHMv8MWOlawC+HxSJLDTIH2uhi16oPHkmqBq/3jWWQFXTjrwlQnWnx7TITI5D1CGniZP6UB4saO4j9m3LcNfGSQHDczzwdRRRl14M1GunMbFsqYjl75QW7rfek70JMvxdq9IkNNEQD5g2kF4GSDYwmt+eMUHD7y2ZezbfhbOumwNsh3b1GJqltMvBjpe9ACoZ1rfFfmWgXT42tjERTaxJB/aQaEtH7Tlb1nLgdj4cEAr7LIr7tgRn04ykbtlbqxukGOg278HKqOwZV33ewywj12Ne23cdpUOIL70p/qWvDjtr5zK2jKBLRcEakOh7YlssMdX3vIXSlfayt1oe5ZNtWvzAa1rPVt4CqWrHSD8G7asbru/YZeVB9hy2TYWGyoT3Ly3QFIOmm6re9sA9Lh0u02payxB+j4IQL/jCGzZ7Je/2DJ4yrf5Ad8dnOdmC5VbeY/BlgtU3xWvcC3fcr7HB1zpah+xYZxihddfDPiSRx2K8O19YOvd+1s22HL2cy55OJ6XrlB+4EFfGx1Hvmi8Np3Om0yGAfuwLqKZIGxdlQUfdnCX0fyjr7YWON59vf5f6QrIaf5VZgCd2bvy13/owR5v3HVs4ccWbMPn2rWhejZeQafObFW3ZWydlLH1uW9i2braV2x5ZUBPmzceonAdMn1enEk2q76vPaE784NzqxeeTM9fnifGHs3FdKyIZq4kkcgCAc6vtHvPsbVppnze+n0q7BkbNx37RY7JJS7iHAcub1Tmbq9tvk6TOSDxAyrTPii3sMsvuGpeOSQHDRd9nQ9c+0XbFr3MF//617/6WWj0lAfgbrh1Lft7XICnsqiD3x88+OJfYsnJsgxPtN+rF8qNmoYWjjLhqZimTWdHEcv/fW6XsjijIHJZIbpOGisHqPFgZMaebisnDZKkZ3K8ARrKiwcwWKgxtvzqBc5ygp86+Pc29kEbm048Ewg4eHRYuZSdnRWqs6GKpQXg9+MLc5HQNtoYOuQN8gIWXyyYr474l6Ekz3b1ypmt2gBLKW/9llmfenW97WzC92VBXKFJ4cXmPG+duJe3F2EkOIlX7MBAPsByrG5PHhVp48pEN18O6M9+Wr4QsH5h/QDiy4mbHth6yneLn7LmHoielgO3tt2H7vfgynfLj263vKzenLkHsE9cE2PaLD5faYoA+siz5lx9rD2F0lNGPEqz7UVX86V1zX3kbr5bCKCnNncfvNL526mzugYC0PeCujJ6S45Vup4IgMra9kO/oTbcwm9WqA7grsSZHxu6SNC47HiQ6754ZIGNhZ2Ri2ddGADQXQgN4/MZ05aftlKW+LTcsfF6ncYe/fUFt5D9Qlf0OB+AB9/IlTQjuyA+d791eQzv3AfVkkKVjL3xPGNc5EbXRpdhw9gBQu/yCx1QWbuscOgdfuAW/94C3b9Fmzbc4/S5X5qU5VzaOvho892XQfoPY2QnB4070NwRU5Cxc/JqywWByjzwqSa/mnB5IiW90u6+1ItogPHj6MdqV69iSieyOZ9Sjk3g0TCCbUNxQ20w30CPN7asNrSs0PNuERrufPrRRy/UPIwXWHva73p+pSz6OOdtPdgYO81LjB1n1ftcNW2h2BBD+CInNgFs247YeMrOBSz1lGAvx27r6Y/40R+BAijv3V3s/m3GUwA6342YXLF+zvmjjy3tCDKWMIG2L5LKl7/efciPlvCFDL75/VL5UR/so/Q0hshiPE21JGmweqIYPJUq/wLm8O3zCWAbxM/kqLHYsrnb4pVoneOfMNfQBLk05J8OvFDir8hIB756NZnHjYTEGPo8hnzv7ef5Ke/+IA1xA8pfvLYN+9CARzut+id+xlmdmYbiFgAD5SZgAmZnB8gZ/rAlgXzbh2o1EgqeklCfk6AYxMBMA7F8T4AySLRThQ+okX1swahj7OPBlGMgmgHWoJNj9/mrGh2TGEnmfsewaPuEfslJloHw75NCT66Us/p7vAgwegBooSEUlbnx0OXnuc9B7PMnkiTH1dcXBjhu7JHLrRXi9UkTYZ4JtQxNjvdJRn8iY65qI0dtiHE+UUrPmL19gKc2dp9Y9phBCVp3SnUEbKL+JgoqG8ROtomPJsaynfbzoyKSw2Quk+ezk+cW0MTJLSleJueuU5xURB6wqu7be7ITGW9e/egLtMYveiMLy54SS2wXUFbsMf7tCQlw3YemZZVFblGGrd0Cm7dQnkdh8ZT/ui0g63flDTgfhB0UEudvebllrvRxPXnF59r4ZJDjrYGHeNP32DI4Au6LalNosXHbWRs96ZJe+Gh/930NWmz9k7/Lx40FWXvYi22WpWNoLMP9YVZgaMdBysvzAGc8qX3AY7o3DcD+lrXrt37bNPl/lbmBOLf+Sl8Zt2SBQPXbLknjhLXL6E+uS/c8jkFmS5Yj3HcWr3poarblO/gF+1gkj0DlCr2bc0bKGaPpR+hJm4KuHXnVhW+FlCkmq6wxKnS/Mq/tBbhO247tfwQqr1CZLf9WTvIQgI4j0y/bCw9lhM/y1Te9WKHcBdomAPVMXuJ/J+NnXqXftv3U/2cbvtxeZwzduQb6YpScVoR80e1xJDFEXnO9duz4VjdQeS3bWNj7ta1YQL7HsWUHyLmSL5V14uPJ6YueW87VSPgZobeP1cuWT9ziD1Bd4ZFwNZa3Aj4lCdQH45JVwDbLmXOSz31TzqSScs7XTIBZ9fwBmxRzFrxiR9rf8xe1A/I7hhfwj1/p9aNl4v+si50vmpxax/MZp0QOHfuZQINELYtVXiSUf37hVaU8R/3L3369e/vuvQ55ZIfHMF+LhDnWzKnc9hmjnsyk/Af1X3ykDLnWrfwCsB0eJs4snJam0FgBlql9fGUy3DbsxUDniVk80zmfu/ZyUla4nmea82WN15ZD/jKH4mKgc04WWbgwBNHXmD4Tfdvdbbb7oJA284Ldc+WW+qPpZM/T/8u/+Vc/O71Y5lAQLEQGKTXc0UlYXvyTFE9G+8A+AXn+/JUM59uSryX0pTju7n795Vc1wi/qrBIuWlKHX4HhCxdeb6BcPE8VHAyj0eBzd1DdMzUwL5LBjxuEjAe3sQtbeE6HX5bLA/pqVDWKXBSNBhISTrZ+lh/OaZU5ySXoB/6oDFe+0pAkquqeKhj45kFbWz9DhS7pDyRZvnAFI2aeqclzPmp4icRK5pAMTojQJb0blbdgrVP/Sbj7jxmUbJfAnU6+vNQVlBtPPFkVVp3KaQ/78tsndYRMcGiTdJic+IgJD73zYyw0qP6HRnzu2DiFGulHHTzMRPnnH3HBT67g1JFtM8ZKyA8arKUicVQZb8LyBjbHtKMntUJeBnj9+pVfZskVO1fFPPj/g38a8706onWiTxs+dM7tpZ/42oYSnZdd+I37f/7LX/wb/9jxadpX5is3GBDkl7NgBj6VI1ERk1Tt80dx+8rZGB+poWO5/YgJgYNjBkKVszXSRyiSjVA7SEKovUo5flJPJOgHfrkRAsi9VQ46F8UnJ3PhoTrslC5iD2E0wKBjQH7OnqH7DNL++gdx0z5fYKFN8kUQ5IRyTJAO5ZetywF5S7t28OGFuuYa3P2X/im5sp024tYfX0PxCUdBNY8kR08urrN6iW/KAe3y0uzx4gi5Ilm8bOFfncRuYgKLA4LNkuZ9lUun+4+2XxgblNd+2Unt6h+TUMx4Bh67XijH+aoLftEfpM2xtlABzwl6HLFcxif0xEfU+ZEiAkW5HeE//YQRSQAfbYQ4bGBL+0ufB0poVMg+ZcQIcRlsYe+JhTEFefgFH3o5YVlCYPSbkf/Dn3gDses3+el+3HLbX1raG1+jPzlxYifLnUxx7JdsVOeL+Wkrb6vW6TkGYeOI6xhA/KIPFA19Tu3gScL8w+f6nedr6WBqDyY9UjCSxCploGgwICFhn20B29XOKkCm/njfZGJA9zSUttQFsdMWIEvoSB1O5rgILTpQrN2bSH1X020gfHNMXb7qJBrp4GI9eWZzkz/eTl9TuaJuH4+XpMWPf/5lNtEQFl/QSs5zHfDLfnydgF9PY2WNLf0LG5xZ2D8Xs7QpfYmLWr6y4fOI2y/xjxNMNl54PPn0ifPLD3d/1aTJY64M5Nd6eUmLlxNf//jG4/2HD++VB+rzxEkSGFteajLR2Nkv/XEtOoRcmDAu+tf2VO9ybPb5MauJAL5bjo4ZT1j8cL8Urfsb+eR9vIWemBJPTSh5H0r0XxUvvi/diT4NX52kToHFAProZ9nEM7D5GMGc77XNVyA0XsKEXiEvBKZdJCtStVUb0n/4pyJ8pQqKxhlZyOVlOLaY4QUHxgi1OReFzy2TRxLNAoVkMY6RI/jCp+5yvgecT9ryUh3tDEsvAGVO7JAgYsN5S6VuZ+JH26Q/6pgYcuzUoY2+GKnLs8fily4WsD7eaxySWN5DI1a+64xMsk/b32RH+jFIW0qMYxBkvvhM533i4RwSD3MWv/TqeOMFNuEZMuIrec/YT76o0OWYT9u7PRwJ5huhkVjnDWYgNz5LzpwHmSMxf+VFSI+JBF0y1BTuJ+jwOUW5gyxMocyxR7cwX+VAF9oVw5fzyy1JTfPauCa3G0e7bgShGwo6GgA6hMyVcV/m42rEVznCnAhIM9ESLBLAho+zYxgYiFOeSH5BH+m4dJtHgwWlBFHI8OCTlxytTCgA6k4+BWb04CdQvchh4lzfLYNEfwCRYXlKBE74jpL0ugw/lYTwnW+/yg1sGzzsIJ5MZOULtoCVwUQ9dOjXsf6dj2e0nDZgUIm9gLgtQw2gMp+2fFz67Mdftp/VUZEHxB4inQGpdoL+OooS6zkvBQr7jLt/FGDa0/y2I23rW4jqmI6Nt7KBRJxnHKvDjwfYDnVgYeKk2LujS+7EBV5i+1mdNW8BIzM0dOZOdg1jN9vtR6G2YjfQupa1vLEBDnrFgX36BFCpbE8NJ1TXTSAevwO1/RYilW2huqqPbevZr2+tL0TeOUEOnfLHA5pyacotQ16SJdDzYsaGrReA7goeeJd+dKOveeRxSPlC7NU9xpaHCNC/WVFoLsSHEwHbK/qOVdl/GJ8rbBqQsdEXIRqEiy3zoCy7OfYYuvoCUDtqE3YWM0I97JdXur1Pv+B4g/v1NznU/lX6Hke2YzrIMZayrZ7gSX8LWseq8RUYr4Mo0NgsEi9yyFu2x51HZQd1Pk9oH2jMc6Tj2R7jl/8CsleV4T/bc9trOZe2LF0Bm27VHf4NEpPutx6AZ+cVULrSdFFhy996wz8V6mNMnODlbjBw6NZhZDJBUb2c53xQIJc88Urjhda5oT4lPf2aE6vY1Uu+XgF9LHbxAxqsQr98pZznU6S6sOb8XT/Y9vG97T+TjX2+ewh1NLBlAfZzsH47PsqE6KN/EdPIcb1cKD/QXKHsWl7ZGzYNcNYzr4hfHuv1h3xj/LJN1ivaOZ9hL/5+3ucngeUJEQFyV9gXWRyrrRVSyYwcP3YpGebVeYavCF39YN9jjmzws8fuPfqL2eLrObJYn+E720o5JGdSV9l5JprvP3/S+RffMe6JJro/+GKNRZiTx35NfgWu24Dt16ie+Jx3Ci1DbmaeGBsozyp17G5e7fGbcsITG+BrGXOe5HTHa7bEEUzuJjd5dMOLe+/fp78Iogff5L/mIcxHpEXy0t7P1G9ATZ+lMW3yJN8QxBAFXp2lRp8dC6WngwULnJMIz8gwoWJQAHmQu8vtTao4l4avbJeTaEL2rWuC78YR2EjpYksZdCDWeMI0spBP/aZp2a4rILN+9sQXHdhLA2dCtwE5RRreMilXI+bXaUDx+xaFcznlQhKiNgGHXxLQdKODe4X7QlsfshL10CYmOEStwJ47UkF8lY/OXB1W3hk3OgeDIfnIxLXlpYW3kwdi1fb3r/wowaivT/ZLRnhw8ck7NoDIwzdWOHoLpb6yxff6X0Bu7aCuHaw2Ul+bSvsYbjubO4UtB4D+CuUHr8cg8QOBrW9j6/4o/B4tEyFlr7eA9bAVNrbV3fbxCXWOKa8O8qlvpzcWRklzrs1x/ej+RmSB6N3guuyozygPVp5Rhz4uKDmRqNZI7jSXpOrQB0/yiL4efUC35WPwC8aXbhnT2vPgqQ3U4Xv9B9nfk+Vb5e0bHg9VjqwNyMfX+ls7u9+6WzQ9Buo/Zfjv26nCa95tLOx9YNtIXXU3Z8DWbbwCcor82px/cW5g81l27dWx9cPjE5wu2pVfctB4yBt9pxyOkutOFWQ8qA89cXJbks/Cyis9wH7jea0DkIXNe1v5hedP1N6ekCafTprkFr7gl7iDpDRjMOdUJp86V3YxAqiuQo8rl/2NLfeFimS3vJA6fJOOmTiDPFL44kXu5oCNA/SMyUwsGGfJ5Z3XpXVs57iT6Orz3Q0hqpnQeFLjf43vaZ/7qPTivR/xsr3KDW2YnNVH9ilLGxFJ5agmm0B9And7AvAWCzk+c4v4uP+UrjoFW06h8k89Zz/h8QtWtbtwVD84b3sMI3eNyf/GHzp4PvfcJx7G2x1vkGPi3th3i6zozzmUtuvz3InhjKWSIeJcfLpEtuG7+iy/7soFk395UDzI5W4xF07oBmgj2hF0Hxy78K0SjcRLyMUG29rF4xsdX7A3uYps+g7jGues0IPQ4Ft0xEd4uAPpxwql1/ZLAn7F5rzQB3JcXrbwk988/8wEmok0dy7dXuiSf5qQep/5JW3FXQJf5KiLg8e5E0NsqB2bJW1VFDmOXU2UQBuWxsNYttRjIBNnT55f5JMn/UwKDWWZnqwnQA6EA5rENcqPdD4ZyeDk50zyG+ZeqVR97WlgelVo+ZJRv2p/AfoGlMGkv5newDoWY9fBywlhZILosO8aNADqNlZ36cHWFWp/ykigU0d+1ZGBgWSHDxnbpk4oIsP2eJA6j2kpSE2vgZWyQq86t20F9mt7j7slP3ZsNk33G9/mhuMsrH746dQk7i9vf80g7banzeU7KBoQudsnoLqKHANbT8s2T8uALbM0GzbfsXU+njK2vquM7+m60v6HwvfkoB90PKe9wAK8tb99YdvX9tt1hc17rQPQi87myo4FUB0ANl1zqvJLU1ng9qE+bt5C5RSv9m6Et3KpvzURbiygB6qLY8qhKV95ylc9j8GWmX7/bT/adrMP1Pf63xgUe7x1X/crr+Wbb2+vSDlQPra1tT4DpQO2zM2P/u1fyyqjYJ7hY3/TFx7TcaXbx1f9hfIDlbfLgMdoipK+jpPvtQ9d6OX8tv0tPZeOQO0Tgcvhb7t3IkL5htMP8SmdSl+66r6VpyC0TCo+vv/gO6ihnV8rFBaam8V9AbHlnfUPY8x8i0lIaHK8ATn1eeMur1/YQt8D2S//lQcseP/rGfdvaZlwCjT2ny/C5/xfYB99O5ZAZVQmWNquZnJc5NggXfgEPdvGDkAe++jpWONxh8fkVGZanevN/yljJrhXc43jA1h/qmPTA/v5Y2yHrrzgM7FZ75QDhx5hfS+kvOOutCu/AB6JwIfq4UKQeULbt7BlGmdO6bjKmMQ3udAF3NrKRR51yMC/+w/vlePvNJnWHOQzz0FL6Vz4eyET3WiwzbJBbUOOEirw6f/93/6XP0PEA+cAzzvxLFFXhuDxTEzK4wRBkpFylrcx3XivXsLqoPOykVSzpG3n3AkJghTnmSQ1srbU8TzUp3saWFdlspmr+NweiME4zC8rsTqO/vt7yf+oJBAvz9LQYH3mR9H3sY4SVNtKsezl3wQwz1ipjgYcPiKiGtPHR9RNwJ/Fbz4qT3CZoPPMDj9pTsNEjwNkG70CAL1siKzw5xbD2CA78wyXZD376pU+P0sj2/kO42kDjQSf9lXEkArk2SM6i5LXz/yoISVTrkkGdCSW/upqyhYQA/FscJyE8lAESXz7SccjvvxT2U5o2hKE7okm9QwCL/kWKLd3Sq994vT+XX6r39/lFD20POfEM9bIQs97JS/P031UR0cnAzN5wjcoqXf8HSuhHLN9qjeojjQnrtCBALXx+Szr/sYCMXfMjpifdQDtTVtiX595BqDDLvII3vJbovYrxTQD8BB1w0H+UN8+OQEPbEVnt8LIyzFUx7b71CuOeaYrYH62sot2oC9Cl5ycMvsV34/nY2mf8XHHygssU8dxpIfGeeSy0x4//zk6UZJn+JPzrpdutuWnL5nW9IxfiTXdiXK/V/AAzuPoCHSvRWxcr/a0HPUBcr0nC7+XITsbD/eXB3GIXaxYEJ88r43ctA3x6zHbHGef+iKl9mdO1Mgk/DzvR787Bv9pG/ax4bNOOllgCBbIiH2M7fHPVtiOAqFjLDHMzKW0Hha1PeSPzLM+tuj/ESfbivGCrD4qLovHYJ34kvErMXgoOzopxhvq2QbYwlO5Gd8fB7fd2B9Jwggxf/OteIVrHVv3D0HttPyj/ek70ISHKkp5J8MnZx2f43f6HLmHT9Zhemhkm8pzntG5Vjn5+tULbxlLIePZbyyhLQDnp9NI+plEkSdzV5chwHYyUtPm4mHB6p3G6HeaJH+eyZLbRDbx7VzeaXml/uC7sRqjeV6URTZLgUZtzl1W/HV7K4fRkUdV4lffYWoME5O2L+et+KmNtxQSRzyibfxBgokRfO3/LMhFTlYIefz0tecK8wipfT8vuGuPLLCt3FmGt3fV/cgi8bd2t5j30i3GWCHnWtMpJoqKZbBP+/kX/pAnSjzx6iTPcasAGxHhXw5ELzQqYvXW/qORQgE28gw3fLQHeUM7xtf0NVoeizQ6iaGIfNGrxmapnvMlfFhLvXXiq5D3nuwgbU6lgLZGb38ohO8aOzetcXyCDR2U6QCNxztgU49u/iLPuYw+2Zh3YkDJlX76gSr1X/0BXtEd7wjENNtP3JzfvqxU/FCgcj9PbsS60GKoZavfhA57ox8MHXmLfHkuHvxCFm1oX5EDkj7QKo7xz2xpGxKB5t4nDgygw92C0he8/C+nSk/ACQAySF5PhKQ8w6gUox1Auxxi8uNlenVCeJLActCrpQSSxtOEelZLgXSmHKODbcvY+kF9JRn7QPmoL033s5KdE2hPAuwD8FEX+fHNFwuKEdiOWvmFfYyujVuHXwxxOTbFvtBgi/Y1gnhiSp1oW0/79xYQtxksS8fcnnwOrxPiW78ByowTT9BJOX5uqL0AcWYyzNUgdFteedmSB9B6wNYxUDlsAer7+RpuE8GL5tAnd0Ayd9sOeF/xOieZ0RH609dbfLusOspX2GXQst+XWHorrnWVVSjvLSyUj1g0Hn8vVO9Vf4+rc7fLxtpTW5qT2EN9+xR1tXHLKT/bW+XA3geqhz7TSSGyt81AdRYBZJNPO6fKV6gNtePKAwK1o/2YbZHxr2Ng7YOfePz/WPvXJT+yZLsTywIKyEwA3c0zeghJQ3I4FI0ayfRJko1RMpH6IDO9Tz2xDk93VQF5QUHrt5avCM+oRHXTjA54RsTevv22fV/j8s/GQJDYBbuY5Lwxj+xtO/KuNjXtCklPn1BfgZzvMtueq5+v1y3XsvsahPqa9vd03XSFpl1pC6W/8n2tzKb9HuxyPe914VoXPS/t1gfcfK4030svT86ppyJQ+aXZd/yS7mQDPDeYTkk8q0kMOCbf30I4ZU++1ae6AeR1bGBSwpjNOenE6o5X9KU80PLE9OfPD87nhXF04JzHpBr39N2NRdA/hKZpAHyB6rN9Uz0BP8owPvCYtei3PSf92a45B3b73XaUbtsJvOSfXcjXIHLxn1AsOZ7zHsaljLfVH3rkt9+Ab+VWBmN62zM7tie/ABNpEHoeZaWvgcfue7CL8sQDX5bggw3Yzu4zn3ir/PrNvKZ+qkeASe3LmAWre/s8rts3IrM0Bhb8Wa0Z6tvNb6ejW+0PD2izYQoN18z1mFAz9wMaq7/XHwu+3Tw6Ly8imsc8JQBwvWWC2xZ0+PaV3274fPPrr7/cPDx+Nq/qylMJqHnwFsBbpVRPqof/z//pf/pJ7pXS+blbCiXoFNhquOih6lcA0XhSuWYmRv4pZp7XEj4980WNfFWD32/nEzDsKn55IO2JQukA3qkMqw2Bf1HuUcarQYpA+Xy9g8/n6FoCmDi+53lqGYDSfVMS41gxsEuLnujMyoO87vjafShMB6JThZOxK1jKuWGJ3rs6s0L0rrcnZBhqLpbnVTAObUPVzJYVLG+jW1khCwEvBpSOVE/+37zzwsW66D98sgpTxeITOkdVKjp4laY00CtDT6qjFxLcaPXPOxdeHLBC1JE0aLwwiQ+8usYXowdO5BZJ0mKXSMwfATtAAPxLsGGzGx/PQz1xB4GfpZTuks+uM7sT3lFW2awwueXy9eaRxzEeHzzxZFX6TnSuf8nzqlIyePuWzpjdBOoDfXAnMXQEMQ1JdqMDcYldcYj0jqI6Jw2r4JpzMOYQuyE/UOnUsVGyr7YDTXMsCXdcUT8wcb70JR39AJ36utzKt/ysG9f+ix65Llx3ngvwBMbqk9/I6nWRwSir93MB4lhKcZ/7eo6gATvE0/FJbOmYnVViT6DrDblVG/nuFGfnpXZV78pnFw06+4xbY6prWLY8Ms2HWNKRHRjKoCdweEv51l/qOjaE6WCD9CHF+IB+I2Xg66+LCN+Jd45ZENMHkk9tEm9MItwfzqekivRv7tTnuvW/Iba/rBewQL6/HIF++hfdpt0JOQLwpo3knAGFtpK4hQfH1p9SjmuOtDckFtUF2IfWTPluT1xPnNQ/7qdGPlCtyTdSz6KnDVE3eVN96gL/iG91tC6ySxenDHaaqI/h4R1F8a8c+0Z42O1cWMRO95GmTgn4Fp03SKnERcoDpXE/jG6LHtywrzl33Shems6Ocgf8/BhW+cB3oTSJTeKjPlJ/XPc1wTTSJUzhqTZA7DMGqu/8eM+nuO5ubtmJVTr6c+TrRp5saNx55g7efGUDOdSDPG15P767VR3wbWBe0taERHmPahsc2YUlIoiBiNe5fIatd/dqD+irLMbx3IGlz8kn1OCPAchLeyOOGh8cEzPwsl+oBmPqBItlhuPUNukab+FHwO1U8rHBPrdvsR2ePCKaO58A/JjwdZPH47sGlMq3n8QXOtIdFyqXPpB4pN9pTCR20w5GN6NVUHr08FgvPtjTL6ZgIPo6VjjKDz/+uPtTzWMY6MYXWOo64x+OFG/rgB9UBjsev6gfku+ZbHLnG6AemGSrYnXVu/BpKxytKFx0ZH5DfWFLbbNfxs+mVFoxyVo4vSNWM4Yr2fVD3YMUSp86ZY7z4QeN/OKy8kMhdUGdNi7ob8iHr8pJCD4DzAOwQbqGt/6olzFvx6z5M6fIP4j8Dx5CviCS+RLyZjLt+la+fOj+W4gM/8aJ7CUe2R3nToLYW2bt8qJBYvILgxSAWJNCGKcSooTaJO0m1wKYFBKEGWAI2L1C4vrXhy/Oh45yvCTRAI0yqtSoI0gakFsp0LHjnLzKjwPSkEgjxFoZgINSACfysa/IdZFr3vyGn50ouNICBC7n8PcKTwMs56RhW3U++OLVgdpYmgLX9UGCjTLxUfN4XKRBGTwDHnUdF7oOnDYDsWbyFRz2n0iqo/4bAfQlDTj5n/VDHvUL4pemgdAVWo7OoXzwU49puLkGysPn0lye1IB77hAA1K3fRBa4vlY+MtxoRt6GXh/8d5kLkAduPk1rOaD5m8fOB/Z1z680m8/m9T2g/Gt8ge/x3ufX6wJlG+tA84hpYr7p1FvrrvUHlt+u16Zv3hu3vpb37WW7bnmOe4egMlzmApTf8tC/mMEzA3rp4AEv+IO8VFI57f+Qv3m2PEB5kOsta8vZsK9btuWLzds+ADYNuHUBNz9gX4O1o9DzfQThWdhlwe/VexHYfK46Apvf5kPvze4qUFrgyn8D3cFr+b3e/MHy3foAzd9YeC3viqecl33cNVZL23LA4aeM1y/ANOrXGHejM35SuvgSn6mL8C9vEIC+vu8RGnRyfGviAPRXgIlZ8vpyFefQU5YxnD7/l194J+XZct9rAg4f5FXGyz749317YetaejZc2CR5jbZH0yFbckHaKrryTV9+ZhmfwBNd0Jcd8T15Jn374r8Vfftfg63vZDOPnHHYeZLrxanOC01vPGxfkMdCQSUOHiD51pOJsMbr7kCbl2ibf+1rQHE8+GzfggBp+j865bx5V5+gc+LrrN+O+0B4nX1CfwyluPkWC/CgPoq1gd++wCPhQXxKtjoF8lI8MVXY+mo2sHzSu6WnP6o3urZvB68xxOKUuyDsQP/y69/8S4S8k8V1f3IcHvD0jAnbJP3t//f/8h9/YpXob+qJAEVoOAjmI/beWVUhdn9AVtoY352JzxLw+MTvhmvyo3QCF+bw+Je//vXmgd9M17/7Dx9vPnz8JAdViTcJ8AduDSB/bg2JL/LcKIXvbt9JD03QJYOfPqXzxNEi8iSfCaa/9yg9vzw+WAfK1Xm2w87FaFU2bxxPhSjFMuFDObAOx5mspFGFoOuOM5ND+HmVb/6Sw46u9BKbY+EBHStNUZiPcq0rvSLlaIx3WjXfvicQCTyCpkGaBouWHOk+7RICVP9Co/pgFaW6Y9nACpUshbz1Y85M7EHHyhS9YE+aV2uSSf15VaajdRtADis10tlx9s7f+BMfAR8VdB8/fvBzZvaPVmnuWJVHDHxR8D3q2N1wnIM/8KFjRT5BJzGP7/Gl9KIxsfNs29FvGjw8svuLrUrzLkLrcewS4vcC9QCPngOJnbMxb3C9jYf567OxG9no3dgiHV7eBUR364aM6VCUzzW0lc05fk49Rp59sKA7z+S1PHAcbSXHlabjRtenMbFTsO2UETpVR+tCOeSNDdhCO2PlzTOPjjNif+yyVI4unwEXNCi+DXNNLALk09be8skr+QB/9j2C3HqcOFQxfAStOzxQ55Sxnw9/qc2r4v2d0QHXE7GvI1C9Dpuqg+RgmzvFkcXLv6V1f6EGxDng8gibc/K7U0vT9g6b2gtHdjbAXjPYxh6u0TE2Z5cv9Y9faRvRN3o3jtsXQ0e8dscM+/E1fqlHrK/4mp+QPhrYdtEvcA2Y3joi9BxI8Q+7aPb7pFHC9S80vWRTntPysp5Cy/KiPeku53YcfXwERSL1dYD/0AuxtX1hvqOsVF8mXt22dM3z+Ec8UlDIla9JXwhdd5p9JNbQQWCec25ZAtNNnQCk1xbSjzwtAGlleZ4S/aJjywEuyzW+phzofpn/39JvKg17/L1x1wn93+gq1TxxVF/LQE+ed16JYe7oOY7nRbHn1EF0UnzKHCzyzi2MlMatbvdbynE1ST/uAFGOZ+nRip05JiRMMnCJ40k6coFtfD+e+Li/u7cupCcuiR+1XaXFA7EH7+rMKYCmu/qbmrcAt6f4Hf49R759qXN8cMfuu59tzoSGNoxc5hKMO50443PKnfyCXAO0I3zAnCA6h1djHiq3H/Hmmn7CfQX1yzWoNg0POBCz6IGt8KD9c11+3cnEL64X+hj6Lts+fS+aaNZMDHlO4FhKX8VjrbR/yNGVO/T0Dc+8M8acTOOmnwOXW4k17KJuubtne4gXlct4inW007RVRYZpXH8qhN3+vrjSGAf094gnaB2TOsdJ6CztY6NsRQbnAHakn9ScQHVCH897csRp+nb5Rkx4coEfH0E3G6g2nzvW4qUjbUSzIx0t0rrQH9vfyufouyHoZ/nUW1gxrySWM8bwrtqt/RlfvD1+ntv+loCvmmM+ah6Zd3Hgj73EO3M/eDauhG7YhwInMqsnvcFH1TLh8cAiZLJq5soDy6P5nLdSAFYT5/O5Jz0/CtE0diH8XBi0uka2SEJnZ0QnEHCZ8hH6MyMCnNvyHKl+r+CHFsBhHjx1LF3Rnh+orJbFNoKYwHXw6rw2b9u/i3xeZ97oRE7lF7ceXJ+0gegXffI5vUweiBfTD5C/dbf+U6d0rXT634NdDnkcaxcy8Ft9l44iK1X98dEr57EB/1COc2hLX/477z0/uqPBgHPLJQqHp/lLc9IVzdNBiGLlg/DrOdBrl5trEEAP0jmCr9VF+XBeBCqj+cDOv8Kmv5b7e/BHPK9QHYq1a9tWug2v6cU5dUFd8+tKu7207ncsXHkCpScPfq0P83Bn+nLXd9MD1Ylyu331WHhN9pZHfvluXYpcF0pzhU1bLN/itWzz9/mVtvQ9AvscqH5bzytsmuKVzxV2/i5XIB98zbZNVyhNccfF9rf9qOSrvH3NcfPaPVbT/h7s8t+j3zJrJ9C0XZY0dCf+6Nu4hdu00gOvyeN61z/4ot0w2RD22j8049OzvwRaFjrLFg18aEdg+0/Am006Ml7v9nOgJn8dw9pXH7ZojOhO7oMXupkMMqEFI4vJYieML333GgLQFF+73nTIBOorZLJb+PHjR+8cMlHe4zBly6dwva4uTedYzHXky7Oh07yHei60PD7ddbHzuG5fxrF95e37+5f9nRcWxLbkW5bKy2bXE4/XTJ0U4N16ZKJM3XguMjuvxI/1kUzkVgcmsS3Xr/p4gigZlqXr6s75IWPSAPhY58W3P6zFdX0AcE4+WFsBeJf2yv/HN+9u7pjgvr1V/lu/pEoeL792vnLO4yQDX+kcPomB8EMmMpCZTQzppXLeJKYOZueZI/7iLv+7W8XVx7ubD3/6NAvGb37suN+Dhn958yuO/vVNv60uRagI76BqhXM8D2RiKanZEOekMZmTPk4H7wgEdgFlv7/XTIU/5vnABlAdbcE4Wkf4FT1pnk7DhnIOvVYkvGzoZ5tBBfHTbwqUwU4c0av6FuBjmYSlkj3Znw6APFZuPHB/6kcZyp9B5BcaJg2gLMGcBkuFNRiD9g8LhFGD66b3Z8apcB42P14ABNVwCpRt+RMif8PmXVvtu99Bg25sSm9sWp5jbzmv1rzICF1t4hwZtkHn1F86z3TUlAdKh67Eh3fcsFN1xrH+fU1H6iLPu5+Tp+q1ZXN96qs8l0Y+8QTtjWIkKInGntP4fDuIfjABpzg8J2z+trGw8XCVtc/RxYPRNO7qVvwjqJ+KfwRXfq/x/p7MpvOsKe3IvySpo9sWK3wdfb7K2o6JPy90hfKEfURd370/J7pgz691VuSasqWvX0HOKU8HtnmQhx79XiptnPPGOtjzHoHypV3RR4nDgVyL9SDxcraf1l/5kI8u6A2W7/fqDdrSlze0QMtugKZ2vkRi6IwjoEegem7c8L18STICpyxdr/qvnJbZUH2vem8ZTXP6IOfOm1iDFn+3L9/lATy6WwM1yNBU/eGHfO/4Df/iFUxLGbEHzWPpbhSdd88GrrYAW7+dTv0zDoCcN87YGNmxsfmUl21Ysa4Tj32i1vVLH5e+5xy53lgg74hbYnI2pQBkoxf+b5vh7kd+jCuILW4PjFFStTr3l3FBrpFJe+VrWtUnL8JlQuEX3aedkd86KD80Bp0HcsGGNjEipGvOEDWU3MlRv9MJeyc9mMZ7B48PX/xuzTPfJp4JJFDbC7lDxuOWxCJ54c+jpP7mdvVB2QHrPhO0DcwLHMvyCWXiA+7M/ag4EE8h6dRF65o8rvEdm0R+wU+2MebEV8g4+7f6nK+XcXScSQ/ymHc8864QtJJWWtcfPhY/5OCno39FhiQgxhtbY4fLMY6p3pm7uG7Egx/AAomNzoNct5o4vuVuuR8rnXi1/vE38sHfRN857w/Ehsq5nYiXyA9ayovCtsDD/tG4QPz6S1FMiIlJCkxdYCf1oiK+xoYuovKEAfWNX6lXBZdK5xvyjIMas27lf/+c90fToBCLDe5yOr4+3HsyzXjJ0ww88dBfysTu9vk2I0GTDm5XngvRyOa6lUOFY2QriCNQGq+EhAAdnX9CcTyG0eb9JUFBwMATp35zTEcXIOlBBsDSomMafRxOWnUDkh/aBOZpGwiQ3sERIP8lZqW5y2/b0B1epFUWCEBf3OkNQnjiDuqtPKr/RqD6AeUJkF9bgE0HcO3A1JHQA/29bYWAQ3H8fAQCtILqg33YyXXp2vjPRplbUwA0lQnyJjLQDoRJGAD9LsNjNPxQAI+PAFd+rYfy9ra24eVEoz6jfH0HfXj83q/koRf2oGP1bJker0h5ZOCfxkB5brrCltnzlmn634PNc/Pu+ZXXlR5brvY0rdDym4Y0bMTlfLJoD1712xU2b/zpSbfKsEvEsRPu+rx+p1yBOsdHbRecbz8DzUe/tp3KLS/SakuRtJYDgc2Lc3igF7puXoXyqo1b//La+nLsNdjyQI+Fqw3A5lMsXNN6bPnyKt/XcOuyeRWu5ZvWcle4lge2PzYodc5ehy27Mos7bUNteE1eaVuudVd69ASu5aGpvNL10ZJeb2z5a9rmUyxtwRNJqdl87rTpxOdM0tJmzrYH7yPmlixJOWQBlVOE7pp+vfak5HHaI+OISEinaL90ADCW7YkFiJ5A6E+fFIHa7y9yjT5XfeHVPoNz0thx/etf//pi53mXL9+eA1xvPZr3O5RqKj00wmPMoWz6Gvtj9RmUq92c4/d9HfrT50ymyTOdxsq9icYcSUJMm53h2SkW8sInNkcuXxvRQkI88J/namxYiVf7r47VnPcOQXDG6JmQAjxaco1NgGPtaR1wDXzP90D5cqwvAGjx3eEj7IZ2Fm5+bEQBxdygjyGx6YWI3/iii45ZAOna6UMjRBc/wqJy3aWWt62T6030bJ75JV/ufGpMIrYA3gVgkgwwJ3H/L11cTrxb36D1zwPWGIUzqASeB8ozy8VHO4i3zpkQs+2uCbFWH+9UAVXKdBPIrlx+E10Cyaszaxzb4GyHM4GWfaq/NJ4YKuNmBernYOdans4vMXn3TBXOZHp2mTDkKzvRWvknuPGo5JJ9qcwi0Dyu6/yuxAEqt0FS3bGPY23jWIBXAyLFeHSF3btphEe+gltI0KC7eXnlR5nUQ2lzXDtgMsX4qg1nQ47u5wsLpKNq9Xbwya+7IZTO/hwEaDB7wpzdhbPuOT9uZUy6Fzvs+E3nc9B7+p4OCECNNizS6o8reOG49AR87dgIwquArPqheoJNazoLOy/uxg+7HFhZXo3PeXnVlwBlCs3fcC3T/Mq7wh+ltQwIl41KNB7XV//oSBtiR3DL4Bx78YM/wUSidHxWvFMn5NPJdPJMTFgHtTOaYdFpwt6OpAz09x8/3Hz4lFutdEr192s+bxpxkoFD7ZFYWnkAvnyetgiQ11iCpM8Vc77LNLYpS1/FQMzt6d6iIw266vUaHrp0Z1XsVbPuxzY2vcg1eNSL4Hc85xporFx3zAo7lji2LOg6WDw5un5nANx1sGk4br7l9z0ESt8yhSuf6tByAH7BpoxF4ZldI9KC2AKm18yACxKrHDMUnDqA1CHIuceCUe2UEV2uNjeeANJ7LF0h1+nfe5fNt/hnx47YLU9/DWYdUcWxMPLa75Ue2DKL1bm7feY9d2Y4b9ph95QDEjXE9Sv+WXTJyzzg4SFzgPYBIHH9PO3OPy6hcReenpCxMzm7kpsn/SdMD3mYyCRR+f11O7BtgzGfkaI61j/YylzkmR1Z4bYblNTEySE77QUakJ+gBrkbCRauI07pX5xLfucVBevHhCyKH7TfmPy945eXmZjleXQ//iJ/4jto+Kn0610UML6Ta6Se5Xo3NUKRR/ny4Fl5dlVVJUGl1V88ylF+3vDUOMczvmyEMDn1s8vC3s1JG2PDUxqTvtqpuFKJ1glkZ/k31dvTs+SgE3KhpT/02IIfMkG2nooN3nehoT595effv5i3/ScHQlM8/AA/bKeOhY2B1gF1TQ3yC5/v32pxoCM/W/9Viz0m0G6KqpfeXfDPj4sfjyBpDi6j3vg3SkB2mpHJBJpNY6POsYX2yjW70F9Uh5/5VKPO/bWNIspRKQ8zQeR6A8xxKANisWU6cd6Vh4HQv2elQ2coHs7TxBp6aIqkZ2f0dCSgcH95PSu/XlMWuSA8mldsWisEvOZxLALbzgRyV46nruUBAtA14HbQAZUbmvgk+ZSfgJB3SrPppclxDlTmpsXRpNUGPweskooVf1GEx12yEBENMhGtzslyhv/mXQTIww/dNazu5FPv6EB+Vrbn7nF9xJE4sCwhFgHmL0U41mdA/JuOmfOXuqV+otlLv76kO/Uv7OuWew3hVX4gUH6uATp8wc6/Hguv6QE07Up/heZvHqR9D6v7tqHHQtNcjzPx2+U9cdY5/qd+jdMfAF5sqL47eYZPZYBbV/MTHfRdfHXi3TI7Vtw5Dx8my6S1vQEswhorB50AOpBreG/+O7+y4Ik9HJksb+wEus8Swuc13PKBythQnTZtabiu78Da1bTS1/bC5leaQq85duK8acEtb8ttPW35V5tI63Fj4Y/oK3cj6ZseKM8/wsJraeXXmNoI7HNg6wLs/M23UHmUqa9e43GVD+z4a3rTrgh4o0gAnWN2+vHqwKRz07cuAdIoc0w0xuSWBbglTjuAljRscPrSy3K+UeZcdPF4Z8fcjOOZpFV++QCHrLEXPECKvfDbuHvzIiYBbKFN0jZZ6LY/qu27DsB9XnvgwZHr5hVIY9zEX6eO4i0fx4eZC7VcUL7WBKy8i9WpdN4IVHr9xa6oeU5+J9DdfT7TT980DYS/USOhX7xHPiO+8rCbMZ+f2MZPnWedPOJzP9oj9GO39OdM9pcP63/O7RvxuMbKta/d5Vq2x9IB8MAXLIQeNYn2i5OeJIu38lUiE+cBhn3kf9OM149xTKDgf9+5Fl/kWIauq6/L6Dz1ySQ+72A1D5+hC+3MY9N95jg8dkY6E2bAcyiVa/2BD8p7w4fN/YUDzdZ5vgkCO0n+RlgVK/LG5PtbJs44Tmmy4y2DnoKLIxNlsOVQhsqpg0nDaJSrEznWEK5ZmUi0jeJ2/rG7I0Ogw5gGOEdWvjiD8l3h9pqH4nt7rRUMOA/6uS4/AF2piL1D1ls30FNBLefrsTXBRNlck+ddcIU5QesjZSg49qZhhjd86qcr/6YXIvP3t+62X+qDQnhJR1Zp0pV62bLsS+kDcg5Wfv1QLH+gNMiiMfCcVn17oPzXhUJ1oo7jN56d5nvSefSnZeHJkTeGSd/ywJ7vI1Ddew40n2v4cySt5wDXlVnIajxpB10OTittj9AUCz2/pgNb1mtwpQcqF2x94MczBhUXswNQpAMH2dHhDo7TBzYfEJn4up1Fd2UZvPBXZVUeR8oV4Ne8resVkVP/187mAU2/5tdejsjg2HJNu6YXkXe1rX1e07NDFCzPygOBrRc8gdKBlNs0pUPGpm9/UZ0rRxJEl/YMAvDscZ9D37Qrbmga9EXkIdcD6MVvLbOPwFUfgIlHexrS64faU1mbd31ilL30B/Bg8AI2/30O7Ov6CKSb9m3vlV7wOXmDzdv6cl7s9WtQe2pTcZcH2v97EsZkV2NVMfnSQ1m2W+f1B86AH+c7Xh2n8tWWYx5KzRgFJ7yJPPjN3VhKWZdA+cLTkxbx2faUN9f1EzHCJKN6gf72vyZBIhUtPkFvfFpdToCPOJ8TRBG6P0Km4o6jGQkZ+9kRZELDORaxk0qb3H0RWD2tN7ItP/7jiFzmOWBtUQ0a7bvB8uu1qcRj1zH8AOioi9CvsUFzG3Y1W18nP/U9cj8+BzsBLN/yRnd5ynmUqx1g2yjnBWjo16FDT8ZS3uWpnuiBPKC8vAPNY3jv3t98uLv3uyz7jjIYXqoTIkl+3/EHH+ZGfRyPH2chLXZGZ+ZrQV2rWuFJHjHJN6eZulY3eMKba/xFeeR3d1wF8z6daMnPVOysCx7D6HtMRxr+Vvj5B/iEzHH9Iz5KV7j7CPKoC1HKhwp4hOPug/wh/FH2EY++yyIa70gTf9LjyyxM3qA4iOJGTaL9bM5M8RBE02sFEexxLpV4To7T8eYlsl7zTAkKsGXu5ozzBChbR9sh3K6Rkhyff8uKBCrK9zYxPBPEmTB61YFjBeUFX9A72FSKjGbF59tkmENDlQ32sydy6sCo4AXX4HEw8jKAJsykEZjkwwcsbdF2z3n1ew2k0uidiuf8hDQ4oHKwF3S66Csbu1w/+ouPM4gpQCYooZMk00ZXBSZvl7aOdB6a5Uf5r9g0yxVULsfQ0hHoqPbpOFL8uFEoDTr/vCqTNQH86ADbicGDZ7bwFX0tOvflBZeVftCw0/HoZ7+kk1QlL3W4fXZC06MfEZEyp85JA9oggdIctJKBDuhPWr/wgZ99hEAA7feguvwO2rn8g/Aqn9EVbMw17vZx68e50et70egvUUoa5/gV8E6J6pNPDHGbqjs+1B9QWWJx8EdH85HctB3a6rRR1R35L+2Q3+2HMz5/IB7lbw+kug7VLhcZoG/ZE8PQDlR+Xhg56xME4OM4VYzuwa000HPtWBRWVrHQzrnlAcq7TY3PweaDnIPwbRlou+vDeXVwGxaJdRlaoHzRhGPpweZjKaHJeWUXXtBS/yN3vzwb/V/6tGBevAX0B2Adynfwqmeh+p16ziC74FqmQPq1/LXsFa60cK6+xeq55ZZvj8Cmu5bPAH/qTv+25Tpt8grXfHFK/GjA5gfIeBTy+etjBmUBPJFHS3Y50Zme/lN5tI/GXHkCjg9dNxaVGz7U1Txy4XFC19C1LTD28mI3PxHO+HGrCRdfOGC+AN1LP0S31ybRyc/8oWUaewXOkVEfRf/YQvtlnKhd0JRP6fGdr8fsg3YWVtEpepFexBcbaBf2yxzhDx3+yAvN0Yl08pEJ8KwyE3zvlILw95Rx/E45neeRAulPLaJ8m3y6AAD/9ElEQVS7Gi4W9BGk2NR2OnMgt820k7yoOHHnxUvmIPiOX8hDFk6gHvy5QfpM0ZDvOtTcynM2zed2+4cf1+gDD3wO1taW9dzsferNNh646y2xbl0Elq26d0xNjNMX78k5OngckB5K0FjbOlS/SB2pD/LcSUi656zOjzyOXCePeaAWecdHJqATF+VlIzEfPnj7VrZoIcAn7Zg8c/Rz0E+aPPdRDsbDz1rA/fLl5u1/+p/+tz/51/VkBis6fhGQb0LyRiIPTX9TI/Kkwf/4bt67m3vl3UqobRB++fJw80g5B8AbDbBSWBlveN6HBiL+0uzmSQp/ZkeHt2NlEM9Si7UUV2Wp4t2YVA/ow/cc393JKOV78is5+bafnKKy/jKI5HxhAJQD+R61J83KZxWbXzH84eaByRqKIkd8GWw5cs0vPHnyR0OnsqSDfxlIletJv4jop1LlCmoCVI3e38yEgSgIMF2qErSim8p2hdGRSU92Ffj1IK4p817B7u8MYnO4+jNgyCdw+NU9B78qj5U8kxls4sF5eMlLDjhXhv4wsfvhHT7/asRuGqYffEcxgk/0cpGD0t+QFH9k8M1QmJ6fsZF8ddAEVYJJiyNNbvkCizJ9qwcbc0s4E0tWhn6kQz7DzseHp5sv3PYWH/S3mqw+JZfYcEPAH56liZ/slCRNuh9vflU5Fk5uXOJNTLIAwhaeraKpiZHqC//rXDyzU664qL8JlIh0x4nO+AubyHOnoDSkc7sIfwBtbLD19yeV7mGFckpDrs4cD/4GsDnQgBUf+JWCTgtQr+7QCHAB/rdm+EB5lA/qr2iK1AfYOyhQG5UFHvz8V0f0Jl31zndfiX1k5FuhWrTObpO/S1l9bJBoRPdW4vwrZsSg8nEBLwJhI22KWGcSx9dtaK9P7GSJRXaZflTHos4OX0kPJta0Szp0Oh7QcY6/0QnZbnN0xmvgkTrWTXz4RcF8w5bYUJz6OTnpJR363VM/vgOOj+k0Tvuwjf5i6lrt1b9SOX7LYk9ycaBoXAP4mmBBN9F5YBs6ntNT6uiMXyRXNOYndF9EmqADT2MJjL7ITR+2z8XAAxrxzgBmWwYoi98zCEV3ZGIf/EGnoo7q0s8sShbffXd/Kn+ISnTxnV3GceLUdf9DfxAr+pPvX4YTSZ6HZFAUH3QVSb/ElMmSSyjbJ9EFXsM/uso+2pKO+gPFAW4zpA3ffLM5fQpy6evt61gR5QRYhTFc4vvQnMBdydiUdoVL08apE1r0xJtiDPGJG+lKPvErvtQDn1Al/rk2igPI16nqX/RXBFhveCEjcUns0f4kiGsh/K0H+jEmSRfK9LlTe00J9E1+zFFHdGeQ/0FlkHUrX35gt4/vHNOmJFstXr0negUd2/Cnz3zSmAwdY7j8wbhMe/UkQEfGYPCtJg/c/UCJfj8XHzIWMVahF193wG9/+vRRE6Z3Gie+3DxqMY3Q+IL+gIUgSqt+qBuVRzf/8p6OVJr7AWjwhSzI95Nlq9LxLfXvSdm9dFLbw04VdHnvgGruQL3jE2IRJzYuqQ1xMh+4I8fPy9on0Qde+B0dsY88/MO4nfrkH/Loj2gjyEdTxQcbbirDWPmNWLI9tHnRSdfEEbw1LyBtfIGNyKX/AN7dqo+WTOrB7Vz/APdv0kHFrQV+oVKcznwGe5RO/Lmtu23h89Qx9nruoPpBPgA/kO9T088krrA1j+B95Yth6KU2nT5aMvEfNOKb+Cf++M62Jtri31ijvpk4MzF3LIkPuvNNZcp6viQ56Q/5nj++yoTenqKp6Ei6vxsuHzIOiYXHfXS1j3VkPGIjhzbpeIG//jGvYiGFzvTz773Rqr5UcyLmeTwh4foXv/RzeJCfnGfjl9iWT9PoJZ9f00Q//Ix97zzv4DGbfFP9luJUlHTW2PZf/sO//smNXCMwW9Q/qEN97095SAEVYGDGeZ7Qsq3NFj+D4w8ZIOkEmAzzIDxBRZAykWbGjuGU98qKRiAFSeN5nKehpyIx0JM+OgrR+7EQySIQzAONZWA6blZAM2Ap75HKFx8P3EpjoIYnnSiTLirV9oqxBzcqX+d0yAlcgmbyBh1cTJLlpMKbbxkEEwiSLX2oDIIHesrBx/oqn0BCrwRUZGAPk0yO3m1yQ0c3XtSMHaUjkOBp/RFMBQvIl4t8RC6x7tta0gWEFw/vP7O7C6GouTYPhCnRjUl6uN7HD/aFZDGIQYts9Mgv8KgjEy00Kqr6SlnoqDvfulFM+DuL+Aa/SRd3TlPGuspm9FHIuDF4guYjnbo6dC2sKMdnfLxjrTKww3RPkm13GhSTNetLeXwkQtfLgE0XkGbbhfisdqWOYz/pQHzk0wzClM2lZdtH6GGeIfQaQIBrC+Y31+VdvlyDfgmW89Frg/UQNL1lNjQNPbHJHRv1pEYNaRCaXV5xoI4h+qs+dKSb4GfiycXa+tMTSOmBLtA/E5+U49+k0fbpBtGWuKEc8UUHmUeKGAiQWV4cE8/pzKj7vCcxDcGh44W0B7TwJtsk2DB+zzVnxFTOTzs5OtmyC9Xb8kSTgeUs53hYbZ409H6mHxm0D8xHMSybxdXX0FIPianIAkjn/IrNY2D1DxJMWdJAJZhG1PYBf5w+PvXOpurKAxSpFNG5bSINU+BFDS+ZKhE+XkAJKOw/Ow5z7TOlUba3TfMWe2ghP4oITDv8i7Cy/KE59IBWedjhNGEnpS43JY76GwYtHx1zffDk3GfRBaSfql+TX92Du2xi47SjeaUF8HaufQmVNWk+CvTcf/Xn4CPs+OCFouiYCJif8tDzVn0TcUTX7LuC9McapX7Q5AbfMHlhUekNDLWnxnA2NFTX0w6ZEHCN99qOfPtZ46U/v/Xl0befn1i4oN/EC7ox6eYOIsBkAvAPuEjOrdu1ZGjiJyGOMyZL/ZE1TxgB8cRu7AJiITJSFwiUJ8afznK6fQIfOcDn2IR+0x/T8CAnjYmU26NsPcrrH3kpc+qQiVz44wziwHYL+gMixyLfNpjIvnUs8Jck5EkXy6Cw8vERm0D0v+n3RDey3ScOwPetX6hkXpPx0f0iWrdfk4mZ5KGz0hUfbGBqxLYs2i02MJmN7HfWA7S/GNs0H6itXthILnY4DcYCrokdGmF346kL5oD4mR9/I4+JLYIox7jpDcLhjUPwHfFJV9j2Y4BGQjKeZC5EPn2m61F0iYXx9xREUuYD+VE8p4sXvoQXYh1vt++zsKPQ+I7JMjpy99JzKHxh1shEfhDh79hUwbcqWp29caA8ZKEJc9Jbjav+gTAapGjRgb6LTaq3//k//tuf8CT1hVG+NaCJCwVg7O/1KciZJH24/3Bz9+6OduYg4dfHCIAvn78If/UKhkbGRCiTPhq+eEvYj5poeyWhxvrA7V81YFZvVC682fVlMEZDrx6kNBWETq4oGUQFsNLIJG0Gc9kJjf5bJ4IYp+03ggEH7tEoT4fS+h1cg0dgULtGzjmdRqMyDm5fa+KhSS4rL8YidrLJ4/uZz19ZVTLgZLX7TrxZXbnzw/GOZhpky4QfstGfnTcR2ZdOFxfrhi4URV8qlDpVeh79oL44iqfjE95KE3I0MaiyvQ2lXPvIvgXxFzooDz16Wwd9oaO+SKNRcX1/n+eeaHjc0kA/yrFC5yPj1hsd7d80RE+YFQfu/NBPfLitwnc7AeslHUjHlvomNZkG3kZo+3Qk7pyLj4SOafyktF2/7iR1NI3BjjF/o32GrBwLNBrLmSNZ9vvBJnV3oJPONDhxBHw95V6bPAMtt8u8CtKHxcbH+49+fo3OjU4RiZSg3ugkqE+FmwZX6a96RgHTSD7WcvcGmxoD9b37UPFJe4EOetKUZ92z00p9PKu9EXfEiDQWfeKf9NRhBluAc8p9eeBuQ2IP/phJ/SChnWsg9qtI9Jh60HDh9NBnsD3tP/1nW1wucSKqxMGUAy3X5FiYNNuL0AXhib/wQexo+ehuIqeRVwQOfqUXK+qGQY/YzN0vyi5egEUq3W1YIPutB5WqpE6ae3QWf1yvsd16xEBlMuidAGlOREf017/in3rkufA8G07ddVA+yg0gof6LvNhrmwVebKpQ6lZHJVe3+DAM4Wv/TX0Np2oviH/xJ1D+lmw+8V92uxIjphm+0f3sYzjmfOSO/pxv5OtBkTIAzZyaBv3zP6AT+LDYp1Tlmcb8ogtxi57e2YOPaFlAMhn2rWYdleyxgx0zt2dxdDnJ5Bo+XcTCgX4Y7TzBkUg+BPCZSTObXTqywcWv09E2aWZsiiCbMeeJjlnn3sXTsZNGFnre2KH+pR+bKvax+53YAdD/e3xN9cVj2KVs+2jAdUqiLRaKnyexTGx0zXjdvoO6tv9cUPMA2Yn+iMBedCfPbax+FrjPZwJqsaQllhiv3Q+O701HXIoCThxRFT7ur7AHPXQMZ2yhb9Vkzr9TkJcboR9S79hHhnwl/0Ijz8mmzE2gcXuCl2RFRU5AnKWjyrqf0zn9rYF2rQPjOPayqUObRQ71Fdr0wfaDZYiL2SkPGWhiH6AE1zmgl+3XOfEmBoqt7Fz7WkCMPak/8KJEavIDJ/B/2b8NT/Gn/7AuxLEoHfOqWx7f8J0J6kd8SIPeX3nii23feIxD6ZoY2zbl48fqElv1X6twnpRg/sd80ht87D6L3vnWI7rhF57x9p1NFofYJwLzmpplrmIZMxeGQ/xNXIbq7X/+D//mJyZeTGTSkKgANUIxcljSGBCmSnejlTBuEd6+06RKkyhWCDzu8eRdQyknHqxwqUhCDFehGVvq8HmSQ3h+kgaKEd4JpuFJKfLZoU6wp5IwFke7YlSpffPfEwCluqLsnanc2bE8VlDOJ5vKTKVxfsBcN60OrpMpbhkzmNA5+RrUQOOJs86RwtE0QtMIOMceOjf0ww/VAWTHIITigatE5xckxREb/NyUeKHdLnegq0d6uhHCI3Z4Z1alcJOyBOJL3vBgtUzAuhOaQRFdCwTJ0aGoDJ0l5YgB7kDQYXLN5NmLFS1omDyLifVgcfSounZQUtZy2QnBp9FXJh87z+hAg7St4tvFD15M5+loFLSB+kIAP13MNWXRt0CDiP5nB4m+0AHu4DckuX2JwX4V/9Rt6vggFB/rrHx4li/61Bbrd5CHBv7OF+GLcq/AzitPoEfq4+PHT75LgH2BtBs6I+ytzTxWYX3owCiOb+UD7MLPBWiY6Jy+hDh2kOY6VX1mQURnmvqCP4AId7B0gjqmE6S9tw2aTPH9xf5kkm3bJp6RRXrlZ1dS53Jc6DPZpu9KfUSuB4Yp7+spv8sA7DJYj6GjjMu5LIe0E66bB3aHWBmmy+JY7WXiyjwpJ+CIzEL8HiCPmISyk2fX0VH+lLlBGuQoVp6I6hKaHecuFzLXA3IPHL0debquf+ovT1LkI/rXvGymuNA5k5HTz5GVsqdN0La/5RB5ORbOdpUTdp7hWxrHpGHKwGOw1/FL7HzBm3Pnybf41Fg9m5+YAHd5jtZDBKTbUqVxXuCceCG9SEcGhfMGDeRx8Gn8YvoBJgLQUm+OndGXySngRYMrmXLqyXXEFjas7u419jI5oO5FS9/MRAJ+jE/YgaaMqzyCSMxyh4qxhMkzO3p+Vpm6xgTr89IvqUdiNONyII8j8Cwtk+W3qjwmFmfMnbZn8iwb9P/wlcB05hdaTnOdeOYUP7TOYNn4Mx94AtLdj/L5UkTYMXI2HbzNa2Qc8oXug+Xj9i3GyUM6bVGcXA2eAJpv7FCuyOhfM9/QH9tLH5h+JnScW6bH04xB6OdHQLBp9OefZbuBqKzLZIGLNo5LjdnINNAPig9pljvzkqP9CZHLuEobY872XnMPPwoz9jL34PGXFBB/0Vi8gHNorKN4dvJMnHJNv84TB8jJIopdd+Wp3DBAcfVp0bfJLE7gVb9xx7pjU9qBzsW0v674+JSXtp03feQRH4hQnnWQHCbOPFLku9bSyTQC22K5iVPK89x+7qhnwaPkAU7SL0avxKPTVX/seOMj7H/7//z3mjyLmIHTv5ino2rEtN9ahlm/jq5infBcyt2tJk1i+vnzrzeff/mbH8OA1s8iiwfdEA0WZ1I9VDo7y+xGgjRylGL2TzmUxQEEDAmNURuO0fpHIPa7s61lP8LB+GTn0NCpcJ7vGjqVhwdQXnWi0/l/wQk9BwmNxugJBo2YCZ6ngBBqgoqNPjU9wVYE2B8gSAlYOhl8hvy+ScpzR5Ymwb7lQkWJH7rz7Cl2UD/WWZVn/6iAv3ONvpJAe6HjQQ90YBtcJVIPTGbE24ONyuMj281RQfxNAyQrSB5xccMDBazY0OWYRLNSU+DwaZsGlXUWHbqyKOJIkOInfvHJIH6WKTQoX9w5sV5fHr+o4edlVdeX/AlvR5D87MmqeLgulIF6ysEFlj/qSk6ubZugR0eOzvE1drQBNgaY/HA84kI+4Rpfct167KTZK3zr4+TD5zR4yhUhcF1Aw7nPTuh146jgsgM9/14aiE1Mnj984FnEvAkf/fCjaOTqdjhcK9n5flZPtvpRn6WFd5LFQ4z0n7sL4hXjhKRNe3QsZlFcvtRfF5eYbn+RZr/NJFJsXP5ydJZloJv4uXz4ZJCaOGSnAH2VYb5PNkj/x97BetgdsXTirhgLPAZV7M2jJWqLiDR9jpSCNzKcPvySlrzaFx3y6BnYuNp06NjzLQc614kk0s6OuFRnjr3Ql7Z+dJp5pQWYXXmOvt6YkgqkRn5k+zEk8wx9j7UtbQ2auQvgnaKRqxYnAouK7kE7d4HlgbZ5fLDSewyM/GlX5AVC1/rUyVxPvm9bg1M/gn1suz1x/EIefOy3tBvyW7YyDjGHnwKl87sIgupD/XHWxcshCxr/Hd4+Cx/rNfIZD1z3OqKTnxkWZHNIWqggk2fGkFv1vx/5aepPHzwGqwlKfnZ/2TSij8MA+/OQk00rv5PAeMIdP8WsnxMWf08+ZZoXS8gULfpgP2MrwWTLsUF1wgUTlNs7ydd4bZmoLD1ju+hA9BByZ5q274knjERf39DHE7DIch/jbMlTv5P3klJnWdQnflmEd+LpO9DmllrwY2RC60m65KX+TWLknDGLc8p4wk88k+18pUHjvi6GWTPJNoi37eNchH15z7a6j5GO3kBIHBCr1gG7dG69+MtBDvGPfsgeEpBLNnn4xHwh5hQ+IJqaBX03Y6smz1POwLnA492g40yLHRZYvnPAmK405iDUgl1vtpJm13EmGzna9+wsZwzFJvue8V7zhrQj+aGLCHwCHQphE/4VN9qHY59xR2UYZ7j2wCFa34HVWRaP8qXmD4zNzAsAeIJdDHOnHx3hm9oQKi/P7itfRpGPPiKKH9BVPkTuMQ877hboj+s+Y8MbFhlsFrP4dHsQG5Vhw5hy7OO//U///n/8Cc/l0x0wkTAp4RWrCjG4eocSFeU0BstP9x/8LAg7r7/+8svNLz//zQGOYBqlv6iga7+Zb0NoHJn89o1KjKCR8ogIykDnI24nQFGWRqS0OJmJslYjcqYrNNbqOp0+V2mwWf3lZYA4owCva6eZhomP06GmYtFBlTN58ME5PiJIcHDVCfQpowYsGzvQWb5IkNfOsehb6bLffMSztyPIQ6fYoM5A9li30R1gx4CQidxM8Kg2lPEnWxQs3DnoLTkRpUMSj06ecw19Js/oHA6xFxro6aTRM58nZOUZ3x2DrTor16kaE/o5GHGTZBPo7EDAB8aUu/mhEwwn5KUJ8UJ+/B2/9c6BJxL6527SPo39lDe/ObZxFpwmOXQYHZxif/VPXXWQRnfn4RPkjL72ra735Dl6Rlb83quUMeADles1NnB+Xgf62MaRruvCTt/QdJA6YQV9q8UsNlCe2KlddAi123aoXjjS6frug2jo36DNc9jxT5EOWhQkm787lhRw/nknZeKQTiRazjHtiNuUjjHpEz7T/ieeAEwHiSmXOWKibSjPFHIOEOv0NwAs4FNbh6UnBPDBJ9ZPAhynjet3ucNVwN7UwfhAtnK071Se/EDSqEnkNX7AygESYy0TOPRUGft1ylOXXkDrunSVe+jffqgwdkpLl8NuyonIdDQVlwuZ8urvFKwMBiroOFrnqQNJd/51cnjyOcF8KGPZufY/Xwfh2HxAXCwHMD+3bSAESGjZXL+UW30KbbcnTobA8oW7DMfytwwqRJCF+kof6OT5BNoHXW541ke7rFE0zSfuOnmmv+yOXtqF+njRH5Nn6lte8+RZE1Ze2PvES3uMmxLMOMqjWuYxsZzd5/iaO0KVTx/KyMG48qiJJ3cGvRkwdH5sTjzRgWbMNZOc+Ay1VDdCXkj7pEk8L/XTVtHXAgSZrLqWbJ8f5VT9og9AXv1jaAcKA/LGP5l0kSydVV4lXIYJm/lJX16Q9wuRkkae4xXUeeujiF2FXMPRF87rpApE7/SLunYJSEZf0nXFXxf0MeY7jmXPIVPQfgHS2Ewefoo8+i8nC52r8pn/cCWePlJ+Jpsun6P/K90xz4XAtSmG0CDbd4l1ZObgnWblsxMd+4jdlot+xAHt33M4Ha27CeJX6wZ/JVFHzFm8MSbeTsd3LgNH+n3ohVMv9Q8aOyZIgxrfCc7NmMqLLbXHqNh3vCtOLEXsmEMklCTb/6sDPpq6FJJU/Tmy82y9TEc/rPYk3rzzx7j66dMn98le/KideY4m+e/v72/e/q//87/+iaKws/4I4paMlGR3ieaWOI5x3Db6+PGjFEeoJs8//3Lz65dfXZYOgVspTIiexPQLb+KzIsEhYuJHCUSIIayU+zwJn6TD4W1knHtQllycAL0fB9HE+Vk8zwFaWnkywCDPFaEBDxyP0lwnnUaNs0FsA3Aaq/DIncpFqD3LNTbDQd5RXq+pA6qGI/ToC1KegDt4kS1myPOqT+hbJ0ycmbyqsvgEkTsgeMrv8PGzXOp08JVvj1EXSgd5zMKra5hLAXaGkaeCupSP5QiOdP5emUsPGhiTJVWEyomHgwS+8rm61L5YCT/85Am72adx8P1DOmuD8tARP7iRqa6pE7VDB929aCn37Ddj6ZxjmwMXmE4AT/KSJPVG55xPyKSx2I9HfSiVuhATbCY+mDxzDh/0xY6sipWonNQ1A0omR35UQJnNhx+TBA8WAvjgD9slGscDsgWtSw9GOr9OnqNJ6rk2Wm/hYTMw50cacQZIlyu4/MALHgPoSTrH1CO6nxNn0DElYFcDWmy2/movALfNaGPsPquwrIAmsrHdj9bYpuhAB3nEIh0llotOOdFB8eWyMzkXJ2PUV5rPpfPcTuukmZ0IXNBnADNxhrp+j38kJfRjex/XoOzmm3YFXzQbGtsT9NctaIc/qnNUH8ZtTOCg8RU806bpOAvNR14nj9KWhAxgoiceHM/QKs39S9N0rGegta7WF39IJ17GVocdHyPDznM7S51ibzWMHscV9Og7ccVf6zvhRbtHZ9of7b+8oYFvJ83xvwodcTn1Bv9Xkb4gYF7CwOghnQDbjT6kTTmO0ljpoeCajsQ8oOWotF4HoAnvDeYNzrV5GYavwPYN3YaWtV6qD6BubvwUehem/og+2Ch7qEv3BGofuFCkKSoa+QGbGTe9AARFn2eG1+JePJk4MHkmYhQJKn9Onv/8pz/d/OlPn3zbmaq2Bor9fmqM8p4cz21vJkOOPWEe0yCfT1Dy2S31z1YSe1EU++EY+2NfxmWpaWHEh99/+njvvjW9BHmKMNGnLyIOMVmypEd8SDzhYxjhb9Kcgnin4w/3C+pnlGCdrIL+UIz208k4NU1f88MPmofgW2yg31Be6lEFOaoUeqBk+sDEOL4lDb5k2/c60allUovRCzLqm/o7daFtc972yAvYdiG05gU9RJlAk4XepCUG8AN+xgP6N8I8eeafj0LLEy/5xnbpH+BIUzp0liN2HDpOkYZc5msA3ByzaGKZO67jN5AxGd8wByDdvpuyAHpyTjNhvodQc7F/JJM6lF6oib+Zs1Fz6ATiONOhP+VSDckT+HEk/OV2pv/yUzYW1T/evs9cRIs2H4XIjn+EageUzZdP4I6eMIlMUaBU7GZOpH9syJCDnejNkxB+z+v2Tr679xzVZSWf+Rl28uUNFiVvYITeiicHBM/Q5KcMMznyyhPDlU8DZvJnxSSst2IwwBM/IddfhW2s+Qg6hqnycYIa+DspB2Z3e3ZclF8Hw59rlI5+SUefVjh57N0zCdh0ze+xaeUJxrGhgSe3BviGLcgu6uZjOQOcfw//CKg0OsdO3KGHP0GKvD6y4DRh7eXcHaL0BZvHEahcrvvGLJBPuc2gxGApcFNY5UB49rxYqA6JgaQ/q+Pat1EA0qSRdzWgs66yEVEPX3jZcfNNGWmSvyKqTkDLH0fFS2leowVbpxsp6zhTXG3Y5QtXngBptb/XG3daYZfd6UDzCr2+pv8jsMv2HD2pF2Kpd3aoN5A8rotco5/L0y6pr/E56V24FSsD6K026NpuypP08gG2H0inXhrLAGWqH/BSjnRT/FIGHrXh2k4AeLZdgVuPnjcPfO16ywZIK5YPsOWW9wb0LG7anr+GV9noVJtq19ax+uy01+Aq53uAro2VYumvcrZtQHXZeAXKl8fO7zV9x74uXPVu/qZ5DVpu18G+3seNpG0ZlbPpOYLApik0b8PmV1+0TuuXQuUwrlYvaJrHIwUtDzLJrE6VXVlc9w4wj+zQrkuzZTNS0C/Dj/6S9NKx8+bHJMb2vDyaZ6e/fMnP2r/Qh/5k5De9cgrwOfH38cSsmyNp5BXKg/GkZXTq+QUyKmefF5oOEN/ts+DhOZryN1Z25VdONqHEZ/rB0gLQwrtlyIO2+aGN/c3D70yku2nmR0CQo1oh7wqU69H0wmtMJK22RC9FiRfq7zWp9E9z069ICjvQveNUPcu3/c+2p/KBXuPL9hlcH7HACmNsIA+sHOgqByC9fU95VQd4EZf5fOE5cb67v7+5//DBmw0/zqT6HZNdnb/hi1PEkdB39ySPOvTjLSteiDVpZB0O3d9kR5vYR651Vhnk82EEb6bAl025/+u/+d//ZKUxQIykdioQITBn9/I3DaIScKdZOLvOzLplnx/m/vmXXyRAAakVLp++4TvO/hSOeKrpS4gmt1KKAPHKHAVxCgGjcxTdTsNK35qkzrArtt3wliarGH9wXLoS9OQxZ3SD4rkhkihPnirPuzqyIZUQpBCyWulsxFmsBNrJonDAmAmHVDby7EjyBKoaH3lGhzeksQ8/+MUOKkKVw261J81ydG/LsbJixa5Vi1fR7Pq6AaCbfI68dnRUvncpCESJi38m+GhnoueaIz7zKlYZvuUoNZkYeTWu9O5I01jPTvK3m18ffvHucVfs+mM+YuzzP336dPPnP/9ZwZSfYmd1x7NAeMpBT93LBnTkaw/3dx+tD3HDzi4yUB6W1l90yOGTV3y3kfJEXcE0HPmDPnNOPbtexKuNoo0PCCU+edlps0qO32CX8x1v0OEPGgv5fj5Pecjm2nUuOrPgKEmk0Tkgh3YDneNxgOtlksuhoOkGj2z754TmV3/TUn7l7fMzLXQnrQ8+knbYLHHx0cQA9onONDrHtth8ls/JHA/NI4udBvg+PbYTpeyJDl2VdX8i7M5W+R56QatE/Bp74hp3wm3TguaJm/3vvkKZ8Kad086g8e7SFOoReg8cOnK7DnpF8dKB9hO+6SvUvueOC3n2jY6mk174L7UX/TJgIBt/40dok9+80rk8fa00sE7qEyobvTi3TCEsjnrhSi5we9c1O/bxHfapvMoBRzn+LL/2SA+GLrzwnfoeS+JeRFgXrtGHb9Fzjc0Ax2A2PeIT6rf8w4jrnCBbaULKVY/2bSiTeshgbuWTwYnal+gUBwCyCj23bFA+6HnSQ3Mg/6YMx9IdtqGPAL9tOiB8fer27utc6kJ0w9v9cIrEFkC0sXvac69VhmPrje/duz/VuXfNFEfi4snP3f37m08fP+UlbenrOiNfwriL4sFeaXwv/5dfP5sPJInZHHnmmRe9+D0HYpTvPmd3M/b0Ds7hBweQyssOZZtGEe5J2MeP9xnf7PMgzdsxrPbD9dPTF8njJ5jPO5bB9qNqa4wn+ELojxIo3sgjHthFdAyhv9q0/SwdesfZX2wSMmZ6DqNxBzspgDzGf/qc1J0KS3cf5DN2N2Wt+fsnsimlotSPUk3vnWXY8cc0vtBfFKEVDd0csR0EsKHnkFcH0qk72g6yuIvWx4HIN2vSdRLxyp+4Tp3xOI3mFmqT+Nh3BFUfjj35iDEvd1416VQ6/YL7RRQ2w9DAjyallnfzTD9i35Bu0wyOUSVwR8t8mLuI13TjolMfKLl9YZGJq7+Nr3Pq70FzROehF/Uhm1NO/Bxj1GP8gVxs+XFeSMUD1B/PGftTrByFfMaYzVd//liFmEPhM+Zg/pCByjAf5K45C1HX8aAq2/Hl+SfyaT6OEzZ2EvuuF+JDZV0H0hK/U5YfCfJcDW42UiSgHVmnjPFwx0R+ertAHj9IkhcCNYmWY75oovTl8SnfcFZg85F5efzY7raCVMRglISz1HCFVfFUVpFOw8/qkE+9Y9CBGfBAYJ+XXyeKQIJWATN04JbVBrsRaD5AmfA5/UEeoemXAFWhrhwdwdrTowoevJ9V6XlcIVDeBLh5EhxKq64HUls6ercZWh1oDOggKT5ufld9y6d5TUMnrtEVG3rEh+jSclyDnGND7eGnLnOudDcIGMf3luezAPbZHwP1UdF+lD9L9z2sTmCB9PLZgG3VtXZbzthYm1uu/iluWWB57LQCOhT2ObDp/h78I7TogU2ti12G89f0L/0uu8ujM755qXs61/qoMVH+lQHN97DQchw3hu7sA14D0rcOra+z/FkWm5q+y9S2+uAK5EFztQ0Eel5Z4E6/4pXHRnzOgNidfKB6lnd133LgV+j1VQ6w9QM2j0DogV0O2DI5Nj+4eZzQ/H3+vTRg86f36jlwpS1wffVnwXwGvwfXcrs8sHlccUN5XHUpXumvdcNxtz/y9ed35Tknq3SNlc2Hsi4voN70x+O6uB3HbxeXbJsqc+ML/XXNeOP3miT/4fOXm6cvmhxJD4Bxujt3li9o3PZ6A7p0NxuABnnwIw0+L+ElD/Rj8g89PnyB0pEjZWoj/Hd/0bu1jJ+leQ0LyKuPQSbr21c7D/g9r9PHpeO8cNJFZ+eVjkXB0Le8fxZdkyJs4kW5vDj+wTukbAblSxfSha+CiS6bdGedqMKcvmUD2WU/sf4Cqnd1sR7WJTHsuHySPLVjNuryC83MSM75Q5E5ggS8kAPGnuz+suPr90CYQzLhZSOSOR31KKS89cJVOn4b32kG7bzYqbRBNv544sG/IKiJsB8Ropx1yhyw8VQbm88CjTTAc9jf+GoDF8sAhBiYmM3kLBM0GMFQTL7JUV8VuHLAk2i+PD7PrrMEQ4sTWPXIeXkTUw1BM3YckwBmYJACcqt54143vmCu5UCV8aR06BRSxr7QEgMzyQVq7FkJku/nMXEMlQ8NDmfn5ay4XvP2/rN/YppggHfy7BfRVSZg/tiT+pF5muy/Y3XGc5W8bIetssOreXxMBcH38ebh+cFo/6KDgjh5vECXRyXgD6CBbbefhBztCyYzKY9+xdgTX+wgCDI5Ik315J+rPBdBLCcbYAQXQcaOWHfFaCRAZTxPJ1feyOokgHM6bOfxfKpLTlnJsM1CunVsqI+uuGHbWRtRCaSeWld5vIAYU6NTDNFwSXf9KjjzC2mhxcfpaNgpCU8AvbGv/nvpw9c7vyvUxp4DpS+fvwebbutXIIVdIX5lyT9Zy50ZVskqQx4xk54lyCKLPN8ZYLGrNvv4xBdP+KXODMaRd8YWSNtv2yTWWdiA0OKH+glomX3eemvdtVyPas7SK3m7f0CVIDphr/JUp9B0Edd2Ao2f6ySqdPRXBaQXAI11QgfVNQMEiz3quHpcEWgM7DjY2LZ4tEn8LP/v40bSipRHDjJ43MZ1oSPth7wCNKcPSaFc2vFcHfpc43UDPOwDATlgrwHa4hUk1cgZ7DKw5xqojM0b2OcbSs/xhX6qb/c/8GGgVXGj/oB+KWixbHr5vOAlqD7fy+/1zm9ayzZWewQZh0DAZXTMzu5ZB64H6kRklCntkXepI66fFQMg56UHew4t+e1fS0s6MhrPIOf+EYeJ+S27PAv0kaUB4Ql+08SMGK29jM1tv/7Zb/UfXz7zmJjaj/rTvOg2/qPE8HSbnmtQEo3nNfYlloltylRPT559x4EyAzpnPHHd68jXLfytZ7mNa3gfegz/yMx1+hbZIa2QE22E4gvWXvJBSSEsDfCtfvVT09W4ZyIarKzaiSo9z/ib+qyu6AR99XMbG59CW5R1Rl2oDvJYHXLfafy80zh9f8/jBfmFRsZtOuvW28FbtEycaXIuT9OzTMkTr0yylc6P9AwSU45p5g1+lynzBve36td0efOo+RLxQHxKdU9ymfzSRzP5RRCTW1AXRuskpK5tv+IR5Hc+bu/ub+7uP/jlPB7NgF92nm99zUT6B3bcZYhmEd5lNm/me5LFBq4/76ca5Zof/XvHJ5bFF3zn30W4NT2hE/vazmiTiUP7T2OO+yHl46ek4TwGSZyMIXKU0k1gQCECW100QUXqKUCdvATiwKAyGfSE3Pbsb4ZHhvgq35OaXosbsdMActoo+k4rWCbNHiBxLI6YcgV/cFu6NX2j+QgbfO1oAHSQokde5W/aIna2XAH+VDQVvgfvY5IiQHYDYvvAflp8yXPQQAcLpVUe/kKn6sfuv20jHIgRHzuZ+UF+YkIT/a62kbZh8wXQg5Wrfy1wbGJSSTp80Bkobw/2j1+Gx3TgOicmrhMA6zx20ogOe5XWvJ5fseDYu6TXBrB+iz6Bnm/60pCGDtjaifOuF3DHAMfv8ee48e/BLvePwLa5sMtWbvXu9ZWmfECu6QQfHj+7vrCP9NZD8hnUxGMW2IA71qlLEFoAOtMOVM6GXa51vgF66uK1dlP6npdPkfTX6g2dygMsQNcY3Xq3LFh+GwHoOS9Ny3OsPIBj9QaBln2tPOfUBd/N51v4nDf2rrTAN8So3Vde5W+s3fXdC5yBkvPW8Ws8tlxojwXpTGq2jc5fx5bbsPm+5J16tD6CLfMKpdu4oTKKVyh9dfi9LuG5bQGvUDqAsq/xAq55rdOm99yPDwxy3XovTc8lOYwFmx7k3Pqqr/VGGHp3BjgAzT56Igp/TYo5Gn/Ly17e1FIbe/f2vSZo7/3ooX1x6JIYQCfiNTF72gtUxw0KPcup3j0HXvM1UFrTz2QHEUxsgMiZOGKE1LE8C4ceM1b/PdgyNyKbI4C++IhjdEgdpH/aeaGP3hlrrA/zr6Hf/R9QfuVJfnih2+oX1IbZhOIHQMKDMU7lmNPNJJhJMzrwqVvQv3g4sl7sOI/OW3ZtPlHKye/enFS+vOA65GfgqQ8eDeSlu7u7D5pEZ16BXhyZW+TIIxn5skU3sYhb02mSfPuBCXSQa/+An9C/MMgP00wsegGrGPaPfVlf+c79E5N1vIiq+AHeyMniAj7Iwj7TiPhZ8cvYwJH2wGIRXXkpN37PvMu1Q8LGMqLhZOKMCqRR8XKg0tg9fXp68AoExc1wKj44O76sCK19AsEBKyPffBW6vlVWlfCD0hRmUpSJcpTL81Sk6VwVa+RcyE+T8oHvHbzocLXhmMgx95MzkbJ3I9PIt450+AzENOxMBgkIrmmUvi2lToQVTIOAzsXPZM9A50l9/cFCQvlcN/j8IzKjNwHN7RVoAdKrO+f4qEi7A1l8xBIeFTkfF7naXl7OE3uQyXXR/Os3BdLdxw++7UP9UQb7gPrQAa007Pz14cvNw3N8A8DDtk3gsSNw2Dg6XHUsNo9zyuwGuqH0QOk4vnYOpt5OXiAAD3RAZhsOeegOlhZe8Cg2rVBdrrBpvgf/CA1Qm7eslm16fVr/FqArFlqGNOyJbTybnljx7gkdq4cm1S3nzVPwVZ4O5zmROOXoM0JHbCFx0pQPkkaH7s5rnrtuPbiD+vHW7Wtj02h7ta92fUMPBh7xQKmmH6D2AQ2IVbZM/Qb1fLbt2Fhs/V/TN3DduLjm4ZfWBcee21c4TnDIoPmoX6l93Br8/OWLJ8/sRKMj7e/xWX3tujOAPZtfobYWyAet4YUWcL7r5eQF/+pX8K4eg9EMSKCz6VNVrjZyzrF2l+eGw4aRwxGwLksHAF6FlCH/ZbwXt6zyv0JlFEt31MfoQ95rvHsslI/+2MfEF3jwVZZdNzIaM9fYKZ+rvPIpXY+F13Q0zUyEdl7zW6s7TYUO/Zgw1BfkMm6wgcXzszxbzQSaMYexiLFONXHUt7jefCVmv/AT4E+iyYKAcT27u6JgDqBylqcJJOO435virquOPLcKL+xotPHMO9gdYuIxrpjNHeYCGmfRxmEpxXc7qA832n70gbdovKlHIXdZyhCW1j+FLjxAfR3thvkRCOBn7j7jL9wKduIcTH0Ypl81R523nk5aXXvye5ZNv8nkWehJb/T/xhMAmo+BLHjot9v/hu5sJ8TFjkfyurtc/Tpxbjn8VH9SNiMDuku4+CGoE1Jq7IhvXfmzcrfs9t4JP/h4O5NhNurYmb6bHWZ2mpnMVrbnV+9Er4n3e+drbnJ7d/OD4u+NJt0/3vNLxzrXOMLcrHUFHPrqnJjI4xzZgVbFSTPZpEw/CsIiU3NVKiy2KU9tIH1vFoLEMJNnoyrY8VxBHRjrWGpFLO28OtWzbSpL+TjneSYaZ4cmhlJOlAnumVByJBDPBmD2Prf8ZTTQRm2ZDusA10XKR/Y0AmErGyS9A4910DXpm0YlPHjBp7wKnIPbTmQwyHfVhCOZGB/0stOo8+oDvWXpmvTKAsgrVi+XUeXAtzJB324XYLePNG6BJ9LUlTPCl86IHXlpZV7V+dBbGJ3QM36t/EOezikH4Eew9qAXPgHwD3YVrv5iBQiv8q5P64OrbNI32q+DBeg27DyA65ZHVpH02oZMkGvysI8jQFqx8Pd0AK40/72hMjnWp9SHO5mp29pUeE2f6ol/oN18N8L/LB/a1tOVjuOGnQ5WZtPB1sGOT85B0qHpdeN221d+5NMJt/zm2Vjf0LgCqldxw76uHcUNO23T1M5tK+fNr8ydD9B+2uZArolN9C6Uxz7facA17TUbgea/Rt/zAgMQwICydfo93clrI1A9KFssvEbbY8+bX9/uMuCGnf4aLbj1eU0Gx0Jpi0BpN92G0hVeK98YeE3Hax7wmmxoOGJH66aedbrK8K4Sea/qNBPaax5jkScMQl6Oty76J1Ij/BhLean0XpMaaey4ZexF7tYfgH919CR1wDoIaw/nV7uB5nsTjYnPzDeA0LMhEl/s+W7lcjzhZd/wR1C5coN1Aqsz6LxJ5xzotf4f5Ztn0BicnVLpykSUpJVPWWwq+no23JgYz/Tj8GfrfffXeRFOPDXxYszn2Md1meJCd8h4d/a/xa0P572u3WIo/prnDO2zWPMIx9MjvOmL52sZB2ZCnMlwnmtmIs3GHed+T07Is85+hFQ0flyDibWu+yipN1fe3UrHfHENPYxeDOEr9In/sYNYkQWeIB+PnOjcjzlRQSoLn5zLg0/ph1kIPj0olmVrJ9C0CVMdzKdQAUasNj0BW/lUDrunPPPMedEVN7d92ni+Pcu5CmxJQDULZNLs1aj4kX4YDQV1wURb6In6MfGmnO86iAqiVh4dQQJgG14deHidhtW84p7U4WxP9kEHQ3hjEwuDYAa5PYiXToR2bGV08gs2EEt7BDcVxqrHukQ/ENpjkiDWrSzXgRGPqSz05hqIHkGfD8ATHdgtoGMjOM1fZuNjAqlBz04XO17o13iozofeA9WVo21+Yedr/ublq0zEvZM9sUOZykrZ6A+SD257zIs4Ef8/gpbvOVCdd+fAxMQ7e0KAvOh72tDzQs+v6YXqX9xphdfK/T3Y5dEL/anLdkpH3Ixe1b20HIGrLgDtyo/+HB2DeIgE5Bx0uuiCyS/Uns0bedUBaF7ze14dS0ta67205GFD66702EzHy1eA6Hz96SKl0dG+v7t1GpPo0gPwpuNEVhG4Xld2oTzA0tUv22cce942ybn7g9U3uMzoVJnWbfou8OqDyr7qtqG6FcoD3sGXtnHeMqdtxBG7Oe3/4IeuQfpK+LRfqIzNF9g6b9j0LVMdikB1Lo3EGl+DXbZyNza9vIHr9dZltyXwqi+AD8DDP2wIeVMIvhnbXj2a5qW8K+y0qx3N29c9b/xc64Zz+rvdl5fPS9CYMHHN+AvNbnOOYc5FA1948l1qdgF59I++qL7z2KsRK48XRj+A8Xe5UbLoeyKjOsOjz8AyEepkCHwrHzJhYwIlAvNADvzrB2D7N2nIrQ46TtvsjnbtLr04GnstFXLEfonlPICfMkcwis60TFiZyAhMOzvWB7+hB1pHHHtOnv0w/nT5Q2Z4Sl0BZV6W9bl0wtxOEDey21w6dpv9OIT6To+B7EZbf9GBoy+dP7SVwXPBjqeRq/9H/DHG8yUM5PtxCSa+jC/U80zSjfTVfILuAzvPfD+cr8mw8ZExLX0+R6X9eHvkw7O+yYLp1M9zK6X3/a0fNffhmWfSqA0i3H2JbDA9E/LhVZkAcyQ+YcyjdNhE2+1kXWNggqUFGyitNLa1szWeyrOCAjtPC0cCUfLtMDsNh03HD/ISUp9LpoGkfALAFXikkZwK4BGOBjXGHRVMwkAqatCrqARvA5UyyC9UDgh7jnxc3TaOfHi9dixAVz+1zO6I/AMMysMuzqHpNfHNBLs6k0f6zESUpmms+Wey659EV7Yr8niGKbLtt+koyu/wE2spXQNQ4Q/ro/LwApGhwqbh9hmdGmWYOBMk2ERHBfAyCHWBif21NsA2OZASH9WPQGw9xcaxU9A6AXlU4JnYEE0RQA8m9D5XUu0jjcC9dgIFd/cXXgA0Tav/cuuLDvmczD+rkW/6wpXfa/D38lsf/72gOnlAsj3qgLg9R4c3nXVozs7cnzxUndo+x05oUp/Q0JGlHqEB0Hua0/D7PV5ta301f/uTdMfoi+NL/3COThuhBU5bxmY6U8Uzg/X9fT6h2Y4vnW8+Zp+YH9tHZ8t0Rzvtc/KqKzIrF2i6Fw1CT3zlyZZt+Q2x72yPADS7jMvJydD1Bd7a3ZgEWs4D14ihtR+2DFx1AEpTXTZebbwi+dZp2uTOA1o/xaucTQ8ST06nf5/+vuD8+mT6N7EaXpQ/+12g6RtOHonj8/h6/ZBW3MAQS5ok+oje1X1Dbc1Fji85Ba5yfJxJtkHndJveKbVfRKs089Y5Y9ZLO862WTvIAxw/vECs47dL/dihozNctk4Ans8ElSOLpwiRJuKfBSBy/FjBXCOHfhRa2h7tjV/w5GgdhkdlxQ52jk+dSacsc4Tq7c017nqDOm/5k0fKYpdtHlkgO+w2lTaCpRM7XrgIEjdnWypAw/CIHhyTNnEyDmeczot1SlOf2x1jYOvmPmfq6CLmAOgB9EBvJqGNKW8cCvxLgPCdsd31eEBpxi+SVx+UT0D+4CAC66d5HX0JPsNHlG2/ujf1egQ47jYI/2f1UWBlwc3vdYGrTrroaVkg/CI3MRO0fPQDNall8k5fLWWcTr+vwU4chqeOzEX6ciA60u6Z5PLBCj/2p4l4yzUGaHM0WXTwD/lZXjZfOHpRJsS+/gaI57I0UhV8+1/+l3//kyfGWSaFEUrqny5UVul2uM7lWARQH49PX9Vg1MHzdQodP/OMk3/u80aTIoIABzJpvtGqQisI8cln2b7KKDlt0HGNXEUPFf/2m5yDM1mhSI/373GS+Pm5nqA/h6cVDx3Ko3j6W4A4/pZndPmWpSZoz5nk5TuVAgIZxAbRO0j1j68M+Nu+PLwvfYGjgnVEF1ewHM4ERE3FgaLI1jn+oeJKHt/xfJh3i3187w6R70/iL87zMiW3k/n4Nm96Ske524O+JsoEM987ZSXpb2LLT3xn0Q0BVD6NBefRqWEP53zLmTqk4+Kan2CFmhcJM3mSrkyyFJDIeOKNavmdf/2e5Q+i86/8EIhKs0tk7zvx5VcG0YNJNN8KJZj4osqHj59uPn74KBnyFfq5sadx+RuUkofunjSvBkejoAy7hhyZuPMcNec8o8T3IXEMixxZ7AHcPhBvYsZ5OI74kb781C3fvqxvfVtvRiS+q81C5o5VrmKKjolbMcc3tcWTMpxw7WfodPT3RPEDchCsY2THPpquCKPXgOOHBR2yjaQFcbJl6ez4NTglNHbcEeuc+oGjqseIHNMI0y5yu+vTJ55Rp03SWU3MKB5EZv2sCzLMzNoqX7GgdPLe/iCfKUbvxO+eVb86mIkI0/xI7NFWYYKf9I8+gbPUBTlpEyBiulvh78RLH9oasmsM/ywfHmFLKR/77Vl/01VAzASwKXXAIiBtSHVNJ0kfpbL8mpl/gVQybZs7UPoPJmHskDGRkF0un3aN9nSWtDPUkAmmBxwXOsbn6juQb13RJjbSEVPEi0xR00/QKiGkLDKOb8OPX5yWTKVRHxxV92ps2I3+Li8arvFSdJsBaZSAj788gm74QJRuf6MjED/G15Gx03Ru7TmbeINAfOHt48Sj/e/z9J30Hf6+qjptLKX76Dd3o8JZV/or7L+cu4AIufYiUJhvcNNPxZ7ooKPy5NnwFcIXPfCLfSpnDju1WwimnO2Qzbok1TUic6NH6gdbQjeodL5bzPeG+RU/f8MYkaoTvvAEEA+JX3jRTkg7kUkhcckOLXXPBJNzyvymQQsVsSkT0Oj5I8/zw1P6/ea7pepbEjaOVfqsjx/u1d55qftO1+In6a17/AbSzhlr+A0B+jio4PXb7BA+fdH4+fBgGthzpxh96NOZcFL/8PTvBUhXeLs9iUanN++lCxs7jIt5Ltfe9iLDdehJs8YfMfd3/hsT4g3Qs9Hv0dfyj1T09rerVf9squBD+mr7QOf2oeygEp9lF6x06rkHX6xibtDvnbuvUZl8V16l8IvGVPzNt6dp/180V6FPRy/XOXUhmjzXrXpzf0c9Ud/0bcwxZB86Qa8uhSN336lXYgA6/OEfIREd/QM+dZQSY5BQ1vUhatTUdb7RnAlrZKk9EczmN7zRw3WjIzbiUzMRd+JfrhGrOeoPvrX9OiLTmSTDTSf663/wIF1FLIt+iHgXD/oaHr8gPmhjji2lYwFAUR7dsu9kMzFhI+EnWoA5GPyw7x0TV+VTGlnvVI66lfWOt1u/OKi41nwI3b+qX+Hb0z/e8T1nKyhekqM2yaQYt6DbwwPxzHwwG3FuT5LPZJk+iBcIrb/rlXkBfibdKnqe5thWe3UdiAe74HxLmkc7+L0SHEt/R32iO+oo4JhL0ug0YRXTPppBZbujVmEa3LMk8e1mPoNzdODCNAwFobxMMAAEFUBZaHlGxR2cNNQhTtb/DhDIIij2lyTA7OLSZaq6JNeB4x1m7MPrYqIju4jwhac9eoE4FBoCAMeiC402NppGFUWa+Qo8gCwoj51vFJfu7nniiy/laNtAmnxqX46/CN76uzplJzUNk7dks8Mf+eTn0zDZheKIzqyaqwPgNDooXbseJYMVnF/sUHC4wi0ztgRzbh+ofmsjQcSUkHTqFrnpsCTPMlKmsk9+dATxAQgvp42tnKvoUZZr7GbizEQQYFJgu3DzlMU/dIiHvOGVix9s5xt32JoEugFm5ejHjaQH5ZB/rGoVU6TR2fLz4dkFj183WA8hsqz7XG849PgOXOmBltlle14Zu9xVBtcgMUaYcJ5J9Kd52ZP4IXbwTToxoDGTVXnagm99eYKJr1h0nI83MBBmgBTSaYop5fEVPiMmwGsscN60nb6RfHiw+Hp44Ph7XpVDGnms/H/55Rcj59wuJC8xGhoWp5Try6qv6QI0HbzqBpJvPhMXLU+efTP+KNZnINdA03u9ZXIeiHyA/q1yNiZPR9rfSmPjwLuRKl8eQPNJe02HAufoMh3nAS1XBCr3RTtUnsehKV8aoOWApjePY+N2Y/WsH3NNLJOf45k+dfQtu5T1qY9MTj1BRV5oPYroWCCvWGj+pmPhjTzawk4vkFZ99NdHSTpor/zNa/WHpbMP6YOlN1VCue7KsziiH+OrBHw6lP4PiP4ZF0D8YHrl08/xYh9IOryIEzanEOAXAifdeoya5GdXTjJY7Apqg7ztI8TIeK9x984bW9BED9rzvotH/wKUB7a7n2aMUPB4Uf7CD66xTGakBujdXm9E0FZCAz/WMfbBjHvgbrMGxlVux0+/JoHpzzQmeqdSDH//wYMZyyF35Jw+MlfrMbEoej87LB19LWwe9uF/2y4/A/ArDUj7te7DkzlN09FdpPG7/Js7+LEzFZmy5pVLH52GPCF+2D6Rp0zn8X18iQ3YLUaHDcjVzNC84eey41PSzjvOGedr03hd5/KH8qlr26d2ytFfUZtHMSxTAN9Df2yBl8YweDL2k0b98aKgf0xHukcnylKlLDqjK3bRJ3hRgZ6qA88BpC99Ap80ZLyQROWpjhWflCHQfpMs6Njp/oZuKnf78RM7KzdfpSBzYD7F7PHn18+qEi3ycJSVtrA4wspRYdIOx7dxMijxELgHO636pIdpbeA4k2OdCfKdZoLGVaZ0Bh4qtpWaFeMEgbDA+eYTkLcaaAPIa0XAZ6MrZsrXNnG0/NoGNJ/jLt+8nW9Q2U1DJ0BAXBF/oDMTYGjRs+k9xz8sFEhzHraYL/7iIDl0EOiKPVp0qIYOXeCLLdQRx613deZ46EiPpJ6ndVp6d9IKJq/qJIHOyQsj0ZSv43LxZyECb6B6/F5+UBp7teo1k67pwNih6Nc9eDTegQ2NBGWSRyfHBHgan+3IChjAh5UDwqe+JR1oOpNqT6x1DlTPQumBFzZe0q/l/hEon42FfV7+W86WB2188LKN8WjCv/pX/+rmn/7pn27+9Kc/azLNzhQLCW5VpYOj7lQ77j7poFiZ+7lg+YTJN0forlD9GmPsWjF5zc/zZnILVB8AnY9Y8G539C3/8upAC1L3xF1tKh3xxyS6z+N//swxOnSwBvtlCtD9yiDX8K+e9W15F6tvPh8V+k1DHnrh+2Jt5nitk9rb8ys0nSNQvWjvoAeUOTav6MFxoOVFrLz0Z4XIOBdQG+BTmwvQV6/q1vzK7jX52HzKD5QH/TQDf/1IOY6b5jW/bICG8cIbEksnoPx8JK5HL2SCPldaZRGHDKDQbnqgNOUfZEw55b6G0OWuQfgADPi+e3TUB2OQ5JFGfym2ximDHtA1Br1Zok4yVkhXqy4ZE1/oBF3osxO74x5Z6eszEeT3BlpPkRWU9lkELj9sKB36A5TfENvTDjhH78dH+oW0S8uQvhxrG3Sn76Y/lx6e2HMUQmPeOs9XteS2Sa9c+9S1eNYzWP+BgPlP/VQuu8NsKnCH94hfJsBTT6XLJPqsWOqo8pKfO7SMqfSfYMcW7PU35lWPaNovPexFILB9wzlAfmn86IKOjVd0OPKE/SYzCJiHbGGibb5aJPX7/8wh3J9Qhsl+ipjfN2Js/Ne4K/ymfHADZbirh70gfkQf0gtc45vaSP9OvucgfoTi93PFxpPz3jDBZrKctJTLRmx8ER3R2b81sv047YXNvD5RYRrmPaKjpB//0PjHkS93fFNdg2zEtQ1/+PTx5i9/+YvfqUE2OhLfjHsiuHmDQHlZQtPwaON1ZA2PsrlNwSMTn9kt4pbMGFDjGjyk1xnbWNK4BuDbgS23wxRm1OhUPg3AASvE/uwwp2zy06iRAcCfNJLP8zMoqwNpqcwg0MoDgZZr2lHBqoDrc8tAaeoHJiIcqxtAfgOmdPt5zPKqfr5lNXIB5NlHuoaePLC6tAFQlk7s2T+J+qhGos5UweOfBZde7PxDxwfW8f2ht3RDPybX0ubg651JB7JkzgqPwOLWCGmUQWc6zHacrlOVhRZ96k+j9KwN2O7OQfnt/Mk/7Q2QT/DLy4c/NpD2ApVGecrV7/V96Zu+64r0Qv3CcacXXkvbOr8GLXP4QrjT9hHgvL4rVO/qRj48uvvMT6lz5Lo+3rZxrN3EX2MQaF1B85rd1Ye6op45cg0gA76UA7buGwH4VgZQ2tIXoNk8OEdH5HYyzRGsPuSDxCBpjcfNZ9O0PEh50kDyK3Prhc47LmrHTiv0mmPrrH6qr/bAVxmbB7IZ9KyDF9HRha6Sdlpo+c2nwPW2o2jeDM2LfssGer3LAaRfbb6W3WVargDt5o0urZfqCZQ/WD6HHTOZAZzPoCl6XUzqH+sAlDflik1r+q63nX+l34Cs7e/CC1rGOo1ztltj2hPPvK+JywbzUx6TaW8esBgY3tt3XFcGSD/ABJp4YUwhfmh1nTy1/NZ1XwPwsR9mXPCkTLJoJ/UNQFrbEnkA5QDy4Fkoz+TXR8lnungF2yOldXjh88oPr9gDcM3Eeedn4pxx0H7R+Tsef1Hetnnz3uDpidKhJxZcfrDjCHnwqH+qz2uAPOjod9p3eeInHtWBc9Dt1ONu4rHvahx0qhufj7jeuahN266Ww9NAbS8SW4X2W1vW5tO5QWmALbM6JC3xQ1noebnbcxItZnic1hNZ7hSwuHl/TpYra8u1LPlCXC2TdE9e8RHnYxsQPXJseSbWlsuTEexoc5dAZUF/40K6vtVE+tOf/nxz9+HTzd39R9/ZZtOYjSPw7f/rP/6bn5iZFxHCLZ0KUo06y78FromVnx1khxCFpODXp3RgnJP3OAMQq0meQeVZlj4flWfaEqgNrPzmuXhLiDsFKk/c8lyUnKT49bM7agjcYuH5Fp635Znnr/hKPCXWvODLBlZ+RnEqbwYY3w6wU1O5POfc5wnF3ekYTx5wPIfHZJLzIYFGHHLbidWL7JF64h09eb6YlS02Ib92Yje31HlsANr3t3wl4NZlsFeOsN+f1PF8eeDHR7jtJRnKRcc85kJsxCfwkLbHZJRK8nNq2I996iTxC7/U807B8V6rLORD8OyXOvPcF4918CyRb+F7Vxd9kBnbqMP3sofnnWlI38yCkCU+yM/EjEaLncetpTnSYZPfZ505AvwG/nutQG81eeO5Ip53ZqLjKYH4Uiuw4bkpnmeiPpnIZ7JNPSlTfP0Mk9LwlQc3pVnuxDA8sIam5Hrn+TjlAYmv6A9A72fmgIk/ni8DJtV+/h4cvvMR/+Qa2OeAfXQB67vIWsaNnXrHTtnoDk12O18FHBPslMFSFUE6vLAzO2i61qiLF3g0g53pfLj+Tnzgn/oBiTXLU1r4pP54Do2jb5XL9/GtaN224/vKBQ9YBpFv3kPP0ZTurMuTOmr7VaoJIjuYdpzb8+mrqFfKcczzvNT1OZnYGNpzAr1/qRRsemUCW2+Qc/KTR7ujDnLNYr91UGw54ztiTunjT+wGaD+np9QKKCc5xKN1lj+oH9uh/IO//pFWPj2Ed/wX2xP/JnV64tqCc2KUWsuWxEJgtBO9NRANR/LdP0+Z6uV8Cz/TC6UJmlSAHuiZuox++DF5TeOOqPs95wusMPqc/Xssyt5k//HsvSW0HKRDT7nYcaJv7ftI+6EcOgxnyk3MYrvz5Fuuqy9jRHwbGRnLrYHqQTaM30NBGxMvbFCCS4i+z4vShDnnGex7tdkPd5qoqV92fDhWeXYzY484pE2o3yRm5GGPh08P2aH2u0q8E8T7AUpnrKCPzZg5PjLHgN0rOTzHSx/r8co6hpLP05XGftS5fWBDkJ+JM7T4krzQSTOV4T0ESN1/y0bocRW2eVeVK+Wnf6PdTt3r3O8omU9knvWjcU1jFpMvbyJo8WC+8NRRXKyn+woKCuhPs4GEx1Sfs0jNL6/ORpZRtPKzn6NWOag9F+AuKfmyg5BXFJnv0V+Buk7sEgPpbznnmHcm5Af6dfFxuuyjFHaqdux74sB1wLmQLyQhCj38385AML7LPAq/4k/PJ/AXeog/iEYpgL7Kmw2y6p00ociOegPFD3vZHfZEVKgM83HUQat8nEFbwl8WQy66KG6YG5LHY5aMB8xTSPcdZ2JNyLPSP6ou8SvAeO82KR6S4vE580FiLLL0x/R+Lhwd+I89Ou+OtHf1Tce55jUoZ7s0x7WtinnNmT58+Gi1/Q4bvNlBl038e/tf/pd/9xOV4IZ4dNBxLhVMgPmzMGqcUZpnSOIgT1xEZycrjUbC5JmyDVxWFlmVJbjA8gZcVEjwGpJsffzBcQcJAfGDH9r+rInlZ02gcQyG+uFy8eqAh+EJDIoQPilvR+naacps4FKZQM4FyofegSakQbm86ExDgxWgL5PR9xPM5Y3esTG31EDTDz/4Q4dP7u5uRRcfoz+0fumS2yxUDjqPWtXvjVffVOfSGSA4GJQ93Q4NQcLnunh5BaAT8G4c/vuNXWd0SlDgS088TUmwKU/oxQB2OqjhET7yhumwF0AjyxRaP+lGHduXDs74A78DTNQJTm6dkO6dP01s5X13PnSSvPzTT9ppaAlf/W/s9GUAFKvfuTuAL79qgIDOL86ID5Np5DBwtLzrSUfyqQOnYwiALAGNE7k0vEDi54XvF5jWuM/L9GWdvXaO7Rtsk8ofk+eJIzoDyqBz/eddVvmLdNuqtphJKBh9qO+0x+yUsCiyH+D1LYve8I9OLDZsw+hB/cMbH5Ofznx8r/zIii1c468CNG0HQW7rjV8n0GkPuzxY3uWX85RLuwcq9+Rz5oVXdQPxG4idzQdIIx/+tavQ66SlrRBJLhuxOs/1RvtTZTh20lw9WtCWKd3nlPOZ7Bs9rRd1qX/OpRhEI7eTwk58T6isXPUIWF47GAHX+KN6UA69fa3AbHqAcwZn/HHWkXM4CnOdvOZf6XZeIX4JuE+y/qmznp/Qtpy+tZBUeJ3xlGPLnnyQXWxdNb643uUPlAB4Q2ffl+1ANSkfnfhw2KB/uevAmfTHTyKRN1wW8vqH+sYPTGBvb2mz6jfVp3thxeRTtEyQGG/pH5DBC4HI8Ziuc493X5lsqE9lAv2oPoO+UO2PO8r0GyxLNtgn1hPZ9D2JYT8LjlDl5bGISaculb7rE+3pW81rYk3ZpmPhShtVdOs6E+jGn+9CC/BfyqaPYrLNUTnSXX7Hv85PnLCTzzl9G+MO8xb0qT++8oEA+i75hX6sFiObDaZbzVOoETZsGDuyWJO+GgO94OeoPhR7U07n6EjNYT9zEsmnEPKs9+gWvSMxm48B1430obw3s+QEt3X1x7Lyhq9SJdbwy/h2/BLJQvygI1cA3qevQU/TWTfKRK8T26ZcTDpREohPC8jguuOsUb7wD1dJBhNcfGi9Rm6Ruuj8Dw3ZSPS8kPmh8rJIFC1jkej7XhrBwI+q4HcVth4prziBTvlfNJf59ctnf4uZu9OY4Qky+dIlHw+QrvKr41e8XI+69mOnwtaKfWukvtEX3d/Hbtc5u+was/SPOnv7n/+P/9Zf20At3pbOFw7izAQZwc2LaOw+3mnCc2dDoffD2ToijQpIB09DkNEemDVBdGOX81BW1K5ia6s/QhwA+I1pN3AGPE2+HaztyMRb/x40seTXtx5nconhXjV7MJ9BBt5wmCNOi/Nm8JJu1EvkQzGEAvLQ3ZXu2xE815SJp295uYzsk2xWsw4MaMXbK0boRGNUZ/SkFRGTODogfBT+dEKqQPH1LjyTQzoQdWo08O4ASGP7yZMm64ye6cgCyEmwHDvtTqfysZeAZjeZuhJvVq/Sxau0p0c3znQCWem5jJBJKmZaT9lEHdAoQNcDtqkuUM7+5Mr1Fv/gGwNMBHxthNWj9ZxOXIUdxDQeVn6u189f3KFzawcavuACJc9K+eUO6egBUmXdQYw/jeIet+DDmTTS8bXOnBPdg0qggBC/QcdiLMnR388dOhZHhmWLj/TJJCa08G8Z0x3nPhzXr0HLb3CTugB0iYHEphu/6qqAnt5V0uTZb9GrLljEcpcm3zmHKvUqh4tP/IdXPIjZJ/FX4l9K6Gj/Uc90bJJLfLDrTHsjzyC6gvmMz8XFctJ+pb+ObleOI2wZf475ZcM1dYJuoUtZ70aoDqqHSpg+dZTyofel+Jx1Hx3Cs/Kqv92ADLXFMDGV65s2ge0pCa34w0vYW5CyOLlmnAGw+FJ/ZSvf/0SL3uB0f0SZj7XMvEH01JG4NSBKB/PWvwyqubZM/pEwnHJOvhWA1QHhIVAa9U6b70ZA5bf8dNqc5HLFz7HBQYrKWA+lua6lR+xP/TsPuRcEeqzd5cWx0HNvNnOtf+bhSZKO2G2nRl8GVHEarUNvDvoDK38Hl0tNIhkr6POJM+Q0thrTBhZ7U/f4BLfo6tD9AHQaPyAj2ZaksqoznXnCA50ueqfB7XHx8wBPvo6MNWxi+A4udMQ4MSQCviKUZzPRj7GQyWL6ME+gQfVd9MGMn/kqDR8BUBqTWNmIn4Cx1L5HNkfey+EHUjwhlWyjaFzPGgs7nmUSJ31lIRaMGYkFeCkVO7GPfoSPDaAj4xxjPptSyVchKSKO4aOjvzIh/aW40ZNniKjDsbl1Vp0Ylyj/2/NjxlrGWNsObeYR+IHmzxdWmKdw7TF5ZKAr/Mhn3MKWzIEkR/2SJ+LIxT5iXMzga3+OP+DpnVClp18Usfi6nv1f+oq350koTCX4vYHYRkLeMSKuBil3DBi0Rcmfwq0HjqaoLOUBjelnFgcki876Dj9/VWTKQieO0z5kN/qTTz1R0xyFrmPVX+daTJqPzVPNAYgP6DyRVRwzseXZc0S2PC8Huu+1/ooJnlxgAqwyohLtqQfIZmPeg9H8wXUvT+JH8UfeoVP1Ei/aTxZXPFPNYxqpJ4/xOvYxEurV7/Xg/8pVOfz0qNj1M88MAK7c+c4o5228XKcBKl21w24hBvlh7qkQ6Ftud5KAG54U6XV5G7uLqiCx7MqxPgRM0Lo5L7u4lIEfSANk4gByTnmwAE31KR7yX0Fo0dcTFJ3b+UoH/HKFHIo+BjVW9Nt0yK5OHMHDf2N7dSC9jb2w87evqvsLUH1UXp/t9CRwyvEFE5oxQFqx/inPytsIXK83D8owyeIcud757O6nrkmnHH55TUZ91rozqjOjIycw/XC/0PTqqAj28mhZroHypG7qU7B6Nv+KVyCtPCmPTgBpV5mF7/HpsXiFptefhSs9dVUEyNs29XzHQV7oC/b5w/JoXZH3y6+/3vzL3372s8PYmjo7v9XKTlbvHvWYTudsG/U1fCun9mwdr/5rGY4tA3K+8wDKILPy4QNfoOWKwPZLobo0rceWAShTJH+fQ7f1BDaPnXblUyiPIva1XI9A+V3l9ciEDeg1gJyNwEH/D6YD+xyA9ooFaPOuzMmnuH0Atv4bAyB0V569xvbGU2Hz39A081VfceUP/JGc4jWf+qE90TaqxyFncJfZer3QSXiF5lPEExHht2VW9TMNkyaNt5GnPuFZugn74ig0+NWbHZ54hFGPAJPItit+epg8f/eWvC13jgVkduEJcO4XznTN0Y9OCEIXRtUdJD19SZ8LTl/OXWVPDpm8Sbc9thcLm9/3cAPXrVNsBncdw9v+Up9SOQf98CJ91xvnRccw0y6R8it0xEjjBP7kYyNYW/Bx9dx8iu1Tqw/HXkPb3didTzpj3os5iYCFFVAdDaKp/Zv2sGd0Cn+dc+d5yW9eEWADxIvT4QtAxwKAzdOOIwfyvWV/lCB8VcpRZUQvjmHteti6Vm7TkAOvT5/+7EUjz0gzH+r8B95qNJ5sHyB9vVHIBPrd+ZK8F+LizTnAJBlkDvJITBAnfEbv06ebT//0P9x8/Kf/zc3dn/+JZ57/7U/eXZHWuUUeRqziHh818Co47JAZQPn9cZ5R+e3rD17B8v3I7BjKYD4ZxffwYKLy7DjfqQwzfRoPqyYCjECDRmIQ5nRsZZdbLrJzWYkygcbpHz/dq6G+vfnbzz/7QW1WLawEfvn1i1cd3pVhZ0oG68S6WGeV7RcHcmvlRpXNg/kamNVY4U8H5M4LVYR2MGh9cjsJ3bIZpz8qA7AK57ELVss0/DR+EQq9Ap7PZmGnK1qrmeykEwRZGeNPVkfoS6cGvX99UbZWJyoY8PeGRedHM8SPUCNI2HFn94BgcSDIDwArLexWV5FHFVQW/g/yveWghCXQKIQul+fjyEc+HTG3W3oXgZc2vULUkVUctng34OnRplt+vKi/mdDROfK9T3aXPQhJZ2xiBc8536L++ddfbn5VPfIcHjHECjI7e8SCGgX6SR/vplOXND7JRh7ptkUG1oeWSx1gh2jSeGdHwXGXMlxTwfjS/EVLGnzQLf6cDk06ULZ3OFiVYillbe/wPM9ztIwLkFZsR9KyUHNe22ovbQi/URdcd8BVaevhD+mrNM/yc2fhicd/2KUZ3/mxJWyVANuIfNnxTHuEXojdboMjP36eev1BetDx1EfsYskX50wOGq3cXW9JKo8cs9JXAfvQPpZ8dsc5+rk+1920y62Dbb1ReW5b5xfMwid1nXrP7Vr3JYIsvqMDwDV6Z0cjPgYp106+tEDp4I8OIOUB66RIJ4+Y5Igv4QeUDn6wRAY0ztd/2kFjkyTz1znlfAs3TI4yRvjpSJ7LmXduf4ZPZFMPI95p2eSoD4hW4hpa4g+fwD96hEfiEqjs8ne+6xc/Jh9WXKPrC1Be6i5l4VFM+snbAM85+nzKFzzAoRZ5OpYXMQ3UH4wBlD10qhxx5ygGofdf+CDjpX6Usa/goSakQ/pfTORCSPkRDfmrQPkN5dnz1C/l2fmESWzjiE62afpZ3/179+bmg8bfP3386LHVfbTyedTgw7z8m3cVVF7x9aA+lfFbjMyPxzX4PQa+c0x/TPt9EqpKow91L0p8QHtIXPLSYb4Djw/pH/wcLTwlh+dUW4+0o9yhJAtOQh2vfkcW4y/ATjD8jjFGx9CLpyc7aRcpSVn6X/qK3F2j/uir0wcoXf0I/kJ/9GGKBj2+AmhBjn8GRCsavfOd4Tz2YkrLpG2OL9ilFK3rSYg8kDuROUcOMULsUDxHxtNwQtwZZ26Tto2+L23eY5psZox3YS0uQka5lFVAuM/RiUka1x4P0FwFuM6jtuM/UbstmGdk89sSSG38d/znTj76+O64/MJ8iGIwoR56R8hJPkY+/Qy7y8jkmok1u97cXXY7Zp5j9eRDfMm4ChenEccqO/0wu7uZxzCH4K/sE38/aqHy2EScsIlLe2fXmR3oPEorOsVR3vVinpF+3bvP0iF3/cc3OFf8OfrdLrUfYoA+mPh6w644fqZ98nWqu/c3X6l77MbnOIiOgRWEuEjhG09u2Z3C4QjGeI6+dUrlGgkOEDeq6NDBr4HLNXQAdPArOtCF3F7/KsP9ggNKDTKIEpSPT19u/jbfdvUPYYh3ZKdRln/5cu1GPzqXFtj8i+VRvAI8oePYlSUDFgP4tpH0DuYbSb9C+WEfUF+A5KE3dmaScALB5+Pw9LPnBKHrhkaSAZ0Ga9+xSBidKNNy6At965tVnvWFg9Kxy/yUfuqWAZ9f2PFLUeqQvGOgiTGyTrogafiLOPKu9J60i3d91hU79OhAV0OeG5l86zeMoZWezheP2gPUrm3jPscO0DxHZvUrlmexZUGAcuhSv3ANNL/Q62t5oGWAXf412n8E4LHtKk/0x57y4xo64onBlZjimnSeefQvPY4fqAfqg7bGC5x807L8tt+RhT/guXUAet5rgHPoSgufygvBOUncvuDYuuqxsVI9Sr95cuR654MAaei+sbqBTas+Vxrgyq+4gfyr34rQll/7EM5JbzlsqB1gobJaFqQewPLaWPqNV9i6fQ8Lr/Fo/mtl0KH6VcfaCr5WBrjKueYXrnSeFAlK+1qZwpV/fb3r63v+T9nft7/CVe6VBh+wCYF/OHfa0NQ/QPlwLI/SsCHkSax6btKYXPNjKvg59c8kEv5mYTscW56Apt/vN3V7rGzbr96Y8v1mPrvFmn94wc6cCxnbXwXKv4T4j0m9Zahs7Yiev4/T6rIBGZUFDXZazz+Q3bxNU4AWHyK/bckykS1/kP7yJ6IzadXs6oXNW1/OSW/b53zj9te+fsFPMsxLnrY88Nv2S/SsPKD8wNL5Ywf4VzZaL5GS73oX712+ZTa/6k/azq8cgLRiobTxV4A0Jr/1I+iXAGULscfOugp5Utry1AGArPpnyyKttNQRYxs/cML8jLsq5Bnwg+SQZrn2a4CyfhyJeRSLH8kwL561fn/nSf9vyntW7D6Lll8efMvjUfyw2//7//x/+MkdtQKCFQArbV7KY7eSGbkbi/7cSvCtCjEzl1beMWL1yg4cKy5oALnWKwCXYYKpo/NUBjnH4EZwMQFzRcgxo7hXD1S2+NhhanjslvpXx0YCO9480M8KgF1KLfpMiyPOCspKsU2GjgBe8gG1IWQCmA4gziQo5EzpeQSbEli1Wsc5suL/0/pBClai5CHflUnnLfTutnfD4j+veCQr4pGv/6JnpcdD734+Vefe4RPt+ewdtqF5rMdXWFI+fk5H6F0/dDE9tBJMfVKWhdHYxCqdo5/rMX92m9E9PBuchB2+ynNoCtCJQzTxc4LugKW/6ub5OTvP3lmHt+zFbuSy++kOW76AKCvG7KY/qQ5++czC6OHmi3dCVCeSfNYjz0rDK/WIbewsxAanmD7+pK7QKTuXJhawm0Eds3K3HjMh4faO/SLg2jwEjpI5B7KaVX3QyPUPP7VTMdQvq0zgvG4jPhrzgpY78sbRu4zrRMfYkU6pAy0vlfglzaOCiFXaDT6CgXzAG/ofP3nyrMJ+HIb2xG4zL1j61ql9J78oz89AfqVe+S3/abf12dDBmDxpJ13SGeIn0PFDnjAdVjpMrvEdfQDIObsstYs6xR/xCR2j6kNx4/5BSZGN72Ofj1IlPhm/yA+RnfQTSEts73Q/j4ps0uwv+dS8E1ft7LPbc4JKmQ5w/CguajNgn6Kcz5NnG1tPc80EyrIF3oEa//q5f/xjUsmCr7Ay+uzleTer7bY0+Dt8uQbOuotO0as0PgjggC9exm8xCun/ISs0hfIlA334og4+zIB27gofKH2OMoItC/vonZX5XRpUxX1+thM/KMFjEr6EXvXot+PNRteYD5uxzzwE5G2+3AHEN/gLO+i7zzhNGY4ZOaZ+0HWQa2Ikl1BwcsrhGWLaLXwJiZBJe+xY9NhE/TJ+3Kqu79WGPzIOM6Gj4A27n1/t2/sPd3MnVLGjts1dQSltH/DbDF4U83woj3JxZ1Q+oseVZ32ObgfSE+oIP76owe5zxwImGm1n+Nk757aFGEw7ab2SZ3vk7tpIyHEnQQTSFS/BT7HM3Sn1s+yaKmF4uZTLwY/dc8pQD7RJxkz6a2y2PLipnJ9rdbxFJv0lQL7IUNBhwDnv/TCuZ76SeYNjRn1TdmDfSVZ4AR4rwa+xDUBXdPKv4SqJCar7S3uX+faMKxYe8HPmzB2UFj1oz+xyK+qpW/nJXwUrF8nyji62+6sYOg4vE9tP1BELqHzJQsROpyx9GsrlGXzsw7/RB/1J48dASKF9e3NOAWKVKa+DVLYttCPSvbtLDI/9VK71UhrpjN/OU2x4UYd9jAeykZc5/aw8i0jp7AWL7WcMESIffbFXGP/ILvEh/pDPOPY3Hj3U/IG5kP0n/vgHs3Mt2SPzaMeSbR9wp3/izXbpyPPS/LIhuhBRfOfakSX+lg1PNqEIODUTVw9fL0hIBexr5R+BaacRNFQ6jqThpJPDuAZS03BW0zpx4Vh+8LIBC+ksHRzDjzJ7sPXgK/l9EWrvfve4+VX/Q6ag/PVf0hI038PqzTm3zP78pz9p4swiQp2JbLzaUIA/Hdox+Oq6utgG2cMu388/55lTzsmHB/Tl5aM7SVWu6iY/JhI/EJiKAtPsugK6Y8tECIBnEZ2qD7uPfLMbtK/hPXqIteqQQBsVaEmKEH7xUZGm/9Tn+azstrloOdZAttC5Kg3edCxnvYqHu/EAdLnNf/KwjWPftT4Bzvc19LtMfXb4btECpWu67Zfcyi42b1+/BvDZWNhl/5HyhU27fcAdG+wBqFvaHLHZGLIN6Rt8DkBPvPmuAIOs+FQfzhubILvP7EIXGYArD37UDzKLyN4TJQA74LvbMtcF1OKRoMbnqGma+oFz5J4xk7sY0DPo8dwbi4PaXlttfxleoPpVN3hWr/qDstXriGfpAy2Ijzi2TGVzXt3Lp7zgs3UESgteYZfnvFAZV9hpLbPLbb9+D65lCjtdXA4+Gwuc1+bX/PI9gKb2tgzQMmdaJm6cG8ke3j735Us51+stByB/x0B1B3e9nTq8Hlvl80e+3jK/RwM4Xbj5UbI6ELsPj3lv4chX3rv36T8ZG5gmU1+/cS527n+9MH0pt9fwIa7pI3gUEzn+1UK3L4+aTB7k5+jU9gBWT7A80QBIX4T/ejxjAnqOXDe951c681rpHLEVpB9qXe1ftIOmED70hZF33WE2byZgL+AcwzkCV/2A2g7N9sn2TdNbhmN5wgsdsgEoh2mCpyKiDz+GX+Y9XiAzURzZxV4f6V7U5DxzPcnSxBRAxi7PeSbSkitov1gkxkgDsaNlAfS/Ym0FmJDHroxN1n/keudZ0HKkQadZtdPhQxwzwaaOyCft118+e0w6+mE/Pjg+YVHm86CsE+/xs+gA6JDB0fVPrGhC700+TaDvPn7wNfOoL48ZL9HDm488L4sRCKmDWDVbcQEKFuuMnrN6jLNxYFa8Lq88dm+Z7Vs5QW7xq+KFbr0CHIAjUn6cOEhadeAawEH9YYRWIjKBVHaC286hjHDrG74EzNkpsiI9VqXOjz08gwiyCw7evb/1r7jxizN0IEwe2eXkRUdZJ17oix0RDe89kUAuu1H+qoEQP2EDOwKPz+iH3dKHBqOKJqgd2D6mMdcPEu0K5JqJLjvv8AAdptjGJ2RUp64nbFFaOgbxV70gz88XH41BkyV2G/mUj2xC1/qisu0fhWD18HPh+FtS/RIJvv2R1bpQs20dFGTShWeky0d02M93ph8etGhAPqugAewCkMECoLYDrVuw9cpyD+TWv3Gg+uJn7MtPQMs/klXflTeILDoWeJN36IseSisfdlSUcMioPhuadsUC5a5YuJZ5GbtnPZQW8DOA8mPfvPdz6oo7OgNooaOe6WTa0bBYIq3tlebjJiSorWB+1W/hF5V9OhfC1Qtfbqzc0rW+ak91V9FVjjo57SSuirJSZWnvDPjITVwT09jZgW/7BlkbKreyAWjQL21xnvtWPnzQqbpw7HnL1DYA2rSviw0ji/MgvJWmWHU7UN315Vh5Rg4RjfuS8BMjXZ9+Jf+bTIRvdQCrU/1bmejRstUJbL5VgdyzqqQDLVt6SML1JWxfAuVdQJ/XEF3B7NCnfsH654/wpJOOugLZ2Anv9K+uQ5HKgvRZOndRQfJInTjF56N39YMGxAfFbZt/rXBo9f9A+tVoFMiEB17EAnLOiYllqDN3n4ILhFzLgOQJC8e1x52XbQjAGsZbHrHgGei2CQA6ygBMPrhNzlX1xRbA/rzECOVST+Pv5Q/QMT8TMWg0zdO1aNXPu+2O7OoMlP9G4GU+8Up7zrje68a/d3XF03rMZIkYP/uCjJtpkzkvlj9H8ukr80gbXythxzYTSoDq8O9aHPOW6AJCV519p2HZgY6y2EWMYz9jHe396hOA86ZRvn2BbVYdsWFo1DgmMtGN72Z3a0+Sy89DK3TWO2jmQnnv8E8nmN1BLp/ML87+7tBb8ph0xpfEdnT3Bqtls6g727lMFoTeXY00omfn3L4TP59XZ9GiTx6/yA427XXX6Sn39K9LTjniYNsCEDcgYLr3qkvcx1fhNFG++3DvT+YhJ3Hx4eb2vdI0n2JzGf/zK9ugv7bRCsLIfO4jAVyFilzbGU/qnBRVKAU0z7yWgeQ3WJsPLdek1wHFygFKU+MpS+V90czfA5304Lr8ilsmUH6F8isCW2bLN58KYGfr48ePN58+yblqZNA/PZ9fMWjZrUMbZRpyBnXK1Q/x9TmxKGx9y4eK00WOW446QQLAjUvlQHRH7p48kQYfyqr+TYfuvz7w2T98mUEcXUgHPckUHb7m7ezoKNSgT7sBuabdwt8y3mXBtP0HosMUMG8mKX0WmuvD/jX5pWHVF7UtgyzwMi6LwPWITZ4sCjkH7Lul26HjwE6DT3l00cb1lnmFzeuPALq/R1vftA6pU84p50FKxatjfek80TT2yEf/Xx9+9TsE0GBf86Ftne1z+MAX+vIvcl0/APUHtBu33zff2n2ex07OrZO/8Z72WSjtiTxWcbbX6rBpq3+hOpauZTZSDp7b1xugqX3ktV44bvvA8ix9/dbz7c/yQya8Wjfw3AjN5lWsDOQB0JVPseV7BKpjz0kv1v7SFmpTz4FdrggN9rUN0n6+Fz897vMrv+aXBuh1J9CekE7+9ltt3riBMpRHr+p4Td/IhID0YmUCnG8kv1C5fQSsZV9DQFof+pLmu008xkjs8Oik0hIzadONW8+JNYlFhsca9amkc1ucMR/uV9lXwGdAbD7vGPlW+Oo/6t/GWdPKl3LFLWfXSYHzygVaHig9wDytk+CWsX0jm4kiZZu384v3mhzd32dcZ8ys7ngdmdjdWKjelQ+QVgQqqzpt2HQ5xh8cgS2vfkIXj/EDXYQx/zOP2UGtvMomb29Kefxlcj12s4CKDxIr9U9x6w6v7X/qHV8xL+J6w6GDVKsNTMB7fkyQhYXqbr3HrvJpfbymI7qjA7qQjy9Qs+W7KMhnh6f8LHwsT9f4oX7hix38wiGa0VYA2goymFTXXuqIucAbz8TdMAgOOjuMjuEAxyI0dH57AsHuJV9MoMIBHLt/C/w9kynWPZLj2/2C7Zg48WVD2c6rskdAyfvVRQc5I6vTOKu3afKcHUB6j0UAGeZn+cof9LOlkllnYwcNCyQNuZGdsptfeQGdYKp6jFdgd6Q2QaWZsDq0c8Xr1erJ7pBzAMslKt27CJokMHCInoDglkPS2Tkh+M5VGrpTfzxj3Mkru872cVFp0JDfnX70RDN2m+t/OnAaCbfurJJknDtErT+VEaI+z4DCG34gMrpLZAKXD1KWIztyRr7TaV+dQFnSQHj0WGzerjMamGr4yPeqWueFygcOGuncwf+os8nbsMv2WDuArduG5he4ju+CxDJxSOPlSBxCU15+idPNHRvp6PGrbNa5vGTb63POCR2/QT8DBjKwBV7w7sKLc2S3A9t6Qguv6gAmljLQ4Jq4KbZue67Ioogy5icbWJBVLvnI9uYKqOvocdY10CNAfnVteq+xM/olNmwXi1Buwy307oOwnevpYclUwy5WFnqVPwhUJkDaS/+cMQvCN7swIoavZHZTo8i1fWGfxf9XLD/AerErRx/pXli2DGy/1Kc9B1v3va4tlAtKY+PrfDY9etHWvzd5Lo+eG9npW5Pgza++M7I16L5P7XL6g+YB2BHsQCp7Rj/0BcxbvvVumnq5jIPxY7H68ok4hjG+JpHSoadfMRZ07h3dOVafw5dKhy9AvdTPXJlUf9DG/avobYPy2eWFV3yaT056M0tpG5k4QUM5ohaf07cjsT7BZp63dUxXV10D+wif1hnX9Z15DFRHYoa+o30G9NuP1CnzANI3L8CyZDV40FMXX2WPyjG++f0Kxsp6f/xGjHeSVCSdBZVRtr2FRv7jme3mo6v7OvFEFkMZcmPz2WZ51tp3EFT3YBcw0NUvQNut61hgHXTedE/epLvThFcfeEdd9QENaYctP6ov8p185jvTxsYH9uXUH/EIMifIsHymEWe0g/d8dk19fPt+6zF4XIsnfugRIJ169WRSYwfHUxdJmPyOHS1j/YSB6qc0X6osfpFccPertb+xxDVgefTZSj/GKtU9Mhqro7JpKQsN+kIPvy2P/v7m3dubJ9qMCtqV4tVHXqHnkV3wlrml6kClb96Qz1Z0bi0FHTw6IljJVqSNMYGkwVkDNNHcNBB4d4dzZQwKqeVHSZ0qD95MvmyQbyEoFU0FdojwOiAR9N/UYcGfh/i9CptGDh60w/eoPMpO3kagNrrjnUEY6KTvnPwh6ocbfv8ee7D1sZM48z8r1PzUoMqrcL0GSDt00BEeVOr9+6lcAgWP0VsMXX/22h17ws6NwWk0ZOlWfiDX1FMDhBKtK76jnKMWQgoAfurcv6g0PGynBjoeq+BZOl4c67PNIB0g37eEB19KoZOx7ULKbz3aUVEf1YtyLkvMqf5bN9Qtjx00Zjgek0H4anCkvlyPP0RG5VXmvjaSJrQ++Gxkcc1dlpYDzFeQq7iffPTsoF/6oxxEFyifyipusD4jt8cNLUM8g+0k2vABdEAnysdnSW/dV+fHx3lUQ0geAC27u8Q6j+mUdvNCPjKLyKYur7YAlIuvTp9af9V/eW0gjZ0y6vMo68eFUs4xM1h9Nh9udX/lUSNPyFjcnbHhR4NGF8BpUy7pWfw/S170iI+LyOTofmTsrY6B+Jn02gqa54qRLbf59U+BfgvoIP/3oDzB6rSx/MHqBQL7uthFiX3N1xTG58Xt89+BykvKXAS2fi2HnNpe/U4dYsd5jE37eIWdp2KHDr4eLOzYqS0vsfF1Tkw2IAf056sq03Kl79BeyxSqx9apcj1A6w88uN66lVYUPidNVZP64Fk4WUwMH7Gm6aZ1lG/7qVjiirK0P8ZLJv30Y4DlaMISfvFR67rY6/4aoWVpxKmuHlOEuz55aZByjO2gLJKqkskkQzSacZoudY0dakczlgMc4VWEN2mWMWNL5RvFX4fEL3eqGsfLlvIuZKNNhG7DFI6/7TvZaPRE+WzLHPd1z/tpXw1/kTNjF76lAvyCoPWT33R8gdTBgae+XiyB2Dm6EpdMevu1CL9cJ9orXG01YB+uFsDTvuEO8fTpxB9fk7A85Oto0BjvBSw+F19442/Ku4+ULj9qIulP3FlPbExe+1DbRBnyhu/R3/m47aftDR8hsSVDzaO8mielfHR9z25x/YGeRfhhO4sOPjX3ls/XzThWevOfxzQow3zIciSba6BtxXaxsSJkPH77//gP/+4nvprBL89B7C8ksBNEVAgYnDCMb/j5B1KkMV+X4HYRX1CgLL/qptBWvmb3fPtYs/h37zTwEtAMzpp8/abBGYfhTvo67tBzLRMdkNzC4i3JdxpQeRMZo0AC1R+Ep5zw2RNp0csrBKfMFBPKaNLO5FMrNLoTghu0k4XZcUC27FO6okP8qRQcHLv93C4VpkqR+5X29eaOT5+wGGAnF7tlh30jXkz02FknwHizWSkjQ+ylG3L91je8ZAdfMPHq3/ZKj7GZN055Ts1vYEs4z1hTFl3xEW/c+vvCus7usI4q61UqE9+pAwB7mVigK4rQSd/LBjzlXWQmG6Llu4hypYPfb9Xak/iYSpHGTEbEBxt5js5vWisYAX4K80GITtx5wBYWNrypjD2+XYZt43fsYhXm5zpVhjdjPzORo+ORPTzTyXce+dZifqmKBokalFFsgaoL6ofbhXRGjlXJpXVwbKDb9f4rkO6+NUMZ6YQvvLLEPuwlDT9Bp3P9MYqlbWNRkZ14OkzsVLmRI8twnvXpFxSaFwhP89V5sqB7ed78g3aue1sUZJXPm+OA60Xa95cpLVlluiPDOXq6bcgW2yvkub0865X2QNzz5jy71kxaiR/uDCjF5XjT2D+G5DphtU7HnTtFtEmimrbC5Btd/aa9lME2P8NJE5E0Xqp1Z8SVMv1dcAbCuePgfzo+fVMfoXNuk9GPZPFN1cBFNCoHX65I8i9r6b+0EZGEThsmNtJ+sVkLfMjiUtnZNph0+hd3pj8I5Tt/G1X/OKa/kB/wp+z9ygaD9AZxoy2S3jymhA/8ZQ0aK/+xU7raPiHwVfbSX9InkdcFHX0XvjKiFAz8V0cubWxOPYjorD50G4uxPueYxSfUuqQ+dc7i11+7UTIy0UGUrjduV8LC7cT9Hwu2DFaltb7YIxzGOQLSn7glnupov5VOv6b+wCSip/yegNQv+Nixz0aA/qWNEQlyCVt80lnSj3/+0s9C/EMbTZ+M3bFdrSzxTR3qSHv3WCLfHfoqDfthQ6N3TLk89MjXmeh6Dn/4cUwafzVGJfPwfeo17x8QLKbmnEtRmg/xJdnWUedOHiwfkjn6E3SqE95l4HcT+DVB+lb3ATdaAKrOeDmQfv5WR/z39PCA40Rzc/Pw8PXm8wMLTbUJ3leQr9A9Y15k2rdciy9xltQZFXTKhs69xnaQT3u57VNOAuhD6Lv5Kgf9OP098fikRTu/tOtv0COPPlTomLmZcUI+52sGKMIXLRhPveBWmqMC/0iOCKOSdEJmY7t5RIznDI5nHm+EN7LscdPBDxrqGjUIGb4WwfiHCviDTQT/Ci9zFpXNLx4zj8sEKnfJGI9UGHAlUYdiAMJH9tqfyuZI/+AgQwmlOnfKe1LGxNjtRfGgvod4YLKcNoQv0C/of8qnnqh34oAYIQ9IbMcPgGuQ60mDzOMhPHT8TfOt2C+Z1KuOTJr5WssbOegNaqIrbpAc7uq/51em5Td/rUPyrS91xhihOIiu6BefeX7DZFP2QB/PpG6xk9jx2DL65msb+dIF5ekvWBzd3fM7I4xJkilifEgdPjx8mfnrjeJHvtRkmGfe0YvW59/Y0JjCGIX9npOgGytS+nzJ9liLTcyHqCrGAKVRgHmDJJofUeQr7PWOE5OvJ1ZSWelt7K2QztaLdLTewfGgm8CFjiPjgTsZQXYNh4ZGhFOdI0cpTR7QSYKa8qCExpGUgZmAHWgr7o4q/EH/Yo0MRD+25TlS+d1ls4yBljGKDwOvXzBRDdAo0sHLJjcYJo7olAkIFdRHGMiHB/noRAdAZSKrg0SxPgHI33nQAp5kygbLU8UAniwIofOulFMTlOXDpM6T4DXAcQ6SDx1BAV/Ombx215kAhhcNwsEBX47IFm3kpTMlHxDHsY9BVUdNKGhX1lrBxll10InLsJg5XhyVHeRlVxRdmDAp3QNw6gW6dAbYiQ34+pvqOQ2pvgRCc9YvUD5FynCsDZwDlLMtboAncm3fMtnUkU6WtKscoLz+ewH8Yv+J1R9AB9eNrrMKzuM4LcexdpX2BHn6YgKXpU88nXFTGbvdF055E0PiXWheP8UFb/2JL4XWzT1xYOtJWdhVXus7Moa3IhM0rYplYGIg/abO9f3Nn//yyS/28o5CYx8EIisxDUvzndgrndMO2pcOS1p8XKzv9tE2Tn75Abvcka/0Uvhc9NVnH8uHMhsqCyj9tuPwuWheo8XH9nPGWtPTPrOjn75w21ME4NHz78FVn330Of53/6HrOdKPlO+Wd4WdV35FoPnoD+566nlsO3Wqvo29LQMQdfoI+g23oJeyPfittG3/QSOwXvSnvgpwt7fy+kgMcd12Zj7TiFGZ3TnSmeRhz7kxk3ZMHR7jlfTyODXjzEudTjuyWA0c9SLEH+4P1Ka6UycW6tvTT7zs42WZxmApIuSocVyW5h2NCTT76fRVdQJe+Nv1k2tpc9C5jK7RndjNN41JH/4CSlX/0OK0sQ9/KLWxYP/N2MSRa+TuuxGHXvI7OnjXVnz95Qqled7CUQDlN+8Qqj7on2x7ysMHxDbmN9suo65Lhz3okBfgMr8pHdDzrWOxtoOmr27kSxe7YulePqbSwMe88EmLLj8WpOvy+WHGBSa5nh8KNXN2PlA6FkH0wcwB2p4A7A1t5gtSx+fZYQ9dddl2ZOOLhb9s0BjSesMOyvGEwH4s45i3MH6LP3H7XpNvJv2xvXoEKNNJdHm0jeGfK77h9nsDpYBBnSBREEbGaXick06QsasBhEb5E7tpxOdkzk5SOuXgsYG0Nk6OXKMPehVc4UK4YHjL2GlUkJzC5BnefgFuOv7uNDpAxhEgjo2dsl30naxWbwIde3AtO0+Pn/OlAmwBaAe2YpWzD9VRGAcOe3ReefbJTM5aDhp0R24m8iw40G34wgttpDi3+6ifPnNFR1C7oAThVd9wDg/ktnPgmnwsbL1G/umjlgdrByCNXL56S3OXBezzsQvYfEmLDvxoyhfrAo9jIFL9bHrAftY1sUEH7cdA0NdSQ1OwLt/B5pc/YN9P/VXv6r6xthY2zz+CXeZ7UP6FnmeShhwaVPQlj2tW67wZzrfG6Sz6SMeLOrrw3Tr3SP5Jh4zESctBB8/ybbkrbD4n0qfEl/iUr7gUy799xS53vd4I7PoD0Kl1SDzwVZyP9x9u7vklQnbCJKSxAnpX+cDwgQc8sZMjsr73DC3R7xYwaY2X78VP/eYh8pgwCDn39Vk3tq3PKM9184DK3Fj9jvILSfP38C96lbZ1WwSgo10y8eoGRGUAPQLf023Dazq9QA1CG5VoVOirX7Cnje0jNnpQlDz4XGXQl8DDE8uxG9oeNxZe6DW48zm/+gOA7mob8sHatfML8Og17ILVK+nNb9libaUvANDpWXXNkfjiwMYKmxTlRR63pTMZOycq8GNsOXgv9Nem6HsZY9XP9LlRysGPI/mkd/MKHuSBtcfjbdQ40kAgdkzbk8+ksR8ThZ5zl5MPO5EpFiiHfrUpeRl/gCt95QI9b39bvQmes4xsFZ3RsUd26gCAzpNseZE2zV3x+Fw6h+DQHb3aNxZI/1H9kXdNZUP51kdc+zOBbERNPw8F6yjyuK7/Wg6IXm0XXG+7+aN8tFbZ+q488MGz4ol4hx95jQHugHBe3GWRCZbnHp+qS/XiiKtB/Ib/mIjv/g83tl9AJ/RhkalWqHPuqD2KwTcvnnyHfPTZujQOqw+6JS99nuvc1ZFYhoada+5OVQ92pLmjsW31d55LwG4R56ThODpPO04N6Pi1mnHKVorbB+9lIHlRJo24HU3pIutlZ8f59RqAlk7P3x1mcrP4hc9ZBmNpuKT1MzBXqHygMgtbR6B8sROZnXBCU7kcofen3ZZeQH3E7QPTKY08OgGO2NLA7CSf9KtepJknK3cOlSHk2mUUcNX1iq1kApCBpmAegtrZelU1jg5psKS99y0Q1TeDwNhsuToPzTRmBWJ0lzzl9w1bbKt/NkaH0w+lAaJD/IAMr2Dn1gqyKvuKLVdsWu0FSLO+K6/6bCzsc4AyVyjNa3nAlceG18rUR/ikcUdnjM7caSHW7+8/3nz8+CfhJ++y8pIu6e2kynfbq/9GwDoJOUILTWMGQCayv2db9MtkYmN1L1JuT6KTziMEqWv4b3poOnnj+Frbqz3ED+UpAz2LW75FzR0iykT2qT/l8M+OI/hCUzqgOm2btmzOS7fLkt48gPSWa9nitY2Cu/zmDaLDRgDa5vd68wA2j023Ze5zaM56Ouus8BqfymveRvK2jGLpC6/lgbsOmrbzty+qx9ZnA7x3/QGk7bKFyttAGvhCJxWjbHUvr+/ha3B69+pD1YcGDY5MIiuLI5MxP6JwabOyKDQqz8KJY+U+6xqU1kcMNv6gkWcO2viKjbM3/gGR+9t3Wphq8sQjmSwGmESOPyoDfm1b5Yk+hfIGKAMcslUG5Dy2BwHSrkhe7K2useeUq3Ig9L6KzOrru1Wrelum+ppGjq4OgN/7wvkDPlU9MJEGc568K1hn5UODjkXrJ6wN9R1yd9sjrX0G5wA01a9lwdOWlHPaPIplPZZN5sv4KvT5ZSPNadTr7blw2mMMR/hv3x/pPC6hdI6N02JpHUPs/41OWzd8BVh/0eL/fg2O8iD0yhJNZHJnpnHMHCm65JHH/I4JevHy5Tu3KeaLbC74ty54DKr+5jHVpWvPi+Yr6X4sQNnSlUmxMrQK6G4cEAVEIccWqT6tsbKDPQxJszMmQClXqFPCizIodDobgEYhrSNOhVdXzy9vpQDIa8XwGREqlfzHhycxkgxNtrglYYcO/61XdfYzQ8pTqHonzJ0Dz11jD7qpDKiCvub7xf6GsSoLPt31YoJrZHEghjh/B1meA0LS6SOCga9IgEwwvLBQjVPFaJznLtF3OhP0QJYAXQgS+PuTdQqGrIxYNbEzwLM7Cc42wtrdnZDTN3Qk4VuIzuHPEfnw4eXSBjvprgNkD7/Q82xYdM5CSsgzrhJ18HTgvPGk3o1CTEEPEuNjP+c39exJzys7z6fM0Vdpzl/pOcaPqlrlsyAMXsE8hWe5nMvhwQtg4wbTLrjmX2Hrucue/ku9UG/ctmPH+e72w839HRPmj9599sSZZ/N5HlHtoB1c/cYRPOUkxgqOpJFfmRtNozzKo0f5OB7cLs+OvvaWPn6vXfAKv9hHbQdblmP5FkmDR3zQ1X/4u80pfnj+88vnX2/++i//9ea//vP/7+bXn3/JZ7ymfdKn/fiG3Rue2bxV3bd9sNt62hy9Tj1ArrEjk4mXviQm+kxhfWO9BqCpL8inrGOZo+2YfmjKApavNuYvO0iP+PjlJBI4/XrGyxUrvzTATgM43/rvvELLAi3fcgD59WF15FidgZYByC8WmtcjULuLnlBuVFvPbXNuxXIu3hRnV59xbGRU18RO4v012Dq1XM/BbV/x6BuIBfrWVZeFF/QXeJmHXUkHmr5lArUnmxfsPsfW+JrdT8YZIUO4HEIbB8qHa8q982OP2QwzT5VjXOFJbyZUjIPE6zlxIv4nlt+x+8yk/Dd/+51zeEAPLWXaVoDK2NB+mX6hxyy2c+eV69fwpD3rtrh3qAvua8Y/hw9krF9Y9xa3jrA0LXUwfZqy4PeNycFRx0wGmYDpKN9lcoaNQSZolDFb+ZJ3i9gwO3RlYjYTy+jZfhmknsRHFdi+y/2XlKP/YTwE+2gjOgLYbV8zURXSJGSt0snL+NG4Bwvbb6SXD0g9Yi/l2u+SD9SXR8wzBxF6XJ+0yntNRnUQlWxNP1z0eCKfUQ+mgycocP3JMj9nLTv5OfoXm0bUoTdmoMpjs86Tbs+MJ2oQfsdK8akTT6c6fnmz5pG+lvJ5mqI74Yf+zCsdC7IXJxyO0LGzdYT6M3MtNMYCDQJoyGOiIwrnZSIu3q+UK+zgLt0GJlQMqcjBKH+kHPUcySmD7FZwnUcZHEQ58sHKqZ1b9+rPNR0FPED4kiZhPlZH1OS62Ak0CFxlgH5wv5UPnRA9a59phj87//UjUB4gjQlfuLHoPOViQ/1Q3Ws37nIIqYyDTtduuJPvDkiBhh7OZ4KrTka5zqOeALnc0ImuY0VgvdBYQehOXJ3I9qmp4CHkHJ40emhOHUbG6ICunJNfm3hBJR1G6yFIWSbK5bOxMootc4VruWta5TTvCvXNhu/RFnY+NmNvsVDZ9UGed8stJ98iHJ22bdR9B61i46E0YMtSH711BdT/tKHGTNtT+bs+JKM8q3N5FsjbciPrlJsB8rSd9JP25NM8eNWWjX5phqPKwY+d57/97W8+0hmSVgQqw+AZRuKuNlceyPlOQ059wDEYO6tD9S9WLufklW6XKW0BeSBlkd86eU3Hlt/lQOCaD+y00gFNr15cg1vH0r2G8Kqfe86x+oM7/3v4GpC+yxV6jfx9vWm2TOwoVm9gl2tZ8jbdlaZ8N5KuIi/qttAyLQ+Ub8HXc9yQMspTKLHz6TJaGJT/N9qwyvCyJS+S82k3gDGGH0Hz4y1iKYtcrnog57X6BUjrYpFd53s+FsBXpyafl61oB5QH4MkEkb6edBb1/KAYC/v2F/BGZcuYcQcdY9/pl+Mosp4DPY9u0psJ2+jusUrI9UagvLOJk/YDUK72Ok2+iY7LH4xvGrszGZxd9ZkoitDjuvUUuqVf5Novin1/tUTt12Ow8suH8pUFVDeg5YsA5Xihl3qxmPEjUL5F/AHvnQZW3vFYjtAbhSMaPu3fgPrEdukcXfooGLJL336xclx+dNg2nvxkwyzcAHiBxKtlCKnX8u/EfPuCMY53XXiZkA9VdE7WeWz1goeWIFksaV7LzjMvKfbRDOIQe/pLy0B0nLrS8dR7zgkYkR0VBUB8510u3t6986Qou6YyUjN3nhEGotg5qBVgXIR3MNCJc+Ggg7+woZOOQiUbsCh8CTTO7VQd62TrMec4bdPvICstA7lXdKK9e/deCwZVgGi828wKhOAQDbeqsvOpslQDjVD5eaRAesBvyQKQUahsfOGgUR6681k/3pC+tR/JEwmrIyHfxobO9k395G100dBazYvHVvLrSBy766zezUc1nexiTaAXeCMYgLentrKHJDckXDhyIzNYHXz7atzD7pj5yD+7M+Pot2JHd+Qb6SwdKiosoN7Ujbu+eROcZ/D9somA+ulKm0lyfewjU3wNGpal8uhu1DXlUqepX9ex6U6A7gVOeQB9i9frI+1lVb8KpX0NkAlAg08B0vAbsUh9epf5juea841xgIbdbzaDfvFyXhqFF3SdQHOEX+ukMoFeu57sr9Rd9YHfyzs+PCup+OAzRxpE21FRjjg+73akPGUaM0D1gEf1yBdhqgv1HV2qG1Ddql+6ofCEBtmkA5XrHQQh57QRJh6OPSN1CO+kA97doQ6kqwcU5EmQF2buckGVcJ7iSu2Ur+P4merp+9gJQStYipv5Aui0/eD+VkgnjvnZEMi18wagry83HnwE2G+fjK9aBiC9vgSa1zIA/jjr95xMYRMxuP1eaPnKxVbQA96cb/Q32oV81gvkvLT4ivPiLmdfIm8GTJ3oeny8UErkKLCN40d0A490IVDdaydQOqDlSgcCm0eB+mASkRf10v4om/aQuGz5wpWPJ8XC7jhal9EBoHzPgV0+7S06u89XeXSij/3NsSuf0Ud7Z23qgvpWn00Z+odjvGhcljelJZvPp15/54BHpODjeBQfJu+9sypNVFhl/XLW3c2HTx99R8xfUCCWNEa4Tm2TykteY8T1TjL1LfR4L7fENdKLnWIet9D1G40t7X/qo/jhrDcQyGL9ROCgoWXPAhpsXnYYsU3lReU0YyZeSrC8wpaN3v41Ovwulkya8+Nu6YMIUdu3yuDD1x4JcX0SY+Nv5aQMWk15+EiSEVuV5HR8oypR2tmPlp7YAP8IqI+Wa0ybJwwF9ien0p1P173TONVNnmz0zK6tUBqJPrHOecfu8KStoBttXDQys/VhXbFF/S2PWzBfeFJb4y418rGHTV7mZu+VXx1PW6nzjDNeqAgPvZXP4ySe8CiBRafrB5+rjYCHv6Sv25vOi4rnGEFsFiiAEt690gBhGuUjFOYgwCTGn5YhiFVJOlDfB1hJ4WtAxTAJK0TBICUwjrLuxNWA+QwKegHlm2A6r+2wmcCBlH0NbK/yCR/sYgLMw/j7E03wJhjpFKFv8IwKyZcfdgMGy9vnQndkVAao8y4e/Eku6UcHxtH8CSDp9D2wnWqNtlstkOsEYoMwjcFyoCVXOuDL7hinTHhhvLJdvkgcVX8m0p1A+ZGKqXuQtCK8emtDHMQ9QW/ZyrP9U45z6z8AHVAa+HGkHHn1rfWTykhomR2zBdNNObD2XqE0pQeg3Vh/vYZAyxWu138PKhv70IU6JB4YqNixYfeGNkh8QIdf+mwvyLO9XzSB7vPB5APl1XLAVbfKBjd9feY6H571A4Cu1Rc8YlcIL2h3bGyoPICvXsCzaUcdD9bPlUdayp31AqADeY2fncexvKrXlaZ8m8Z1ZYIbyGu+/aVFxKarnM278ppevKYBPQKVdYXXaEpXXlxf9W8ecNLnpe/qCDQWivVvy+zzQnlvLHBeW5GzZQHfK1c5tWPL/x5U1mt8NpYntpU3eIVr+uZbfWtb5b7GtzxapvCCt3DT6sp/GbB/vzt3lgNMwwRYA/ws8/RX9aaxuRM5fsjs8ZE2nTpgwKavqcxTboBrbHjxY0pKp09g0U7/08U7tpcH+uXzpbSpG5dtv3L6JD5gErn9Vx/avE4uGZNnXH4N9oaN5atcr/Fqjhdg3FMedMjEH9gFbj3w43G++JfnoauAiCbdiwPolNeyXrg8/eZnaplMFyiLDn5e+gLwANtmitFL+TP4tX1ueQB8WfwD1kvX9UvxCpQt1g/UHc87/whqQYS8yvQCQwsuy1Latd9gseTjyC1vgOvMGZK/9SMu/M4UrUIxjc+Vab7Ol174Yh9J7+aL7wZqcQU/gIUZcsufOqAMk52mbZuL8CYPLHBeXd/+r//u3/yEORT2BAt9lfFeK4h3mji/0+qBFaUfzUDQ0LIC5PuE9x8+2kiX/8o3J9/4W5TezRE/PmXHtx098VF5/bESkqJzlOZU5/r/wgCv2siM03gh7eGZX8bjjX3Jo5h48aHufiTbeglxYF90A0hjOcO3CHGwQQ6NY9TA7+9uPrJCVgfBDhTPIJPOypsVjdj5+dv3PEskVs9PTAq+3rwXvx9xJsrrvwNc5eFz/+He/NlReZYP2B3klgC+ZOLMbiLPj32Qr8B7dTJM3vmyB99klWdkn9TEJl3xHE4eaCedAFVnxsLl9k6aSLbS+ytMKOOgVD53D0iTWvY1j2Y8s8uMyhLAd6ITmxN8stkBLwJo/N1qONLSxeNpfh7dDV908ERvGhlV62e75Fv4+PaSFhd8keXB5fhhFsl3MMNOBWgcdFJ0LLLd3/KVYL9ZzIJGfCTKCG/vvFtGYoC0Bnfq/gd3+NjghiV5plc9AENqWn+jNBfDG/8lhpAYvi8bPQVSI8mPFieUtvToAXC99QS4zsBHg2chxS0ofio2tzqJX/yKHf6cJPaAth+75UMmP6rPfoeaFSwdOAA9P79uemVZnv+pIHGo+qaebZEIiFP4AtV16wziH4B0d5LqAP19bypfgEyQ9l+A9u277IgTZ/Dhm8scvZuj/B4B7KjOBK87KvmI/K8arJ81EeAc36B7yqSzo5rxZ/2eHTHqivL5NFUXBaSjQ+hSV2AG+3SQ7vPIpM51KG+ahfszF5bv6ZPghU3Io4TOqd/oAK3kSc/qylFcki7F4cc3tel36yfsSQ8zevovbQ+bJIM6FyCzuuY49TH5px3xlblaf3wdTBr2pb/l3LKrvxr9mGiEnoO87n6uu8fmBG/Jo12Bvs2ro9sXeovGdLqwv0a3pObo+MA/FBCEBp2jJ9hzjtjq7+eKLv0XmHovVJYnFpzbByfY5zFOfOOzfQ0kNqc92yfKVxZjn9RAc9XLy/i6Qu5qVEfOXNT1yXeEw1883YcSk+rLNaZ9ZEGt+ISWfrsTBs4/aMz5cPdB5ZgaMmbwl2c9v2mR/XzzX//2881ff/6b9Hx38+HjJ/vtUX3yg78B/YBalgmYtyYhjEt/+cufPab7s7OqR2h5v8Ax7PojZt5Lv1v3BcQyv4dA//r5119sD17Bf7jjmT6LnT3iobEhBPwOk2SCPJf6/u59lFFBf+0CmSqDzzyZEk/PD5jIKS1fupAQ6khIv+SFOvVB2CuLGsHj/k0FtTX4tU8QofNMp7rwt6Spn+M4McFEQEc4YRdjofsN9eOk+bcUxJNxn1aBDN9pE0/HLv0L/74Rn8QyAQS/xLJ1JgaUTl+J3cjNt8sj2/qoCMfGJizyPWP0VJ6P8otzGavZIb51zACONekWvcRDR+oORD7fdPYCiA1M4hvdKAhP1JANPA/O14uwi74DH/hIP6I0arb9i2NTSJ7rT3wYF96tibkVFyCPPH5jg/jPc+Kiob5lKC2Ifor5ZX/Yxu0RSbRvnKEjfZJBfP2JPk7xPTyUhg6F5KoodSR/UK8A33WGbjiZ99v/9D//W02eM3EWxxRCWTWCs0IwVsGKwWJG+g8M0lKciR4/gkJwKrSPSqOyPWGRYQnmiPWWt65JIgW08mMAQeZGOYMRAewGJiQQH7R6flQ+Tuabk3f39zIwt4vbAJzHwK4j6XkJDyfpaFl8c5IBOZO09wxYokcHJs5tyNBSxvzGbhQmHZfa8dYxvjO9aFip4XQ84tW5fMSk0Y1e/qWReWGiYOBxEDpDgoTyLDboXOovDjQ+uUPcJFfl8vPb0ZdAdKeCjypD6dQhevu7hqOXb1mkSgfiD/+jjGh6y5rFkilGD2zljA7Ai6GDPgGdjgM+KoPPiF3l87gEetFJZ/LM4oAOkwFX4YF92ObWrQas8tQdE2fKcysGOwB8Ax9stMMBFUAX17N1yqSKMlw/abGVeIsdBXi0DMf6UJRDMfx1JD0yT5CklD3oXwJ5PVZ2zys3Ombwo/79jPJ0ItheHmkPGTRUOPw4EhmKLdfJ2IPaLRe5tc9JgtRbOjjFg9tnyhpb36KpDj2GT/xQen8cX/kAehaV6bTWAy9pZEJKXaIn9aZy1Rd8BRhcsLP9ALFnf7ROVKy6AOJqmSemg7asBbXvKCc+XJ/lMigffjUNvog9AOlPX/OLo1m8MPCGjn+R8bIu9zHnORK37rPUljKohAYZ4RO6lBbMCSnhc4WkMWjBowhUbiBpgPkvXqXnuP1Q0DhleuVMSq63vZS7+rBH0047KhKLoU+ZYvLgkfI7HWwawHUWhZy/5F9EZdp8+rVTf2DzxZbKah5w8kocZTGDzNC2TZLWMgXTTVLK6Cg0netL7cbx8E59fWKC8Zixih+b8GNsxBXyRev+V3HOJhATWLhJtCcUbzSpVTB7nPj85eHm558/e9JKP4Pe+IBxkz7a8mEogDc23dEvaQLLuIBi6YeYBEKl/lUyKMc44O/+IgvbvfusseyJRzwYl9NvE49tv/IygiZd11ziS/FhjPOYqGYL//RT0o3/Osb3auu0FbfXTKTZjIlm5m5ziCX/JPj0I+hOLq5nF9+yh2fbmWVyu99p9AuKI3QjT+USNfgKKfprGtUJ9qss/gSdZyP835PMbCqp/0VfMfMPblBW141XFLcvnCY74a/FDJtRzhe4KxUc15tecqyTFu/Ej+Nl+l/mAW4fwrY3nchHqV/05giwocPjEv50G7Zhi3yELWIgV9LfZl7YvhMdemTX2PUm4C+7yqTTx3liLDrPl9AblK7oZ52Z6zAeMlbpOnWDDfgj9t389iaf42ReoBiZyjGdfyVbdCRZvo7tVyTJ/mD8xF/INw3/lI9NtkfpZolu+Asa7FHa2//bv/7f/eRfsCOocIQHVa1sIXYKDVkTQinvt8Mxjjz78K1/aY4VFuDVmfJQAee7oiTIwoSuZOf7MsZQTumUhU5tzpMrt086EnmbI7tNz3ISk1CcwgSJifPtnSbP4vGoRvrly2c33AQnnV52VW2H7ZsgEdp5yvRqmW1+6PED/L2zxc667JYNeTM+lSYq86S8GyaKwo8Kl7Np9P6lGtnk5/yY0Nu/E6SUUx6VA5978eaZZ16KE7Obr+ysy5as1KSxDnRwNHIWCW8UUAQVFjyJHxNSf/fQgzcTUskY/gQodUCHkQCIM/AzdEqVDtSl6CXL9mIDgUpdAZLvxiA+HPlnG3z9dh7rie0ssChGbPgZYx3hQ2fZyTOfmvHnB6X781dNrKkShEgnzqDvc+QMINZHiDzq/0l1k+CdOBo1AdI76emOtWNiGkzBcejeP42GvPiYxjYMy9+qJQ9IWZ8M7cm3cNAI2igB0svHPrXP0okUWfSQl1ub1Cud8FN20Klb64LusamL1lNH2STdi0p13BEf5LsjF/AXEdQNxdgBhG3ijviJH13nY4P5CD3YOIX6zWBx7Kg+owcciAXsoCwJ+Bq+qkvS7CPZBy8V+G3auU0c5Fpecqdo1PVxlN3Iw8aRNmJSp37eTjETedXlZb2QV/n40HZpwMS/5QNEP3wetcHowFcGtDimDmaxX74e7KZ+d737mVzrCvq/y6CrcQbH+I0JVGzIjtOUQV8cBIXpfg+Ig4780Ed+ZLVegKQX6qOWueIGpZi+qS0b/YOvlX2RT82hj9TprlB2safPJEV0coyOxLMjX/84V7rS6BucB0/+wcxIHzKTKXhwhIF0oe5YCEaH6FeaDaQlLn5vA378JtSFEPnKF0/zJj5Ff/SjAspA0hTzlB3WmfZHcbfHDN6eFM9um/vEuaZv5Z9jQhz4dUEm1vcaC9mUgQ+bT/mdBtowd2B/vPn188PNv/zLX/0rs/7VNy3W0Z07mtzZcozbQbTrtFf/miDtVkidsEtNvWAF4zR9uqiVnztn0NGW6Ff4ZVhPzHV0feIbsc/YI92njvxYg/snJEuuZHLnmEkVaR77+fEyyk29kYG+3XH2OKfSe+eZOkh9q9z4Ne2Wfmfq3L5Ju2g7c70ycRYwdub56s57xHAq0AcJkHilM27KV6KDr39E7LBp4g19deW+lfp9x0KHfja7weyCM49gXME32ORNSvcjSte5YxUeYsQcqPahi381D3ukEK5lrhadopcq1Xpmbkd/o7rQuOI+lXkEPpKO6G8KlflRemUzKouTtDUJ8x8b7jRPdsf+IpPggt0wR/gSe+xoMzG3HSgjevQ1HyH1z5jo8Vz8Pf8SXdoFOkkX9ac8EvPw5YvngFRbxmX5SgfijKPbNkiKjmwQwk+VIl3ZcJNMXeMLPOw5DXM+FmOid71ALgPcjtGFZ5cIcDsMBVEew0XAbi8BC7jAYDpfKjIDDRx1qepQHqLFy/yGjuPGOqr54FVGAT5dqZLuCpWOOJUKsAMFbqxCAL6Ue1ZgBOgUCAr0hUa6yWF0SPKPAxonVg5QXVNx8QlQHThC6zLi5/Rp8EygubZOBPaUgd9RRkeuSS8/0wvRHfAKH90FnkxR2UI6Lx5hoRP8RZNDdrd3ufoM+/1sLLfZ+MnRvcMgQGbtRAfsJCg5krbzNw2+h44G4qPyeBwEmYAunfYCvOUNT5BIiT+BTCgUEvipkzFhfeW8kbX9VTuh47z6co6dXrgovzQgcNrly+O6vMsfBOD3GnwvvdDym1eh8ni2GXRHomsAvtWXun3xgg4yff8RutzKiy2pr5YFdl7zAfxBXPBFit/xFrQc+jT2uQaq10b4wYMjsOUCInEHxy5Vn5EktElv3SO7uqfOqNvWb+iqH9BbnaRteZz/EZYOm2pf+WBD/dJfE6XMS71OzItir/uNWPViaHQqjysC5DWfmG3cUq79XAcR+LXM5lMeG7iu/K1X2xHpVyjfbWf5vwbkNw9+RWCXeU0WcKXZ5QtNw4bas+ngAV7TewTI33ZR18XasHUpXO3fMq5lOBep6VvmtXJAaEOXyehLfUNLP4m9mRhydxh92UDI3UxkSA+1DWhUypNmP/LoCek3/yz3gyZGDw+KK5VFbu2HZ5/hDSq21E8ferjP/kETkye1C/GZIxNmT87VltOnp3zttU5j3/b3a76kPEAai1Am8jzi5zuUKlMfFVs2ciLDR+Yd9BMrHcy4fy0jXdgVF//+aJPbx0ySS2ve4iwLrWt+ZjwaZ3Po7Esalxu4hocn0mwqrLrBR+TTpsG2S7Bp5ev3qjRRgT6+fDT/tOfQvNBDOoIeTxlppRZTB86t/9gQf4Qn4wDIOXw6uUUP2yUGidLYhRz9OWRbrtI3btpeF6J7+kjfPfDcU30yi0P6J46i8QRcstP/wwNeotWi0L9u+Daf02NDjs8UH2P+1DXnx12LkWu+0oe6qX6k1e/MC0nHVyo489rYhE8Brt8wqRJ7T/pwGAZhBGsZD16qdAehILrrD8ZwPQrqLMKEvvZkehw8kMEunX9QbPQHukCcYuPkOCbXGj68ImWVqIN4J7gzectbnTQOJm6avmmV/Obmzqvw8JciN78RaNIfY1ltsHrP1y2YBJ5fB3imM5GjVcC8cBi7znz32S9EUl6I+VhPo6IB1ge1F/1qN3xdeco/7BYdu1LeKWC1Cb045usd7FI/aXEBv1S29UOa5NJ58tw0k2Emzjy+ggzn0wjkIyYlrjNMERJMnkBrMsCk4FwsZXAGeTGwwVP9Wy+te6A2NshCmzzrMbSlAwvmJ9x5rGaPb4lyHJ7sNuMTgpjr6gJQbl/jH4B0N0YHfyZD+B4oPUe6ANA7K8LqfLW/coqVc4XyBjZNyxV63nQQGbS5fLM5E+hOuNArdccElzpjgaR684IVu9LwzYcXivDT+Kq2w4Nr+1RtgrinI6Y8vIkJjsR+4xT6AtfoUp9UnmEm8K33YnlYJ7WYHmm7nkA/IpsBNX0LvNsJpn+gs2YAI3bwg8VED765OX0IdUUfwF2YfnM1b8hLluJZ4oze7aK9oq9HDekn9hGRX52qbeiODfijPskONwMWHXOe9wf9/Cf9jsoW4RW9GATpS/OLpwCdv9vk+KgoJewbZEVuBlvo7EeVt4+EV12r7+ZZaFnSOAfLBySvugGlAcq3MVT+wKYDvid/w6YvbPorb7D6gS+vieFzEQ284MXYJCwfp01+dcWu4jX+rwA9sPXa/rvKoI8WJ6f9PaDs5h/eifHXAFp0veq8bSLWi9DQ3//88883//zP/3zz17/+zWWtp9ogO7pHGZkBFmpffQydYx/5ik8+gafm65jsBMYwk2+wum393G4mrcikVx5QGeLxbAtPTDZHL/VEQcnZuu26ACu7YP7uL+NjAL38iILy3JY15jIxZn4A+HETyQcB6JFe3nn8U6j+QyKD9ClLbuE3xmL5mTvx8HHa2I2tbFb6u8yalxSZ+zSOzZxdT47i/01JqV8u03/2U66Me2wGdu4AVKfqDrRe+KqV78hr4oB+7EID1CnjElifRt+TD0gefR06VL8to/YCLfPiXPZ14gyP9p2JKfnBMZUy9OOtE3yqRibdx0eiQZTbnrCy0Zl6sccUAyxB4VsZ6J9FSejR6Ue+IqU0YoE0m+X5WO1OvbvuUYZEO+H9uWNKOoHlipbQfl8SRJmolAmYn8EaYZR1xaAMFTMAHUHwMsCz+1rw5z/kyHQemUCcjS6rUvjiAJBzN2gagPLrfHhbvo52tie5PP/FSi8V7gqCjlUJwTM6A3bqyACja2yovtXN/gFFQn5lU5HsDhz5g5VRXkXy4Ef+kTar5ua1Tvgg/fPQsehBR2DLAD1xUL2Q5nKzy0g6oOLSI36CF1B5lVl+BWjrF3xoOnU+odOA7w5FvCbggHbKp83pcFNfLIIy6fAzfULqh0kkyKSScntljKzyQw94cmw51+2kZ6F1NpbqVB+B5QNyfsVC6f9boOVbbvN1mgab6tkJNPqSh73UW2I4fj4Hn8R0oXJMN7FCefiQt32KLzZ9Edrq2bRCdd7wslM57QTLj/TWRSeJTCKBxgF5xc2rAB0L5dbrLlPe17LVYdvR/M3/SlOoHe1bSsP5EYPq36oD/i3u+Kte5QdsPXZeZYCkU5Zz8sqHY3m0TMuX38YrzZW2enL+GuyyG1qeieLme4XyLX2v/6gM+oCp67P/BThvfvltPqXdecA+1iaOuz5LswEe1aVH6rfYdOC18qRd08tzY20t1o5CFpSEXCYyu150OjaYRKC2pk6XzSfa3OPD881ff/nZk2j6BcoQ1108w6vyqms2u6ofL19Thn7lHEugpS3WBxL1YhysXeVzwiiqiY/rQOMGcQSNHw1g7Fe2dfHu9wmkOeZQdyaXLqcylVvgvPZUh+oDyHOe2AJn3qn/zKUF8TVzUk9YlWGJut6P5XRDwbTlIaQO1NLGV+q75NssFJioZrNkA2UA+niAfGItnwiNv5GFnOoNRhb6RTfmNUrwuXWXxeRxTt8F7Y4leMGfMYiJM2OFZQnIB/F5ZTr+NfHnSFr1Lt9r2zr9kXkiscjRvFXUXx2BD4sFUNfwzSNtii/iQhPnlhGxF14TTS9sKfhrcOh5VqZ5WX/h1htonoH56yBz2dQ/NRk73jDJo0AdgPA8r3Ou1srcj3GMM9ppIqgDBtdV3pXHcZS5YpUuzXl9Tt7BOoTzTp5Kb3msnv2sy7MchL44Vx0CX8zQ5IJraCuX3UxJ8i4vO3pMQEB+YY/qMY1sYVcaBKIDcjPYHHKlC8g1UD9x3TzAtxSkOzaYlgkTdApu/1qhdDRPyUE36yidgaaz4+w3eGdXykAHNzt7rSc6PdC7byp7xSvE7+RRr+wq8Az7l8PXuwznxAtYfthkW7mWLegQntRlw/oEdCXft2jqa3agdSSOOsHzjqwmk5zD//PnX6wTtlc2HXVlFbk+6tr12Mkz6aEBUqdrZ3bKNL/p5Q8g878FWg64lrX+kp/PPWmCpk4ht1+D5ONbwGkzUaWMX74hbtVtPPvrKS87KtDP2wt33FG+/qmvuQaqD8dieb5EBtul1wWB8sk5xx0T0KBD5MfH52SePNAxzYDjXenWZ+oSpLwnFGpLx10XHXnOFOSRCtqLn2UXR2uDjtKD8z7jbl1BMXDnmEy3b54D9VcDxMtaU37yQcpjV31a3D6tDP0JCrAVm0EgNCVJXVJnPdaf9XF9ta+bBuzzQvWAZ3ltnVuGvMKVz87bIO0O9ERIyDlV3eP3EIBvsYDsxAwDWb6SUt0LV32u1/D4e3iVe4XW7wau6Vt2XRfg2TKcF7acTZNYDh+O5bvrhGMR2LwSR9JBmJfxYxO9Q/LD12nyn1Lcrjhv3+P4mvpwrzLnlQcPHi3prwh6Ai307ZuR3fZaeUH1u7zwNbfgyTvsmLGCIQKevisjrF0ciB0mUYxxtlFw0qFb5isbKQ9f6Csv50xUpdt8wsw6LMgm0lmWr2uxkeOJ57R1NPLE2fzCY29gFMwDb1jv6A5S197RVb/XSR3o564Zs1UKvxQxsTa1PH0mZQDqDq90Mk+f5D4M+XSNKndtNxwPVJ/3PGMD9QPvD7d3xo4N13pr2oHqn3WiPDSh/5UMHV2v3F1UQp4vRzo8Qsdcksd/vjzweFzuhqNLdQWB7sB3sYE/fNdSWDrSWNjxaBJ3WuCDrm1L2ILf3dbwspTLvNAsHbkKi5t3kuM74JLFXBJnog/8eLyHzSvPFXGyQL6Q45nIsIIYBQEqpMIJYCqyiup/joob8vdz0nu3GfpOkrg1AT8/TI7MQdc2waLKpjwDcxV2xU9jPiYINlxypJO0EG+d65RdZaNoHXAKDAKKF9r4xM/7W+HoQnl4edIifjRSgwqTj5OLtdm2VGdB04qAfaSjJ5hyTvRlVyBBit8oz9c18IXa8uk3Co7vuurPJHgWLZpchYfO8cnoXD0AeB11Jp6SNn5UvmRbjtANDZA8OgcAHty2wSc7kOFfJI08JmSl88sm6CCtzNt6hz9qMe2go4u+6RDcydrGs1Pl6POJEzpdgh5AbibzdBZRGH3RXZb62rMnYf2BDn3prbxr/wGaePnFAOU5NpfuKf/7MvCuv3t8DV4rs+k5R9cvD3mUBnx4/Dx1nA4NrO7VhQVJ66M0vd5pndw9fpnJuV8IUZpoABZoxLcfjZl237JgeXEkDtAr8RA6+8VdUQaPq59os2B+cj0yN+Bv6pe7DZzTaTkOxJUjL4zy+NWuA87bLjlXonUqbvuxkzRdiE59gWhbvyA0TAhI2+g2R558ZZtnsUqZlt/AtTtb5YGmmWqm3EYWmEB1cL86i9YuSmpL21mvM1kItPw+31g46mnS0KH+IQ1d8WPtah7Q/Jb9HpC/y17xe3DyJTZ+Hx/Nh4d9Jx9s/YubrlCdvoe1iyN9PuevQ+q9UJmAy2tyVHiRLr7FwrVs6fC/Y1mxYFlK+4GR3NebvvbJB2JrWgHjaXicd1wZl2mW6iocY5Vhneb8oB2fBnLMdeqEMu0be00bAb2L6uvx7SzwlTgyJ520AXgzHB2yldX6zZjJs8+0TfRHdibgjAu1AShfFTVG5/icvoQ+whNA+hP5jnSwPFye8VEykR8+py9Ci95KYxRjs0J5lINnbSINZCxi8yOzx/iocgDOq9P7d5mcvvuR368468O82QxDx5l4Wz/V5W/K80bC+IE0FjGWiUbTb1mX0Y/9+96pVEeWowrywYTYqhiQo80B/aQPn9DNj3JRtzOXoJ+CX/0258WmgQA64DWj5NSvVrX5SqN/feBZen8qMZs8ILHQudAe1/mCi5/3p2/kiO7IFDmPsfJY6s+ff/X7YMQVcYtMjrd8iUYTaM5PiO7YkDub2cypLa5T+h3JAv3jbdIdENXN2//7v/8ff/rTX/508+HDRxv16y+8LPOrCvKZmuz+8QwIhdjtwtOZaI/D7HpVpD/ZlAkU2+HirorXCmCcC5mqVufKomMgJHGQrr0LBBshz2J9/pVJRHaYSSSAeKNT0nUpxkrHyeY4zzJm4KIxqRFqosDgabHwtRj05ZrVESsJ0QlZQfOmK98GJo+g/vOf/3zz8cM90m6eVbEMvLaJaypcK/Z+B/H56cFl32lyzhvMNHZ2/H6VDU+8wSzDEhya+EnHj3f3Nx/l0/u725s7lbtXg8LKx88KHgWD35ZWjX9RmW9qhJ95CF6G85gGu8kcvZLDKBvGdHKmlAziaozoARBw8EYfntmkDvE79tAvcOQZ8LzFylRIYLbyp/PYESaYYKbgAdW5sRPnyfPzg8h5XOYmPninTksXP7LaliS/1axJ/9MjiwmdyxdUOW//np/b6wRfdabmRiwQwHzfE15ftCr9dW4vOt6wl7q1jpJCncs/fC6RyT+q+jN3KC0a8A2dutJJw0p4yGLzy8udKi86N9AUMR1B2R3KTF4oVT7KtrPkGl3QUUDiI2n6a6QstMrrEYHNhxNn6MAASWNlosuupy6EfAaKr5qo41Vs4Bsm0JGML6Xn8M5b6PChPuVbCaN5uNYV536WVvWHFfD056XUSVOMt4xJ9xvG0+5Abpn17XSVRqT447/4IBNv7NRf6Yq9/i6pdZTv0VcU/rKB6oG3lnmuzDv9E3t83cZtZeJVSYefAa7ztYnY1s63Eypkem6BbMUR6bQIFsz4LZ+EpE2gZHxtaxgQXR4+iVfbLB3faKCirvy1BvGtPxBEzPntctFRhi9+8LxhJtDZuUhb4SUWLTRp/3S8AurPBlHXKM3tV0dC+PrLCm5zWRj4++rk2mZ8q0GQChN44FIZf+mHMuarDCH8+BdadMwgnZ0w+NPaJVO09qEQmaFJ2wCQuyGxlXy3PfIhMebcJdd10oiv5pHOtdqwLl3X5CndUaWjv15CzMkHXLvNmQ9RKj3l427EMMaQ/0JXysqmxlDBXx4qncson1gcfwQSIxwBzq0fUSWecSn2q22gq4ox0GIPuvnZU9dj+uHKq8+4Sn0on75J/N2MdGRi7C/l2C7ijDuLAgmlemk3fHPZj+tpks2nPJmUfbj/oON7q/z8mLhDT8a3L+obGU8+qy/9/EVjq2LTi1AmchqHOBKrjGmKDMvBBn6kiXHQsSc+8Pz8mZ09lVcfy9c1KOsvTE3f7/FErnxLxyNlGB/zvK/sIu7wtdC1qKNfPBQ/5kgPD8+eOL/VJM5f/VK7vb27cx3KI6JlAqh+UYGQ/kDOkh8ZL/Gp49eOFGA88w/Z6rHOdoHEDH0oczLV5TfGS8YuJrUs5IkFFVAefQm+Tz9FjKmuhWSjA8ds5pEXvj/waU0qUQKkjccl+lbaOXeyGfcZn+lfGruQ68K8vIBQWUqD7ErDm3MxcZ9NG+YHb37+mW9o8y3rzDvwgWoqMaY+jTz6BkLcfQd8dWSeAdI+mBfwa8rwuNWknl+U5jN6jk+NBY5V8eBLH8hn7M53ot/pUhUt2xlL7AvXT/o5NFGvqn9UPHaIh/0vXVk4MJZhm8piOzHP9XtNYP3r1kL7Vf/8bhTx4D4c2+IfdPR3tBVDzLH++b/+iybOz4rp+yy2VJ/QdoES5FFT6aQqyRc2JAEdJIe6JUYcn46PjC/pp+MHf91J52jw5l/9D//kRgKTfI9RwakCFKLztqLGnLsDQIjorYwaMIMiTk4eTs55V6ysWtKUXtKUJ5NZT8aesvoIJQoqcHECxgjh59tANpbKYgLMm6fh7h07BYUfhRiaPhTPKowYZesdGR6YpEefMeUXdD786dPNp0+fPIG2XvIBedgAPZNmVjcc3TGLoW18J6fqghVabYv/5jvPM9H2LQEamGh0UGNVWfwh/cgH6AhoQLwswaMaXh2SRwOCFqSnFqTjPhGZxaZZ9gzc6EgH4Q6XgBTiJ2w4ng3SNXTF2gNYtrAykqaYIKig1zX+x1duQ+kV5Hl0OeNCRquhpEzoiTsaO6i6USeC7ooOyyH9qDOZLq3EmzxNMtVoWBUC1b2+gB4uwLYjvuHsTAPqs5YHOS+Ux+95nfiPAjxAyiCHN6ipq9pJPGMLNl2RjpIj5fFt/BvZ1cMxrySnu6NUpo7O0ym86fRcb8LqU6jsgvkySA3/XS/g9pV5ERPqtNxpmpdifmRVHgMdPA5fW88cyyvtGv+8vCtimassyABF+2I325MDYpzHr2jfvAgycUr81VbLW3obFLdOc/ySHl8f+YLeHWCSBibSBdK9uu7b4pStbMpJqo6NzfSrAHlbH9OKrDbufKB6Ne17+RtKA+K2DTuvZVv+LHPW03RFL2hLv+Ga3xgoFiqj0PymNR9svwlu3+zzYstewRMwtYjStSz1m3PGqIxTHBsLmZFogXbpN6srZcurNmwEyCu4zLRjFuPEMiJYKKtXDI3SXF5xTHtCJmm8G4Ms93cihcaxRhkltI05nfFq8kh3Oxl0excvGZYxQeNgY7l3Qaoz/TnXKHnYRHEHxOn3+qDlkG2cCQ3n/DQ1LYiNoeenPFv9oEkRz2rzdQ82uaDjnaz6uu38/Vs2FDRGSzg6Ic/6Sx9oais7x0ymya9O1GX4ZYynbaYVR9f4kYXA2X8BtQVgoWzbBf3BHz9XPHFi/syRGLgELcux49zmJ630T3LgIf2ZZP4gHuIqq6Ifk3Tq5u7uA92N5wqxGwYs6HOOuvD2Ha2pE2QyiUY/7Pmg+Q/zvw/3nzwXyjPYE886Z8eWDVQ/9nCbWK+94X36s3aQTww3remiOmLcIH87zqYNZfGlc8m2H6ddto+lHnZ9wetWCy3kQ8/87c9/+YsXc+S5n1dbgUfbgMVOPbKxhx/k6Nik+gPIt17ycWPU+dKh9oJvOnGmo++kkEDh4fQfNSlk8lHiGl3mpmFXWqrSan17hPFWDRCaNkpouU6FsNqO8vBkV/RhGqdvXTOB1miBpMPp0hvlw4NOAyPR5+vZiCQnpkc/3wZWcTc0dJ3OgTRPLERjBwm9y6qV4CcF0Eet4IlzGi5Y3VndPPHzppqssTNYOTgYmhdOFqC7g5YORsDzU37e6U4+kd/u1Cj6YD5l89boGXD1DZ5wZyqoDwirDYQEDWJjebTDo5F795IJBY1ysJMsr7jE2zs6kpBVOo1+BgN0UCD2GuScQD5sp4GPzMotAj3WDv1XPJ4dWsv5mr5OyPWzOnAWIko+5ALNI96oh9YFNAcfoeUyEZqO5UhbwDXY/O4CFDLBOWVz7PnmVT5Nu15fIYN04iR2xm/4p7Fb/4JcN5YjH96xp2j9xae8el27KVf+G2vTlu2dEaQMb4Aj/BhU3WZnkmgZ6BO3HLJA0sBDNxax8wMjYOm3jujgia+OlVk7Ci6jxdNvXvS3XcdPtYOjOIp2yeeOiGKKz3lxd6h6WlcIB3rePNoKi9FvPKOO3NGFvyD01CM+4YUszm2TW/JL/dELngXKFoHmcU2ZYvLJO8sCuywQnc86KJRu82v+Sxkvdfz/k/YvypYlSXqYd6qy8l7VPeALiDQRgAYQAGJEyERBMplMEERCRqPJZHyfemECPV2V96xK/d/v4XuvPJ09kEx+MnKtFeHht/CI8Ih12Vc6S0Pq+JFksusjLB0JxlaeL5x0x9l0DTzA0NPn7u37uHz7y8rYdD1PWlwpJeOTJ/8xrE5Xva76g7XJFRZPtf7KbOy06Upv+xW40i71U+9x2RUeXz+GkU2Aa/7mb/MZs34TuLY0TroD+jnjRuadl+age1AwO4UJTHK9ssrvuJOgD//2c586zXw0P5IhkIs3a9fgqrf9bUG9a3913dSo6m4nc8rtPABXn9kkLpCHxzWeWHmXd4/m/ENLuuK4XhmAa7hfwrYiSaccv5Ubzi5Uhrb69IndTpxz5bnXm3e9Xr6bD1Ye9iQDKE7macmu6Oq3dJyb6/ZlenJ6PG7jhNUDHoBzhdIIzX5hLTRev37dJB7ZOuIR5/KkDaC3nXesA0Y2j6pO08bOjWXYm17JC/+MEoknJvCunmmrfUxifUAKwiT1jh70W17wr7624wWe8tc/QNswpMjm8VI2Aq0b/uRYvlLtflLvelgwHHpbDlauSqBz7HdNgUoMpoEIvoOVqHKDiPB+pMQod4Vr+RXg4onfPuBN0X7f8Tz7gh+lPb+y1wvLizIafZWUaoiWTvmWMXrLjhEM3ORDC215i4ffrrSvBgPKl1ZMXxquu+scFHjFPfiCVXbsLbDX98+RkWvyXvcWAz4ClXhYnQk9cNW1KdMOnJtcOV+9rmnwpwM1mOjO28o9dOl9lRUsnwU4i3ctc0SvzmWlKuRu+XQ+sLIXdO6lVX+KI193GLvjcQd4fERa/te0wHZkYFOJfvC13aZr/S270tiyb+Wtzneb3v3hcR2wOIv3+PoKVxpXOnCn3b7utAt7rQ59Ni0458Nsd6X9mMfyWV7rH9I/xB8sD2ntjP7SBVe+EpyVa+te61zT8temzuWtnlu+/dVu15YZTJefhJe+3MX5+d55A9scd2K+yrD1Nn+Pu6vV259HX/Jv+YJzZeu7zqfe+J06joDs8Jf3wpXe5stbOs4X53G9awJD+2sej+tcwfVVZgB/fWKT64WlfaW7cJV308L1+poPlueV7hV308r4GLbeFVda2PIhfeX9bXpg6k+5c3aSnKNF3rXTPB6z57P7tW1P5sVfOZbm2t25dIOMj4unHB2BcqTo+S7WzKfm69JKv7AzPXJmcRkQQOtTeydGPQlNwbK5wtz07Pm975MbDn9e2VZOt/Z3sUpX+Prg8Px6nF25r7qtP13rj55322xaXHIB9LRHN4ZsoLnLlOPuXJJjvwR2bYued+G2epzNsD6eEYphH0lbf3nf6mUGLm6O0sLi3fCjHro2CcDy3zFt9RVYfguW57mYz7l5Oa9+ZXd24h3xBDzTqTFKvYH4nDhBHBH8xifBKx1385+NH7Stc7yOs2DbaOVY2QXz8oonVvkG7kI8pce03Nh+eed8rhPkRi51li9YOkvr6jdbtviC4v3UnTsU8PBhG7B40873MQ0N+iivLBd+oPUiW+92iHHoHrqNzeCR267NvEw0AzqkIqa8zpMA1o6OwDDVZmfhKACnA3Px1B9nVq+dPR5kd6npSyaSh0yYOfeS1Jv3bx7e+oGPdMi0eRuXcXTUvhx4DN/ryKYh4F0NQE6dhXnsoHJsz2qRN8RutwCcV8ekPvida6n3PNSLTn2EIUek7XIyo13p77JKHtWODRIcejYnFigNDceZBY3qPm4gg9XrFwLl++rNrydJz5+7vTCDoI52c6radlZ3Hs2gu1X+0sbXJF7+Gjl2Vo89GsxqP4+SxFG3PSW4vSVevdMBotuzH7K4eJLOnI7ZIzpHBvjLs4u2s2OwvCR2W9wt8xxtfaRWGFvU5h3oT+Dku8WeBzsDl/qloTWjGxzBzYdPqZOGVwbsBkuRqPyWZw6BCejU24Het4XtMt70CO213Sa+psz5Y7jmkeFaT1q5r7B517TwuP7qwJbXtl9QUyKfPiqNrPIi+8lDq/iHV19a5TO57E6ATl9fnbaCj47rttlp06sMe/5Yh4XyRDupE298bibSqd968c19zGh1Lm9HmRZNZ6x4nCzQQ6ZJ204QyNctdH3IP30oEyYf7C6mjhqdpP4IQnzNpF8/OkGCu0l8qj6YdJOHD4xE97zafGzcR596zf53u8OZ9hj8qXPP33PlgPx04ePTD3OdsvS0mDHHXG6KRrVt3L/28ozmyilPCmYT8ofFjde3YNvycZvu+U0Pd4SStn3WH4wvO8a4fkzvL+hc0uM815sW1F//e5yW9hwjV9OA8soXp+kdtYP7mNfXths5rwmo+zhdwfzW5+STlMxdu8xH4StNE4deXGZOwxf9y/lvsa20PBdcP5YZPJZn8eYYX0yQ5itJ3kPZRxnZhATa0RwDZ+oYL4x66QfB/fjhXebGD71D4AX7n17/2Pd+9q60Op/TV7ogjD/3F2LDlxx8QeDlCHfl2v6xsoPVBfSxAfOEeef401/61LTp6ivhMXrNzmL7EP/sWPEtP5kjOusfi4NKaRxdlK8M5XtiEqAvwnmcWh4Z6Lx4oLaOzeTDQ3f0ZKvnD365bx4/yLxsDo09KhH/OXPqyDnyArzu8pqnnz68Tlt5lJU/17dy7E6vFHq7iJOqF/2CT5b52e0pX+jCAQ20TjsOv9F3aS09x8l3fh+wG0FFRse9W+ExkO8is5SLHEMDf4+1CNPSjnyyY46yyFmZIoe7HlIXCTOp9bhyWDi5o79tR69nL2dhsXKChAJ9rh6Jzony2V4HzlgrX8/o3Bm+q199wVzHrjm2XUwsOgZYppIKoEeDOtr4mNhy3QA5QkwgPXUnYBojA8zrXBeQh5+kU8NdhbkfoQGaBFfb8ZqmfIxC/k1ok2kbWznHNvGVX8rlk3HlRIcjSQCe+uqyw4K8TUBdVOYtzbEX+g3azmMdDURTJmC2QvT85X7uTlLnzZtZRAiOBTcaxnzKjapOTMkkvmjhpbt+vSAOfesoF3nWPoKY1Ym55Cm/gmsyuC3uuDhLw/nSXtjrtY3BL9THmXP015cFMY1zL3QBxoeqWJLbf22T+VZoccJvZZRHR23qCEoz4Ho7NJqdyGKbTdqvg3zStvnWcX7V6UvY6SjyrukK1zrX4xV3j2B1AFedrvlg67NjbflX7P44f8tcr03A5i/+ttHiud52BmsXR7A4jo9l3WvHTVf8a1o+m7beFWfprT5XvcDyWFCHL+8OyZ7vrslzu2gZgL9Fm459OdiCK7oaX5YX3Cue8rXH5gNZ9SGPasTXh8fw2Tp8bX0PrrpX+mTTHmRnF3Xq35lkF/cq/8LWh7/n1/x/CL4qNyE9ArxmQfI1T6Du6rZ0yLftSpc9l/9Y9q3j+DgtXM9HlrsNHqflseV7bMiR85Vp+xJA/7HdwNI0Wer/kzlzwzUtOF9+V5pged/HW7znWf71CbjyVz50lD/2FYB2H7MoD+PmnRcwD8Nd22+9he52ohnNLDLNBU/SPzzGoWw2au4+zn5TZ/wQTUHzTz/91Luia8/ySQDh/KaLl8S3TyZw4Usj/4y3dAdXeaW1FRr3vNAQOAq4vsTO5u2jt8dy0DOXo7WLI+XhGKVt3rF6eGU+8AJcFzQxFhy4X8nQufWMfxYx7N2FTK6PvVuPdVKvMuQ6VqjuG4Cjn4KWoTdtFkFODOKafbfd1QEri51Xge/a4focuARv6plnv+vc73OBPlcr4PMDUU+f+5yrHzMZu3kEbX4kKoueiK6lk9Xgr5tpp8367pgxM0M0PuSVnG9Sr3bSR3K9MjWwjZxku/pEeeQIV9+a/B9CB617HqZo49f2SEJ32+Tz6TOg+IFr2dpZUu4a7z6FkIDZtXGeX67t731z+ErVpV4zsPnql0b9I3lBY4Pao1Wij8O7d27HpCjI85xry5q80dqgR3546IwrAAfhcC69+Ga3Sfk9uJ7dQ4QodjNQ2DZQTF63w9OIGlUjM45EMOXbGOqh2cFgbxM5T/mnDx8aiOk8ZAJt2DiPYK0dhG4p4vT9NZ7wZVhfEzEBv3z5us8gw0erDh/c7Xxk2EZwLqHjYfsZBOZxgdUZzzRF5EhHS4fwVQ1pv+lsT5ntDJ7v7Ih9/hQ7jb4m+XnuOzLrTLGNfLAN6zhtcrdrXxxpEyelfOB05gD71EbOg78OVduymxW8dMqBuv1kToPkcWDOszuYytvGyS/9U2/B4HOFFneSIkiOzVuf0caTANqr60L5X9KW0Z2fcW5pnleeRKNrWn/sMbzMT55nv9Lc9C1eORs+sXOvLCIvHB5f/0PpGrigP4PD3IXQFy2+tNH42H0Sc1wflviAvJZHt9vtMSllX5WnfvU+Ora/5bj517Kr/leAgxaZts4VyoePhL9kB0E/k2ZXevSVrrB0S7MuMuXk3/r0ri4p6t2mILoeHdUnz/GrJBSW11c8079noh4bbDIBpbBlk0Y3OxZ618o4/MauqrCR+p8SDIdS82fMmHHxPnZNO2pj/X99a+XdtHBtg+LqgFmYXnG+Bvn3Nvzr6T5ObF5B/2TcwLXceDUBxth7bUCfx/61APexTtfy5uc4805shMY5N1NIumpTxuLd2XUeToeu9zmM7d89PAti56DkzaJ6AqKep006PgqOTgJkv6arPo6PgU5rl/LPKVmuNFbH2u2079JbG/El/vL5BAN3OO18eCxs+0vqo0PWzQu30I8vpn53mRMQ7pxpVw4unhsk4iOtnTZZzO0ONdlaJ+rY1Fn5d3zRH3cMQp9c5KbXyiXJ7w6zu5z9UazBX1utba72Kej/SWhcbV4ZThJk6+XX/nWl8y36YOVU7pyu+qMF7fbLyhG9Z6z4mpb4AizNbhyeJmN3PiGfPB7dhIfmfLoz/SLXtzH8q53o0G0y79ulvetBTulqj0LwBeLaSNDorkA9Ig23deFsm3nv6ocsdjyC0bsgkWfT8jCmbd1regzNDx1y1haJFYybfReqer3I8Vlt6MXQOUYXiW117qMzmT+mHTyNcOsXtX9SxryYrnmbyDl3occWbLd9f/uWvObb1GNfsuIX/urx7eoeu/U6pNI6pXizRRN7ls0N+guDFfIAxKvzj9EMgkkNcka4DqYRXIBdZ2pANQ6jDkdaBReutAEDcyD48jjt/v7+NFT4R8+lgTZnvHY89Yb/fSJvIwYXr+V3rSvwdcSbM3mcghMPz+kQytXZujtI7EDhqK7z5UdO+Hia2FcWfNxmhgPWDm4jc4w26g9P06BPor/gOc1pghCUp+NNJ5pvFhY/dCS0lzdY3pNmAABrv7XP1u/jGZziyA0e092k3rUd9touux255CZvJpvrIyVbBzQgpFeOJkC+ZEGx9DZdeQI0vpUMEiurtG1xrbfHPQdXXlccnWdxN7GLtNeLuzy+GnAu5Xt8nLew9Ze+fihpO7jK6TK+cw+epdVVcptVubyrHRdv865lC/gsf3Atk0cWx9XjqsPS/2t8yaSP7MsmjtL2Gbir58LSuKbFWV7OyWWs8F3sPobVRd/gPU4LVx2+la66gm/TmOvebo4sUbaTxuItLcAO9NzxYum0fspAuH6T5xWUb7rSX7jmPa77FyBozNi9ddC8grzHNK64VxlWj21vx2/xl/fX0l8rfwyPy5dX/r9db3INyLh9adNjMP7cHze6zyvXtPWW7oJraXkA/LfeVZ7HdRcED+t3AN5dXnkz/06bDd6mhRv/0Cpu8jyu5MtZXwXKaXvz9T0fj5knlga67VeZlzw/7RcJXW+M0DpRpfwC9BubXXw6cg+tex2w9ljbrK7AubQ42nXbFo00U66pmKB0qrQsbGOAz7PZlX5oLNz+FjKVFb9bYHf4SgPu/A1PNmKHJjpc5tnFd7zSkK5jr/gn5Hpdf7rQAHRZW8sTVHr0Yjc5BKEpaNnSr420LXyxQOZNoXkX82lWLzybd/v4R/K7a09x5z3kvwSsfXwjMnUu2fkkMdu1jYDra56Ygxw974g1ftINqks0ufLe/DCJTl5KXL0mfwLoynVwaqsk5wDvx3Jd4VrOnupJ66trPwshOJLr2vzgFuds7i29K0/4Ep3XBnzCEdS3/i//7J/+nKw2ztcMnCc/xMYxrRzt3JrMZyLH6HnOdcpPWe32e403QSOgFWqcI6wbtfvBgQ8f59frCNrPBAXPrYY+0xLFOQD+IRDnMGCEXuTodwApfYRvcB7DlfCNZxwvtPpdSU7FPPLUpVd4uYWFzn4W5fXL1w2myWPAIFvph80avnCO+LTDaOymcwv2NNyn6Of71np8tO6Osx9pwQuNTvRokb883/eNV7dS3n/89PDr27ehlYEnDStwtnpQhS18s7Pfy40MXT2xC0c8utOrzR2cldvipu2Y89FHbq7Znt0/fhiZjr6cZeinjcufFimLrAAPjr70UqH+0BVtdGU3eqEzcs0A6BnUXFZeg1lq58JD/uO4BNNGbDu+pXp45+h7lf3CSc4t0hbYvx2PbybB1wba0BFMB6HDyF/dLin/lb8VrI7I36zGWydHA0Rv3QRnbIpOhaucjn9B8wJ7/ddwWEL/kbTbPurTtgweu+KjvZrIQAzHlLce+wXgtw17PTystJu0Z+kMzspQcv4LyNNeV/Cc7eTPoN7f/Q+9lY89HHg78Bk9Mj9LoEyPnse36/8B7aA/+wP8ortGbMlvw48f7GJ8fDl5Qe9CvXUNmrNT1F8AZIMaZaB6xsd6TGr7nknL558K8X3ym5i7k5nzaeO1w6nfCSn4+jMcx+Tnv1wHJ3xqB/+OXq3vD16gtKLPtKs8OyazWBqcK9/UH1O0nF7kVz473WM3DF33W9WXvxAZOU5ybczYBS1VBFfatW07xMq7ehQj/4duL1FN/Y4XhamxPsQWzslYO0fm7XvjJ8c+geWxdnHOHNX50F9fXLjXGX+TrvnrL+Pjw6t6HvmW15Xutdw3Z8k5724c32k9/KaNq3PwlY0+Q8dxmoNd125zVIYO+2y7uQZwfv9u+rzvS6+c5V17J50xoTLGd56Gr3zS8CP9Ce9n3ZQxdgog2RuFOE/99MnDx8zLPnn6PgGx5Hll/tDd/fBDMyNf5uZP1YGs+ooXD42jG0DjWfmr17TZjz++fnj9+nyHmezUS3v45Oxv7ZfaRr8f3TtmBM84+znR34y16JFjxmGxfk47lzx/nsWn+UBniIzlm/+CWT7q6yh04Ovm0J2PP0eGjgvhpZ4fSDNHRPOxxXuPTBmLzDkTVJKPXm2L1CHHzJ8Zj2Jn84zytk8SJK3teeV+Mz9j37RhW7H0yKN/R8pee8Ti+bOXZ6c55fwsdRoYqxth8eV2/c4y+9SCkSE+4M4LqD3D3xzYQaxIc2w7BhfNpshgLr/dLXhhTJ67eGwT9LT5jAcNvsvg9J/QabvIinxiNd9WNidH2eresSa4lT0CdBOtfk0fNjA/TxDdbyXn6NvaxkTvrTwVH6XtOpaiWZyJPUBtXZ3QHhtV/9Chr3cHtOcv8VW4M988bay6CwXXjnjT2x0Q5Eszth69tTW7r5wz11Umdq8vzAJG5e8RQnSTxp/BnMAGTY6pU9VWPd8JzfNFn/vM3tymPO1a2Chd6nXotRFyvKYt2/PSSdq6a6RNI5++M4M1WB5g66Cnk34LlC8fNOHtYPE5A7/bVo4GDXR6Oys4yw+UZ2wjf19K2ufGeisp5bvrxsZA/aWDvnpd/aVjeI5J0CyY9EgTZ/YLOsqs8pTvc5tg9bza6woj98ixeFccZUtL1yCXabhw6oDFq15JC8u3z1DFEelYHoL+U4bGttke68hxFNdz/Fq25eNaWlrgsSySAQFv9BYHXOuBpbeg7tJbms3v/3c5Nl3hMa2Fx7jfwgFXuo9luF5vattcUn3UuUVWyq88F651rzhkWrs4v8qx51e4jg1r56tdF7bulQb6i798XW8yXjxuf6D+PyT/4k7e13zh7nPNq8mV99aXehekA+b4ylVWgMbiugU6cuxxqO/xMWy9PV+oXIcufnrfNf9Kb+tdy67lC9/Kv/IHj68Xf3VpyggAZrdycJTv+V5f9f9rsPh7vrByrA/s9SZwrbugbNtp20i6ttniLG3pCo9pgOXjko9f625a+mDxl9/KKl1ts3h7XPxrPXcnF/8ruzZwGR/hH90hjxxbb8cAfv54Zxgsjs/XyU9O6sdWfS9gxsbVrV/kuPCfevfd58e0ATnuNkxZ/GZ2mi1QTyyQNPKPPHeZvn4fBU7pBbXnFgLR1w7uvAQcvlJs5QdPGl3nHL2EcimPfsn70t32zMHGxvPYSceO74ZHIs2vXpjetLJtWtDPWx/Llo0ugsHSCxSfXI2PovOhV70Orb4EnPy1SR+BpGyg7y3FenY2tVLlybkjXxToiiEs8MQJAtLZBR0dfs9xls4aVV/I+Jzgbh4jHV+2iWAXGL5HSyrLOQIywdsx/mqfPlpB9+CRa+wQeaXoKIHSPPUmuDz0G2wevSN/6YfX4gILtdr5+IKy9c3H8lzLlfWu0Zk/yMWn+C3/Aq1/mvRxXXOZIHt5SYuzRwmkpHn7qA5e2j3lRzkhPKf0RuPnKHNuh94EPcRvRksZIhSfhhuj3IgH4Pf2PF6pAzeLhNSNMMm75lMcrDzqgu5ChXafq7YSSJ4XAro1Ez6L5yjd9EkCK++Vj/PKdnQS+L57/6ZvK2/gbLVuYbC3n/pMjNueaY35+dSwH9YRYwaPtYcgOs358CIrqp9ev+rRNdsuwGsjf/k+x6yc3vlmLr6aocNCg2h8fW2CSXUaK8k+yhH18FvdDCBW5GuPZDQpg1dZ005bvnX3/HbdF/1OOwZ1+N9T0CqHlZhdRk4ogLYCno5K/ju/7ui23rTVptJHDPR28l3WBW24ftUBRhotQ39o2AnY3a3PaTepvOry074FeiU1CDL+hpdUnyzP1VtHnGfHuut8ZDJISVf4pi4HNn9xrrhXGJuTN7hJ6FzTTjT7pZj93rVfCxxfG/lv9GMPttcGu7s4Owrflu/K62oTyTk89jcG7DgAFu9xfc/0TfAaI6elbjRZz8SY+m3TkEG3X8o4iynX+F1l8ca63SN5q+PKrnysdtdFG408kf/cnp7xic9mAEwTd3JOFQFFB1HJT9P2yzPRkX/znUtfqF1zqG/zEfnJeww3+eLT9etI5MgbDeSVJ2C8pbejcZBTduyNTouzen6lcw6SzYke56Jlo/fUXbjWfQyL30TOk7fH3SSRwjXHsakxcuuRnQ6bdrwfnfIfnJxK3aFM2jG9u6e3umjF327p1BecoBf+ApE040lqzQRZHeEkyV1/klb3mx34QeYSgZRErw1U18/XF69J+eo89EyeUS8ktXJ9/PSZaUP4kfpRe1aGwPqCdB2PHuPjfZdn6sIxDviSUO/2epE1da6yugM8/XN2r9HYPuxRBS8Q2nUrPbj1gKEjGXNmQwgN8pzEVuwfGvdHHkYXcoGr3M4lLaPYuOUdq8od2mov7j7PPv0vNMKrc2bw+iUdcgha4h9SZ4IY0txrnPz48X2OH0pXm6xNaj+ykJUNTxq5Ahc/iwQZG+KXdkwTjM6sal4L7nG+L5FT4EonNMjNrniJmQTx7EcOIF95g7X4nuuB8amecYikmy1sSr14/vAy8YMgemw9tMjQO2jhTc+2W+RtgJpYo7+Y2OfKw+97m1r3gFZCo4/A1IeHX+fxowPoyHqps/X2HJC9+dFj83uNfnng6zyysecJ6Mlv2DJPfGQvc5qORIfYXOrdZDvIjkc2yYupPqPYryxtPlvEP35j9/iBJw+0pTLQsffIpE33mXvJF0f6bk5s1wUK2zoPze4wV7exUXUL3d7p5Vvr9HW4HDd1tZsZZj7/gQAFObwA5WPOBYI6upVmeIZ4VyrYHQM6Lv11JueFM+ALCDi+4IAfbQOoJ6H7leCQpAC+cxzDwNlrdRh3YWVY/ktX3gYoaN9lnuuVOTktU+eu231wkuecTTTK9VlPdSp3QBm5Ju+7/pzku/cfH359++7hbY6eeTYsCJjjV33+mcQ6XZ/n0tjhBUwyt93yyLny7yALbvIf/soXaCVA38k4hc3bQFm9q1+gsTzWfmS522Pa+ppuwV/ooLkwZbMzsjSvsu358qmjH35XvssHD7aQXIOV93oubZ2rbmB5XnGv6QpXWRce430L5wpwdxdgbQhWJuVkXPtt3qbBu/PcfPCY9x3/nuQt3pa3nQ7P9stzvXTBFU9yDR7TcK497ndm7pPJpm1XaQdK+UD95bvHq7y3dFTdu10wU7Nlu3CTinOO5R2ez9On9Kt9vGTl+cp+HUj5vH47jwfd05RtegyPeW+CuzbYevLpvPZcmnDWRo/rLCyPKzzGAVcZHteZvO0T976xeI7Xtr3WXzkfy/dY/tVhy/d808LIcreH88VR5zFc8VauPS7dpbHyLJ2tI11pSAuPy6+yOG7Zt2wzdb8OpG9gQd9yafrZ4syOZk8Dd57Lb9uCj8vbOWLnlwwuM653BmGHmU/5OLkFLxbWV53WNtd2ctzzpZPLiQ88zhB65ENHelzner76La6UHjTfaX5ObjixQ4PmyOVubnD6aGF8ch7hoNqhG1PFErHD/bvq8snleVuPKHSxdHgvT8A2karnGzzDo4/xwE9VT8A3AVcD0QaEdz9lJ/ZuYBzZ0fZDavNjarMDTtb5DvWMNeilcSvPbtBYwCxv9LaNHPtlDEFxA+PrGBl+Fl4d8QKR9avAMNelEV4rM3vRk95NzoOzbQ7vqt88sjDlgsq909uAM/mLf0/rp0PrK+CLgtPkb1s4prWn+MJrz/c9mfXrtWFtlHH5irt1Vw9tSsfSPiaiO56bth65vqobWBmBPO1YPznp+y+Jnn5PgMbpAEIMT8DeNvAQvp3OlHVHOkFuKBYXQYoLvuRgBpbGD0/8yIoALoKGvOQa3t5CcD4Dzii6xlAmrTKrSFcVweUQ+8kaO55XWo4rw9UR4TjK2/Txtzh5/vo8TvDSk3uNBvjNZJI/TtRnnJ+GjoXOd3K/9MsYGYKiWPBiH43z8sWzhx9fv+yxPwiSjr1lGny/rcx97R58eP/bw7sPXoDS+aPDZyt/waUARv3Y2hCTzgDItvJVp6PX2G7s1jG3u+b3ZFDawLi/b58ASeCB7g9PM8ikg9PJG6/7Lc9pacC+5zSAhx2ClaM7YTku/d3x3O8zWl12lyx0fk9dbbk+R26LNIkeYDuWweBZBjH+2AHh+Me2J7wN9Dp4epauZJWnoWqJSbMbNLaDQx55GxxtAosnLWwZ0OXtKP7/C2he9als0WlTcpuW91W+tVGvky0BOFe6YPHZfPrbnYeyTVcc6br4ufE6eD3GEuUbW5jsJ/gafPX86tn88hkfvHhT5Nq+3V2sTHZ++cwE6ry7Yukw489qoI0nGuSYhD+wU7A7G2iSjR9a5Dcdvexi5yJ9ZgIJ41t//TNjgXcf+jLxaYvSIQYZM+Ht7oR+0uf24cA9A++2ISj/8LrZ15iStP0wQgR3J5rDC94lAfnbjpNM3rMYR3/B+CAQu9ID+N9kODTnfGT5a3DFv8LmX+mCq5xXW2x+54PTf1e2b9F/DMtv0x34QZJ8ssQWbtnzM4lt1j74GXq0wMq8sgHXcHfxLS2dK8+rDLfzRh85DymJP15T715kvhL8NQhs+ty5IBb6CzkWNp/twPJjv53PNm/rjZ293B4/fm7uu/eFqz7Lb23Uu4NsiNYJcHp7PekWqIRnZUqf2l1LsG0K2Ba95bF89px8V32KL54IoNGfaRboHXvZSfw9c4dA2uwSbYZOyPbnt0tz8paeczL5xu/+gJqAT9v7QQ02gMcfyFLZqBJX2bt65gR9rDId/b9aOJMkR7BxhJcVuwMa2Wcu+hBe9w2DbTfHuw2Gxt4ZlO/HSyRjwzwGOpuT6uJzl2dkqE+b39hBHCT/MlbZNZ00vNZO0l5L1Sup83hQ91rCa+VeOSTn3TE39l9oSHA3uV7YMvLWgzRm7GY3f1MipcrUYrzL0yLlnvj53vmQyKetXz5PsO156vDR1ivP6lm9+VfOOyJ3jjg4bHjkbXnabm1Vnzw0hk5kw0AqQirVETKBaSTJampu76hUdlXKMAG2A24CXf0kOKTUCnBlvEHM3hb1P94McHUwx1XEKhSdthXcOMTgzTVYPkB9+WvcPV8ezgF8eesMAJ1J94EAzvC7G3cmn7EbYBvOtDqgsbtuY2Oyjk7KxjY+2p0gM8G1zuulwPcZUN5n5epX0ASdta1GDt7qtzJfV2UrH9gABqgjlU4SWXRwz1iXXh3Y8PSQgXTkkpRVV/ol3fSUP2I0D8u7bb7uRKsnnj1Gj5WHH/Av8u8KEx1lY/+0d2iy5+oHtj648pB35S2BxX9crxOFDpNzfLZtt3yPmx7D0lp4jPe4/DE8pgl/9ZZcX+W6ygeW/uJs+V/D/Va68lpYGmB9AQ7YeuDKa/ldaS7dTYu/dboQzTnQttr56subt3Qfy4KGfMBHS2uP2vbA4siXVt7UFifcbhNfoTQOtB78R7tOYXKjKS1dsPqD1X/luMLX9O64V3priysunKUPFv9bOJuW9sJj3q7/Wt41Paa7tJWtzIu7NK754FoPXOX6FizPxfsWHb6xi2hpfeXKY/E3/1rPOL3PTM54PTgr//JcUH7NW3rSgvJd7CzfzS/NzBeDc033vOW7smzdTXe6w9/iSv/Rj4ynndOM7UFYncDW23F5aNztgjafm/llN6DC2wR86vdLHaf+XY47jcXbczQf+0HLbwtKoganRYdGghbn8f7GIfsCnzi1qfTkjWw2tWyCVe4E0HunlkzdxMOvckzd+W2KI0fm4K995ywOYlO4qXFSeEWi1o+N2HtT5TljiePGK4N75rBct+2S9nxhccHIPLZVz24veehkJ9r1jgtLY+MLR1AbBtjPnG2R2Q3QE08tLN7yvx41yF6PHjMuS8PrJLomDd6M6Vd9weP6dvO3/gJZ1occlS2treuIFthy+dpg5QqBlteHpKPzVW+nu9m3oNbibdIO6ktdCCf1sQ2JcbsDE6eTrkJsWsXJzEirnLTPtq4ioLuodViGoWga4ygxu37EHFj6axCOZ1J7DCuDAYZBFp8M1SNlBo5+P7orryO/1XSuVy+Oa3dVh3P7SYq0p9PEWOmwDfTiOJ7V1FF34Bheu1AIrVnDXHQ3KPle5Pyqmc6oDiAjHp8+2pVLR02w3N1S7XLs9fncCejuaGwXq95ob6C5webeGbBi14Zj5TvgJ9GlH1nPYNed5Zz3+VRJXiaOHTi2LR1rt9MuZFhYusmsXdmh7ZLzsVnkDvrWYaENnIFApHRT7hut2y6A7hLctRvY681Du/bHy3X4G1BERPjhf5Xleg2HvKvb6rdp6d/zTSgzqYDVf/XZ/IXNv+Jt3hW+5nGnsfmP4XH+Xq/9Vye6ssGN9yG9fDYt7PXKsnCVXVr7S66vfLfe4gL5cBYPzpZfzwHei9+ftff88anTPsM346t4y7vZ4dz6Xlg5wOIJkvtteD8aob/HB5StLu1vFrCeH43xrvSusH4ctB7B8nBc3uqvnFdYnBsezzWWHbiWo6lfSFf7XnH+Wlr5t50W/hLvL+XDd9Nj/E1ozng146VrSdnWA1t2xZEWHpctbH9DC2z5FW95XAGtjh1ngttx5Co3nI57STYZdqNh08oDVp+/8OF6wuBe+9lfg+V/S6kTK53Sv7S7tLxMg47gMZ/11auec7dugmc/eLIvrSsj7+rXevFh8vPkC9lbP/z6SxQjF9jHJN6+fZt57P1XQTi7LFzldl69eodIoCm+OO3hruunj7k+u6zsnUnXlCvA1X/FA+a5H3LOdpK+DH/lql7hjxeZweg8ZUH8qh3V8+u6jq43PrnZKfyq0ZkPHXWZzovV4T5mjb3uC5eNozatnPCvdZx/iahe3txfrgz3TuSxattfvU3wl0/rm/Nqy7s/Tfvmmj4FfuKZczHHxwdf3HEXYedD8dAsKr72vSvfvV75ncf8bZOF2vCCt/Vq+wNTNu2mzPjdH3eJwvDYfXpX6lgMxTZwa0PzduS1kJJaH0RP/X3bbWWg9I3m8c9/KI3dRlbHDs2H9s2/M0/wke/HEBzKb9o/fXj14tnDyxz9apeghkoIEMbvxE9je5Y4iobAd+2820h3I4ZHOtd0aBBV2hFaL/jKBYXKPR5QOKulK53udnOmY8REiDHKlumQ91U9IN84Lb0Y0EAwDbUO14fEl8iBpbEGvEIb/zTSlB8jBs9Kl1E9moAmHo50rVMdG9FpGxq+FxL7YyhWu6nbiSg0/YpgKCcFP+3CtOWdzuElguevXie97PNYPq7OimDlX9kNTNp2dbo6TuXuxB+eyX+fwNmPtbz/+KFyydtUmU8Hy8XIg1fq+mxXnTv6aroeg7N6gmdPs/o/dyHkO5JLe2iLkTd58QXg9g8Z9zbJyrE67HkwQwudTArHX+iMPhgdZ8AGe9QuzrUN3EjVY8uTHDXXtd6mlbEgYGu73mHxFka3v4Sv6J3zlWFTZUtafZfW1+Uz+PSRhb7kMvo3r01z9YnYbJTPYHzXV5+6tZ1z+QeWp6O0tBz3/PrcGcBi66E148XgLO2lV0MfuNYZ3cZPtg5+2/6LS2+ekNxe1yeXdtqHhWuTJDsc63dLl8RLUzDQF4S/fE5QPHeU9G2Te/4rTcHy6r7pCmhuWrhe12sv15U1me2KB3as3XbcSZfMmzfld1/fvE0LN1uA6DIwOrGOVD2DM3zvY71F7fW4sOdL+6/ZohCei3PFdd7i0DIXLK3NvwKcK8+Fe/7os6k84w/aEf7KtX331icyLl8n28f82Qb9BmwXH982APui3VWnfwja409d1n8Mu2u4bbu8yN56+B1/xVPe0POODPkzduWKW1h4ep7/R48vvHzVR6L4Efs8lnfpl1bG+e0nxud5cYpMd3lqZ7bLXPHu3dv7nVU2Z5Gl3f4z+o73k+2M/+UzdMmzmzfqzi35ez9tOvxF0ebGBlpsWFtl4Iq+AK3EuJElfpVri9w+kpKr1QPdbc9tW8H65i3P8jMPHV9Zf2FnbdXyHWfQ2ueNnwmWE4M897ihedqPqT3vPDi7z5H5LEoE7viGe8cBP9jlk77fhUdliY65qi4g2W0jjzN0B/qy+yxO0AJ07Q+EVdbTp5O+D23tdtVlN932DgiVzAN4rC9I7L7zy+SdOCf2FxuoC/9uu8FtGbkjhzv5nYLyXz8vidkVLmMUfLjLb8dBet8erQgmthJ8/WI3WIB6aKQwKX5ZvRPfGOdzrC2UdUxYGVv1FgOwd7Bm0dTyzENsnAX3k//h7/7Vzy9fPn/46afXD69eatw4SwrYrqu/GBdTDHyT0luTHfDxLMc0QBwQYQ7FMZRxbM/rhmvrRvauevp9QObk8DGCRp4fRtmJ9mkF/exZJ0qE2LwVmgZRLWnk0HFcfJ8g1O7Bbw8vX7x8+OMffupAoci3MqNmE3Q/j93PvoTvGru3giKPANaned76PE/y8dY3fcMwmuWkOZEtgW5kZtQ+zkL3MUNl1GDPdSJOFb3tZDGIj6E/f+Hbt0/LCx9ye5rrfRp8vp2IL0cOz8io06SHPDx79eLh1U8/Prz6MYNgBkO30WqbPuqRFLuSWWP7nqHvE44j+bUe8hpYj6Mcndgj2W3DdQo0pm3i2AYjbZ/rZ0+f5TwdM+XfZ2DzXUZopP2hz9fNM6Cc9kMCcLvtv6ed6+wQpfDSjfp8dRdfWVxF7vbUDEAM+lv08X1udd0OnK8g/PDwOQPrb58MmQa78It9n2cw8v1I/saHPLvPx2K0pg4YOXVEp99xjQ58p9+41PnrQ3yBNMFOOZ26IxV7kbd+zVD+LV5Sn9sOTgeDk+iqtI8BpLyBhzpo5Hh7PCDXHRbDuzsnXejNzpChzM4MP2lfg0/OHOflwFmszMQDV73pl+q1w/M7g0T8TJ9LVtudEvWBCINkrtKmmbDyV7go47vivsFs54l8fEB71iahT1J9zFdwyCS/38WMDPPdXTrMwA5qQ/KHZvtl5DCukK16BN+zeWjXzvTAK8kY0Ocxky0dUs3roNa86enO1Z0B3qTCVmTqFBHE0FCZj3WMoWvO6ZvCoZHytVls8btj7ZVSciSxc+1K9/guPirRrX0yNMnUgf6kkedJZD76kCN10nr9648JNCfsBBC1e/w8dWEu3QX+YEODPxhOidBzKeX7VvgeZ8JKO4UBXyT/WDhjR/TgzyToN3NDsN86DeNp1xlztXvbOud93hS+VGOAGjh5qahtyptVk0OWJNBRt0KODegyaRZCC3PN3niMzuwA+JfxGB0y27HrzprvDKdtqw8ZT10SjmVyTi85PfobXXod5F009NgaUx8h+VqhsgSfCvnXOeGLRTXMICj3VYv6Uwo7BquY4tl95fPTZ8dWM8/1yzBRiq3w7/d9O36lHSR9y3Xas18miUrGuNeZJ8zlT+M7bWesctQGzPjnP//y8Obtu8rHgvpox9zwhYPe9PcJUsLw+MzM78Cs5DnkZ0+/f3jx3CMdz6OnvjSfB6N978q23SgbOONN/ZL9yI22ccvd4VyLCzr/hI+g3eZXF0SJR57ZNEpssvNQ+w465hF26hhIZsek0xnEFA3s+ULoa49ueKTRtEPHpNii40P09QuIDUhzbROHTZ6KD8JrbV07aBNzvIA4PojMjJdDL4I8fJfx+7uU/fD0ZQLlxBzecTI+b39FU1s6hz+tlf+Td+a1UErZ8RP1asT4TmwmaO74GqyOqRw6akfL2keP+/zpQ/2cgJ4Pb59HVV74zpjI5067xM/YrgF5eDAjdP5pxhofIL/Y4MQHnB5VtLVn5Y3u/Cf5xqv6d+SudXLe3eNW44mVKHQSW6TMoo8lxJS+qNEXusUBiTm0UW2V+tP33D2anfT37z88vPn1TeOo79MHbSaJB7/6PB/CkYI2UgrGPjlvH7gF3frkyMuW+gI/dd134DiPpnj1OoFZOp2XDL77Ps4SQ+7Os44SraqcRlXHqsgjB5KX2jy3TDgOPw/ov6xBPzcgDrsGRuqmchw3TRjjnRVaUhWrA43xcdodPfW7yjUQUFyfYDiKnYZrcBqwwvNZF8874S2AU78dOXq0AQ/I31swad3iW7HsoEyWNlTkgavMd6DtFLseWQ30M+DEC+cYfIsNvOAF4XbrWXlxoosGEaThb+GATlNEpN/Qmw6TkzhyHMiHzV++yqAyH3qH77GL2vXILFXP2GV0/zopU//+Buu9DXQ2OCb2yh8y8tjEz2XWPpG3fE3iOd+fuC1u8r2QAc+AJWkDtgVsIJVXcOWj7YVJx8o3TXk6U+Q5eCs7/dDooHFsygc3obO0Ni1fwfP8wM8E0lu//I6+3V2vr93baoFsK98dxt6bwB4X/lr+wtZd3TaB1ftavjKvfmzJcfSFax67SSbRYN/y7Q5ZefO7tqm8pE+/ze6Ra2rixVZri02b73Ehqf34yFsbHXk3oX2Vq21OtgxyVz+RnF/xpdI9tMDSQWPukkRmA1qkhrNyGmd27Gkq3Gmsr1QWunenMv0/0eI+O6mP66d2GUzs+i1YWcDvGX/Is2llXvk3LXw5VeWRWXC6YDJffLTItzQ37359tzH4y/K/lEMgevfj0U9w4AVJfrJ3Yx4fTbFX+MrO53xluaev2wNcZWm6jPPSY9j6jgtLH2iXuXal/iTXgzO2WLvkotdrg7HDnSZeDWaGYPGvbQCW95Wu803XssfH/CvwzeW39BaKJ7grrcjSuXP6N1hZAdw93nxZHyZzUoMqt5hDy6fe1EK3+zlHloW/9lKZO6KHzdgnfd2C2Rhgztf/V4+ZawecDw3z24zhehO8aNQ63XzKFVjaHeM67eXaRk349FErAZlAW1AX/oLTzpM/+JpVxinXjR8SE2RO//D+YzfDPBr5obHKzLOVIymdudddJBIhdjanjb4TL9jY6OKRfHEWfqEvRNvgz3g7n91jc/qlTOArqE4SjH9vDBUQNqCcufYOfLLUm8z5s3u98VEWC4GV2fzUuS8phGLN1E9eaUZQ3UmKaB2/4FRv8n1KG8QuONXvc8436KP6BPEz7rO94ZN9v5Z35JzP9CGvTnDaZtMGjv2UX3gYO0H/j1AodUSNb4xOxuC527CwPiQi6TH8r4m+9Z34wcYBt/LIi1bnlQTT5pilPTxjsYzzdp31kfLm3Ib94DTmCp2tI2hm693t3uv6vPP/17/9Nz9zUHJZuVPQyheYXLtaC63bbZAYXaRvpYWJlSr8/opMVqFWX28juHpMILieTjSJ4p2Uj6J9ZCFO24aocw1+d6g57DFWdz6kHcqrcxyGcMl4mYDwZYJLo8K7t28T3M8vBc7jCQwRxw9PPPAlP8eyq2nifpfgmL4GqdkJ2wFhaUwgZtVUhwnPabTRg1SM+qKr5nSgrIa7MktNeF3dJtiAL3B5/z4BeTrexzTiRzvItdc0IAeJoHXe3entbm+AvAL5T+c5s3ppgPPjH/KVt7rpNJwDJF/5rOpj/+ADK00U2Fub1SnSpuSgO7m6ko298LD6bztEJ23vujvP+esC4/18WUEb4bHBPRsA4nLcBk0fP4Q+da1GI3vKDUF4wdnBVN2uOHsc+/dnPtNWbNkgiq4mjMo6gyQY24fOqd/n1uNXwaqddhcQ85CrLbqTfeR2JNdIHzgnQz12R/OS/iG4lq8eu8vcSSLt010Hx5QBugB1yzPZ3cVMPfXZk0/vLVB6TdvP7au2FVphfbVNg84ktmBvfZ9WoTJyHdvfUvvhtEOvydgdc/6vXYeuc7CPOaFV28AJ7/viez9fd5/w1Ye7dVzjNXTvspdO8PVh590JCKgDv/Wjh2vlpbmmD6pdqPkFt/H50jw8chakCKsjBQTm7f8pM7aEVFMNCu+MU6B0ItfKiW95R55N6JYP3OAJUFuXgAcf9O5Q647++jE79S4g2m2LjA30Df/Wkp9Dd1mWjmw2kF8Zjj8oQ//gbtqyK8hHeeQ+9Sqf89O+LgprC3YMHL3yXy/vdjn2QDnX8gHUkXOS9pz8lfEue+te5F357jyG773uXQ7Q6y07ePrd4A0d0PKkoX/aTuI/l/LKPJZK5cG//chHYOiNbPviGzuNLVeuwb21S+q036Ef3c0/HSuOn+NXmvm/QW2CCrQBdmh4x8Uv2f4v/+lPD7+8eROfRju2TXDmTt8gmvcnIKlch3L7RY4oVs6UGWtevnr18NMffgpPjw6GRPpTdYELeftAS9UdeXkiiiub8cvRRlWP0W++IW0szHzzPIFkgme7j52/QwOe+iCjZ8ftMq0velRRnJIxpotrc0nmI7LxOf6TyrsT3cAoddMipYFMDDjtY0xNCZn6BZ6i5Og8+hQ3//VXR9GubKHvPGNy7x4KKnPesrbz2OBmqAb8x+dP2/rEnl+V7EYhG2pP/4LTXefYpnW1THSgH3PMBkrsnqJYOzonwM4Ya3iq/1QG8pFDO2jzvc6x7SuGQHt0oRt6LOH/FE7KeZvg0G37diyKPrnWPmLGtmv1Tt0cZw5J3eZBjT6ZR26PzSRPvzLWojs7zmPbQuscfkF2d/Rz/PvjWSx9cgc/zMVbfFTcVL9COMfKDOjmkGNtfOg6tjhH8kzd4b+p/pL05H/67/53P0fcELAys0qdwZ/TEWp3tEgtX57ndGVhoMN6hrjBTATx3eIPHwSuw1hQw/rtSLnWCXQMPO1g2q00uMc9Ux4DBdekiAHevX2AO6ErBVrTeE2hqdHcyuclH32lIgFcPw2XMjJW0bNSqdFCuztJ4SuAE2gLwFyP05NvBkd2IBen7lvHDVoYdAIHMsB/mYVDn7UW6OosdAkIyHUQt24EpSz5Ibx8ls4XNvrohslcAbq14+glAOmLj9HPgOOTX29+/TVO8qarSXEgXTRoBxuNHTIdOMJXW5Vsyg1E18ERTJvEeY6ey88uPhzlEqAP3focXM7n8Qe3VDxj7pN8X05QPzv+eCnXuacdSNbL8iPfx08fQytlsSX7Fu/wFcxXr+Q7svfScAzVeFDakT8KhE57rswSPHmO90lx9FGu0/RnSdNR4XXVnrzuvh5a+Y9L1q7zX+Q/R6BPLhT/EazMV1jZ2KiD5VdpF1/TUbXL1in9DtT0WX8+7X7YGEjZdm5d+8zR6fBHUDTWTo6bJ9XeGezRNTmj27qIH9X4S/HgGOBzbcDe4HmNhLJrPqC+3I4p8fe2/Qmed6E0dcdXJbw3kbPtfBJ8aXneeY+9K3NHjfG15kWA0l5DHfxZ5OeITnAbLDQ1u7611ytb7REO9OaFAE5lSgIrB3C82fLkDc1pS8TrYzkf2oHb4egRXqUfGStH6PVF2/bno3PqGpPw+hZUjk46o0frnPyV9yrDytjzJLzP5QVvxvaBqz+d83Wco9DWm8mPDPd84HrK7zIubL2lgaYA51QtrCx3Gnf8pthzz4t3+K+Yt6D1lLOl85sdqhutznUoKr/Je/Q86CmbIxia0+ZOl+7W3XJArF6nv89jipEl/a2fUzTuJtm8EIrdNr085pP+C9kIiRL5zTM2a/7jnxI8//q+stV/9M1yK7PIMHoAOGRTXt39s5uZc8dXL18+/PTTjw2eu6MX3+B1E4ullr4k79hfO4BZBMKf8VeZMWTHleLa6OIfOZpzVR2/vcvX+ulqNO1Xu9KBpu5sBnVX89Z3009zbGCeuRlwz5tujrmor4g3tEeuw6GLFYuFbk7Qi5w5TlzEjuRBKdeduyf11r/xkfCIqSPhRW92Eqjq39oLTmjtt5xtmo3d7mNHU3Do2M2VlBtvugERu6JDZvL1rtFIlUQ+xaPD9LGhV77Jc63+yK/i2JMVor3ag6Mwx1gz58lFQznb5WhXWg0LtIwW9dkgtdqdr4rOczj+PMEza6Seu4BpX/jmmfGRaKItSdDrsc/OHx/efXj49dd3vZON3ovnnqhwp/7EO6FdfQ4t9bfNO9/HIcbGySxMvxzcv0zge7dz+u1TwUokI8j7996gnSAopU19Njmr1M9pI+ei++a7XdHbSmfySJkVk1SlQsdtYoJQykuJz1/MBM1QblVq0D7LlWOdmVYBDuLZF6tJ+TobvgXG57hJnAtfKw8JX2BbnqJjlDFEGE7j0DvJQ/D9dZ4cPU4icIEbBqE5wS966uIzg1aCyHSOp9/P10k0kkdWPA5hx5mNfEXj46fYI7rM7Zg4R46lG/HQ9uiJxUODt9jy1jB1LPW0NYfhIBMMb6KvgbWNnP/ZzjlZ3aJxZDO6kLv2znntmLraju2Gp/bSJueW0T6flVTqsY/z3jpLBxFQVO5jF21U/U4n3+Pyr04HrOBvz2me1Nvkx9NyVXpbv2p2MBJcxw+S0uN63V36C4wud14DOoZ2sMs6HWTxJDw2AXnlfaFzLX8Mj+uDa941bRlY/msD+rA9f+rXVF69fnj24mXzZjdlAsjb1yCIdwaXtZXyXTTVv4LEr+Btm4CVwTW6rp2jJfHva3uundD1FRn2vMo+adpk0+4AhUvPHcnDZ/BUVl+9XU9wOLJPO21flIB85fDA2FDZ0KW7HxUyTvEmi5ytv/a960fOWQDsgLn0m3z/PeMWvcdelJlAXBq/+rp9B+9uX7D40shxXxSQBe4uxu60QyOZ2posOwYBNOCYHJeGx5EsYl9kEdvnUOnXyd6YMsnUNjddcp3EavritnHvjCUt/YXV69pGj9Pkz+aDxD8ew+p/0+/Q5BvjH4PDTyYN3Gmyzco644HjAP9E885HOZ90XboJsHaeuup01e3Oa9oPnYWlOzLe7XKjf8nb+mDrrdzdMb7gL2z5Yx7Ol+Zj2eCv7ZTxlX0Ean2mjxMcOuMr069d9x2M2OjOc/ropOGXsKDjvQ2f9x8nuVP6KQXTHiPLJrQ3LV1HY1Ckr0z9EpX+lfPKntQ7L2c+7zVx6J4jjXeOXF02uX5sk1vq2PA1qKPMPO5RSItNebVf44Kv29SxdJMcq0sA3tj747yzlPkQjQV9enrZ8bt28lM3p+KC4jg/iRbzuMWMM/mvgbJg2vtSz9K3+3sMxld9NWPX5/RtW2S/hfTQm7m6MVjKn714lYD8eemN7dNPI/d3OY9UJ/iePrywugPz/RWuZeRTXh/Uv6LMtT1G39EZrJ7Xr27tsWMUXc/4bKORz1S2tIux2JjMr8e3Zx7YNl/9HF++eN0vzGxb/eegfn6xweoob+Gu05RLT/6n/8O//nkGuziNICbnI0QcJZONyLwDuQnpMBg6nCyCZ7U7LxikwTKIc4p5BjVBeDrx+zfvyuh5Gtwg7wUzq0grC/T6ElqU9NZphU59KwHi26XZic3KQOMoF9h4INxqZ1cMsX13taxE1KlBU28bpLeZc47E6HCMgV7OpRoldR3XkDvBun30IsFMbx8ZcEasOnAfco8tqk8a9nOc8/fYwHUHp9jHIy14v0tn+/Xtmz7aYhB6kxVTnSnSeukB4e6y0y1yVEr6RvY+g5VytosWFCnfvYUH2a2qOpcIPdDOF92tWGvfQI9JnN5tOwsS5tDhGjjnyB5jJ3jE4qSC6bRP7ZyhIUb/6cfXWTicZ7HZjExtt+FnonBceuHS6+7whUZX5gdHOX9Td/3CdTtTeFf25LU9XadOBwOKU+AAWptqlJO34Hzb/PZYCh2jdxgWp+U58ic1m1IPHtCWyntb9h+AK98rrF9OIOd4D5wde8svsny0+ORX0ZNM8uoLkdVCjT9MADn6RJMeQe3XXZOxqXw2JtPQ0H/uNFeO+ktw1k4FtM+5/O7SRDWyGci4ZHWtLLHbqYZWIRn6hZdbySB1Ryj4rZb/Wj9QuU+SB7d96iI7usad4dlq5/zruiY9+HtbcHbCgnz0GftNP3N9xK6fya9/Huh15R2GrRf9HW88k48OWdlm6kxSTj7nNzh2U1b5klwfUx87kWslu9unt5aTP/XvNFzvjoz6tRuHLcwRLhuuLFeZr2lBe1aOc1xwOjJum97rFI5u4y9jh1NQOiOrurPYX4C2Mk3+3YZDB83UTdmd97X+4MlrfvTf82uancNAzheG/vCCA9a2KSivvoSWYwpavnjo9PzYex/PYOtp3/XN4QN3+Ump2HobYLvTKf5ID26d1E796QOtY+5I48Cmc7r7Dc9Ra9jE8SLVr2/e9/cDLKXMnx7boENf1st8Nf0RpbsNIj2Vznydvkvv4PsBsNc//djHFPuIW/JBZSMNueh2aO24gNc+phkluvOYwqY7b+jj316a3cAKbXPd4CXFxtHyZmv5O3+kFcq/j3RFvli6NNxZMyfWVnwy9TyaMF/S0RbaOXxSVv7B7UuUFtmh7w9tfcPjMG8yl4tXjMWCVIu2vuwfmWKBytn5PYy62Rcav4dfY5vQ3PlPInf7cXV1PjYzR3SeSAwi/uiONrnDoT8MlD5HptlFxpJdUjdyGfc0oJfhtBt/cd07i9HVfNYqeLU+eYZG259sBXonBc+x/UuQntZOLwrJxAVVl95onXkd/jDoXFSaiTPp1r6Qebw/fCI2fCr+oPO0HVxfXpm2n40e/qNs2nY2QeW9+eXNw5/+9Of66StfJItfbn9L49SuXVDQhwyRh774Dy++q5+qY8wfHs7VUXa3xcCT//f/8e9+3g5dh6c6xTqJTkA7zznbkWkThQvbjGHcyu9tBvg590zjr2/fPrx/935WwOmsBg6/4DUTfhLBw4cxDH59uzNOR5m+LJH8BsjBxbGGMnqDtEQV1xgpl9/nlw30jEDCiMg5dLwx/jbAOL5BIgRafwaFoZ/qape+4EynmV3lVw8/vn4dx30W3Pkmsme80Kwzs1ECVo8tfPwgOAjN0OqtFLTYJ7b0iMYvb94+/P0vv07wHBof3MKKThywgXtkIn/ljJq99USqnLchmUBHP7e+nsbZ+0uL0bEdur9slEArf23X3v5BTz06sg9+rtF3pj2mAzSgzhXafrzFIzJddScfHfw//+5RnJHnH/3xD7HRy573GdbYwSDTnbEkbbxOhzcKrptTgsnjd/RM6m2rODBUNAVzE1C+UCNstfs4tEFLx6kKbVMkh1d5NA3f4S2/yJFrOl0/DcieyVv76+y9lXPSCKvWnf5Qi9UO3YU730mP8/a6wV+STxjxtbkrM8Gz83b2oL9/97btqW35607ChselRRpH5drp9pxZrmtfGJFz2wINPBx7mzL0OqG0f4aeOkm1SxwZ3dqlhKIzPpVvAgkm+L2riulf7ddwA+1j7G8MiW8YwOEdD7zJfwV56tB5j3uujP7STIKj5+qxz4LPXQljCNzYOtd9dCllI+fIWqnxo3aTusE7g6ivJbAFHfEfmenF3lph7D56pLR+dQlaT37lLINptxsobnboxP4W0NiMXceW1Tto+pVFbAOr/otcKdcyLc//I27qsVnG7HlsjtwwBshxm5D5QK7xGTvPjs6NL16Bap5rY8+OnwD+5MFAu4dbvV20d7LtcfJruZyXL17tgeFX/9OmRRq+rRD82Nl5F7sRQZ2RlW/wGTKqfrfxyjVlF31y3uv6A9t+3S7XNr3KrU55Lq2DZ1ffQHTnMXX0J37Ul5UbIMRPU2f7T++8VtHUQyOnpVd7zTxmHO8YHxHzf+oKAsdPBUP0D4Hiz2I+Y3+Q4Rm/bajYIf37P3vkL3MXucxvGW9sjPXzaILfr/hbQAsi9N/wCF0tRHe7o3b2/vDTTw+vXrxM/QRmgrM0yvQsgNj8zwd2zDZWsxH+3u9oXnA6hud82j96tj+f6xi3ccMJpDq2+WMQNg+Btge7hq6jEahyZ7xxREbdvlsTPgTjbyns9UhNiGn7xg+Roc+Ya4PwBszLDjYHLUjeff4YnmnbBM76E5noM/To/KTXDZJ/oE/otG1HVtnGGKqoUh3EQ0kdl9lhx7YG8VMWAuGRNuE05u0QQg+R0sYjV/Ppu4y7bZ+0XdqPzfoCJJ4dMILroj459o1QpSPRecbHnLNdKavDv8ZHCqXD/tKhJf4Ij+pyjtyqj9G2L5yxKHptOV59DDPBsU3P1ol8YiHPOLdd6R7BnFkQvklc9ef4N1+wS//EUwQe+Qn/W39ztEEZOXtXivED7nrUF6Lb9lf44DoOgNu4kbzvvexl0p5PwyQjyE9feH43AVGcW2AnuPzqqwhxir3d41Zob7kk9U3LCCZo7vOvdkAPowrQSahNXkHUb9CQAKmDS5SZZ3VwGIFtZOxALk3D3YGhrZq7nX8G0Xbi8KPX6vTYCDeZTsPf6Y9c6r56lZV1GuKnDBJ/+MMf28geC/n7v//7fhyePZQz9uc4Z1+Yi+6CSPL4BT+rbAGaVarg+U3qv8nCwq68DsjBwMpGBnVWHrI0L3X3E0yuV6+tI9F7k/IOFrFncZI3E82UOyfzzQ5JaLhFJ/9jbGpMblnaWvuy1fCewEIC6KnzOU7s+XG0AfmUrbyldaA21mkMIEcPoN0b3Jlo0sFeZFDa3Vj2xxOd5akzL+1N6O35FX9l2eT2mON+v3d24O8ppUeq/zwsv+v5Xi9c88m4em9e2yu6d4DMeW0UvTfQverCx/hg+9jF3tf6EoAPb9ubHdGU1rbqLC56m9jhKu/KvHDlpQzuFfBEZ4/og6W1+MtPOVz9SF+jY18Eifxbt22Tc0nAT4bVyflVxm1LMOPWTMDw5pGY4IZGdWje0JryezuQc/muTfQtPOEAcm97rKyr1+Zd5QFL85rgLq3F/2v1TIZX2zbvG3XIe010ot/jfrV1FudbdSWwuI/5gsXb6z0C+WhL13pLd+te8bYM/trm08e7zpuW1rfgSnfTt/LB0ti23TaRlJGJ/a6yXWHl3nN01qeuSV30rvIv8M2+A+ETagkEHLtIPLQFoLNoMCaQ0aOVSbHLfn0ImL9t6hgzyO8ZYZtV8/3h2SSbT15GDzs2Fxh5Ztzfa/wW7y9s1mB16shfWaVkNK/BivP0O3lD8y99R3moNT8j0V/gLM0FZWLJcO480nKxhkchDpTWpX8BeNvnndvNnF1N8+j4pbRQOaKn9mrbnHqe8/2cMo+ydkOMnubN1O0ObwO2yCQvaeWHgz6c7kEEXPMZcrXs6K8efl4q9B3p51m8iNfsSvvVwe3LxjSPcHiXS/zhvgB56d4U/cUUfZSrK7/V867v2O8/D3DFfW1POuZIVzII/PcRq3lULtfxte0PK08fqwwIWlvWL6xMXLXpJvujpIxu5JW2H/XRLYtA+UcGslUvskZudes3dMhRXQnIW1rXss178j//2//2Z7uvexuq3xbNgIqxHQFv6fZbwRjEIH3DPisfb/XamSWEXcqoHQOYpAVelI1j5prAttCfp2HbMEH1CR3flxVcKu/ObJS0u23n+gtHC0Urpb6wk+S6Lw0YMHJup7nPFKdMAPDqdu6LswAA//RJREFU5QSxOo5PsOGpIci0gQJj7G16yoM+Q0o3Rk2Csx1Jw9h1trPq+u3bNw9vfvlzFPjtBNR/KM/SSmI/Nmvn0Wc1SJzK3pAfIvn7X1I/gUCD6nQ+dvJZl+7yd6UZh0/FkS9HmqaNZ4KL3soikwEhlB++xMZdUWXFBt9XUHZAsFJvRw3UnpHFjhVZq29Jhx9KOe8ObuUfu6RynZ1tOziEBv7dHc615yu9zPEqHVfeh7fvungIi9rk+jk4vCUwL5uG65Hlg4WGQT1yC17sMLuT4fuhbMIPa5vYqc/as1vw3304dzb4TGxCPvzQdc1GdmyWlzaz8FjHB1aynk3vABfwAms7Ymy58vYZ0Zy7Wpmn4Ng0fw3ABuOr873e5JoesyM0ttAO7mjw13JJgXaqr+dIVzJLYOXavLXxHhkiLRyMkbN3QaJjv+cc2gZYz/pZlevH6K1N2k/S5lNv+FWW2HEfI8G97ds2mj4lnx+p0zsloTU7FKmfssoa28qfXMCu1NVXpgxdCWhDvty6R749Akdj1sfg7A8OkIWd0XCEE2vGf7ynoH9lUK4/TdBcvjBia7ZveXywuz6Re/QaHcgLX3L+QyYmuNLKJtFv6wLlYHH0ryu+MYws/QvNynwS2PYGpWte7G4KXWPzjAGdyJPoYMdn6TuuLHQki/6lT5v0+ePcXeSfwwOox/7S2DSpO1TkGXrw2WLqaTsByNij0El48AF1VqaBI3/ySi/6G6h28lQ+8woGo1P1ivnTPQvq4n0jCQR1oTP8pn5pO6PHSWuXXExeMQKH2OLh6QjYg7/hy87q28mcXd5HKX9q9Xa/64MzdlEyfH73XH39EM0UZ47VVnPhE6zmxrQT+6atzLseKehXNfhraBrXZscMT99FnnG7NCKHOcnO3J/+/Obhl8xBnXdDy4uI3dE7fa27zwF3b6YPTRs4KrPrR3K6v8yc9Mc//vHhRef16NE5/3Nl04bsOH3MF7kS2O1CVX1y5pxclNxHAcx7iD2N/F5mxIzf+dSdYM+4TC67llB/S9/xqKbW291JdFmWPTtf2qlsn9V/kBxdZjwK/yR+bG7peFCZjMkWF7FR2zk2ITt74Fvc+F2un0ROuv3gx1CcH98lRz/dlsq1ZXRWv/6dPiKvwXL4WxjZLRUQp2rpG59fudsdO/ejBmkffcvdAnbqvBc89plH0cbnZt6IDer76Zfh5yMKHzI3R+j6EiW+z3kx/K5H/oyL5OpubA3FltMH6q/hae6d+IAextP09SihLbQf/XbXWX2Y+6gGvZ3Tm0/zHy+bBq2gTeDZgWZHJPgTmPpnjquM05ckbUYuLwy+f++JgId+de3Vy9et27nr3O05gVDtuHSABQYN+kuc8b1uIH7ya5fDd6HjTZQNlcKT//Hf/Iuf5xfu4lDUpWwMoGEEfJ8SXE6dIbSDdu0TzQU2LpwTxiqnk16cU0NhZIfxWRwecGSdVfD7yTNUEaYBhUHGX+hIG0B+sQJMvVXErmcH0TaaCX8GCsGcwRsfR76q/k7yjl0JHloMaOfJhNVBPX/yF+qoMbrHNhjW7fM///lPccK3pbUvCN4m+OjDTn12LEe05qH+DBqxpxWp2ws+iefli74AET2fpcHguU3UCaK0Rp5cVo6V2QqRBv0ebPBIq5MoU5ddO7Dnum0lPzix2mmjaY87zGDgOKn9KkRT9wS/+E/B2DMkmtdd49j5eSfMdN7UYwvl6jV4x58SgWk7MlwCvQA/qP2Dt4+HULyLnNqB3uqOTxi04PNP+jqqW7scfjodf3a+fDXK8tmEnmmrgw2Uk8cUzmsMxwDLlc7CwaF3Ly9lf+0cuN48xw7Qx17JKE2pfSR6bHK9dcDiqQvkt96xSyeCXC/ot/z2RRaC85O9u5t/D4BvPnPqlWZsMGXTZqsNHPa8nddUx37yjr1u8q7tz7EYKdpztPkVfbZO+R0amwfUqX0MuMHZ25nl34XrTG5js6k7k+DIXz+o7Hgb0IcG+8xjQ7OoKM/Tb8D6T+nFT9Hb/LG5TjI2Ubbl6lQ25YcWGLrnOqLceLo8dYA8tMh1mwgCX4zb8Y27TQOpvrxuPAMbPHeBJGXicq1c0l+uvrb1V6YvR0x9pf56+vCW7zmYvDnaHZ3re/nA/fyav/XAVY8Fp643L2T/Kl0wvL+daseDvrXk7/FrvsNTTusfv5jFx5yDPfbRqeYfX7jhrE5pl4xv98cdghc/7K38Y8v2OQU5F7z1VF/J9XwFIu2Q8y7C86c9bVr05bL488hvAf7p4Ze37/ojKe/evk8fKbe0s/H8h4zbNl34Udo7Jtm2BWuCjqeZBDo/J0Z4neDkj3/8KccXlckdEH44437q1mFSubvcAq3wy3Xnvdoxc08S3fCQYpUGxvqjYJjuHcdSQqZu2EXH2qezWuYE8y06AXTnR0hyUbqElzzyNvYRXILTTVP/9Nv+I4gQKLgh0h+wOvruXNr5h/xTpYF/ZW27JZaI3nT83vsokbdy8JXo1P777IfGDX4l2DHWmPgk4w4dtXt1PfNCZTx9YO+yrn+MPyVF35FPO8zcCMhjwWXsI3B9Le1ko/lp5HHSxxqeBc/z2uFJXuDArmPDAT7G5i3ETxu3ndmnQpyyNkDPdyOqY2x49VGYk6qvOoFhkyD+tK8/7b722LSB8+06vMj44f2H+rZ26QbB89nwJI62cSRq7VbeZ1Pj8F//0Nbgtml20oKz7RtP/vt//bc/Gyx1DhysKOihM3m0oM8D55rRptGm8q7IJtCeiYqhfBe1z6XkWnMKCl96DOQoMh9NhzNJA/R5nWNwRuRQ7WScJn8cY2Tbjtlc8sdQExiTp7KhQkOyRAYBgk7QX4QLvXYwCAwaehzMbgJcoCHw8UtNggyOzTY+Effmza/1D7vOP/04n0Gx+mUweggererxsLK3GtUgnNDuvZcF+6yzgUozhLdVK4GJXH0NYLk22FgJ2kVQWJHhs1EGA//TmT1rn1wbkHVuMLaCNfTsCHT1CxhZKhW0x/aAXAZ+HYldyVT/MLFmkLX4Qc9A9iwTucFT+xrK7JLeFixn1R1jIFoZtbG2Hqef9vBYjvK+0AQ/lPpyqkFK+YjZ/wwK/esu8sgl+NZmNKm+Oa8v1re0QyqLcP3LtXx0ZSCNX3dJ1T15JgGBe/FSh269vQUdLpz+n9p7EsD/H4JruXNimQycf6/tohf55hnns6DN9R5V18mH+7QdGzOdvid9PpPx+MH0ifJ6+n0nVXdS5m7Kq/aNLnwgHeC7vdsT/dmL0t1lQyPnLN1+zo451mo5BiG12RffwPE/8lUePqRdjDPB60KpdUYnPqGvrG/s4HhN1YMQgfokm4ROd3IyWRFj3184TVfeYH6RLQvUlDVoiAx0J18Hcz57mcTcLaLKBEHTP9D7Pov2/encBTzYqvZKWr3bNif/hhM6Vz2GbsojfL1Pdk15rwO3E3n6m35lHKAHu2/wvMAeSyRVe2wQliTQs+P8NGPO3EoVPE+79O5EAgl3KNpeh+bKyscc0WEfbdXJ5ujZHSZ+kjTHyWe7oaG+NHYj2+omgR53NRpYuy0UN+1yhdvYRcDqPaAuWPpkmetpz7XJBsGtneP45cg8+HeaYCdvx6E7AQ5YnmDl7CTcs4FoNDrF5qDzbnLR5Mfuiiz/puhFBAGd8X7S9w2O2wY5b59HJ7Zz3Tt2Oda+aStzuTuePuXll9h2fG3QHfk71ug84aP91lYDxz/RD04frcw84ie//4s//uHhx5cvMyelKDSpP8Fp6mi2tvGxUeTH93Pmy47j0jGXo7R3f/t8cfD7Mlj8kzg2GYyVE5xrr9BNWxqn8Rt60Te4tV/+BM0zX419+7PfsQfhpq3I8zH1zhxC1tAubvAEfHMHVXvDj0xSSNfvgid4vrbb6JLxLf3L7nnHreTTi9zGl3ks1vw6MYhfPabbAjrqgcqVeuXV8/gtOyTNaBKbR0bjG/l++2jeEHS6U2GxzG58fXbcv8QXaOEXB2OxxEUROGUNstEV/6VuKcdOcFMcb05e6lR/KdWMP47rqzOPnrq1z8wVym7BM31z7AIp5/Sf57a1Uca42j02q/bqT7yxKU4SvNN3c2nTA4938es3FoZpgGe9u/Yyx2ctwwdtRHtee6gfmmTIceW5yRUtxkcGJn65y9E6/8Pf/bOf15H7GBOF448+SePXeeTj2hXnESKHGHkEaeB8BmCNaQooJN+gPrc/DPqCxPBJw/pJxTps/nReRnfbXvDV57I8jmGiZTgaE5RC5U/I5Pk/MnEOSnKMDTp0GljAZ/EAPeg59phbRp7jJmNv/58dZPRt3//44+ws68Aeh/DjH57LMWhYcSsDu4IxEJHdYwAc3CdiXmR1btXj29dvNG4GML9S+JmtNQBdctTZCFb5xuDTITMhPU9H64De5gTHmXK2qbdqgsMOql8beDryCUBiL/jaaBxDqpuUEHtqj76RrCOljoE5xprg+djXYPQind8P0/zNH356eJ1VNMZv3ryJLT26MbdfDO7acZ2wbYcHuaIrm/cxnS1PfjtmyogkdzriaNpdVclkT6Yc+6JoS4cGWqsbPjrDKZjjwQM9izwRrLbh1LVPcMmX/2p3dLbjuDZ4ll7+Of3PgXpXcN2U89JtmxukRnc6tT/F9wwGztc3tYnjtNXo1tpH5sVdm2Ld86AKDgXMknPtA6bu2G3pkMM5fsVJufyrPMrpUP3YD15Yyd92Bm2nXaCewWz0UH6/Jo86riXX3Q0+viTBW/ut38ZwoTs+hTXo5HagtI7dat/4siqz664Ph1/KK9PxF+Na9Ts6OK9eyd+8lWNT8yKTc7wc106tq/z01YUJ9Nn1jteU64XSTxXybV9vvm7Cnod/eUYx5zd+J7+7fznujmglDU5PA84rh3H55G/dQs5ds2vplOa9LWZeuPvnHtev7jAMI/aj/OG3wbOyLV85ejzyb1rY88c0t94df+UdHdi1ZflzvZP3yn+vd+DUvc5FK+tVZq7Z60s7Tvlc98W+NOB3CSjZznhvsn+asRePpaVtu5lhgac/pB09OvniafpwxmCPD/ULS5l7usDu38wJ49cWSB6P+607c773bOwkn3w62PBSiRxUpe9Nj1KDa97JIrR0v8uY//rhH/1NgueM/cG+jfMbtI/eR4/Uc8W/LMz7bhKiMf7MfWV+6+/kVs8mnH4aFU//1/axvbqp0x/waP3gNg/J2Ku7h/zZOGoza+6I0tXig1yNLSKUX6GbnNG9Zzl2zg3uswR66t1sk3N9eH5VL4IlWXjbubU4Vd+/fhYz7VlfMabIzrF3xzOn93EcbZpxuGNx6OwYUDlzLcmrD25e7TNjMqL8o76aow2PHWfrN2l7dclZv4kMIRifs8GSQDo28Ak4wWtf0LTo2k0vZsUB7yS8+GwX+casnFsYaeaNG6pjkubs3CTlfO2nb4fKwc91OOCBjnYR0PL/LjRS0PEo/aP16BE6O36uTDYU3O1/++ZdH03yGC4fepU4jV31N/bxeEvr6BPkOeMhB1v5Jn/tSa473+LimOtNT/7Dv/7nPzPIlMzKSVDjEYM+k9uiIBO6hBIYVQDCU58jjhPXcX/APMrVLBpeh2McHWKCnd19Vtd3Cz1P7ZdhvBHsFpMyzp1mqpD18pwL4NUBkaDyGHBA68QRwrqdrCvVJDvTaNBrZGQEq7DR06BzDZ45509/+EMDQvX6Yw5uawWPzr66YeeOgeFrcM5K7s+xl8DZbYOXGVw8e+Nxjbc+4P3m19jUooFd0pjCsDZKnM7xNNYGLZGYmF1ZGTzYozu/6SD0tjincwdJg0oIcMW4dc6RNNCESvHR1ybhEUN0YHN0jROZgjuDtABFRwsR+UnrXLA547Po/lPs8MfuwP/YR2YMQv/pP/2nh19/+XPtorMa8DboAuSp3vkTBHexkXpRrXLoVGQCPYbnDoRs0rsaZ5HU70xr8+54kDP/mpYXG7CxvNGZDu0YfCA+BR/CrUPGjoBsEbr1yErusd6AauUZuOf+/wZo6hN+6MLA0cWGTt4JIfwvya6P1u0b9mdArH6xjfYmBHE62JD9AvMCi4GS/gbgaKJygA7wNxheKP3QWzxl9Zvgm3iXj2s6FE+F0054jXXmXHv5ZUz+yg87Ee5gFpyR67RLQL7rmTD545Rtktfz6DJcI2P8oDqcfL6U/yKfySB+Hd/m32TR15mtwUX9mvzGJ4E+e8wkv/YBt/Mca5/KjsZdNnklF4AP2HbPW+/gLb3yiwa1xMlzDObQ5ZImj5CQB1p+2iM1huamG/9JCJg8+yxtfGd3lWL1Bh98auUp4EXO0LnqdUoDzqTDqPg5tM6krQOMnfWHQ7/t8oWt11fgScvhzukxvaG5R3n8xfUcpWEzeY/T1l2aEgueGs3Xnpu+5hvJbjok76bjlC1oJyQPasedm20DOKZm6uYiyDY0+augxa6kjQvYXI1vGNf1sXnmOX0CbtJz+JkbBLP61TwTnICwvKeeoC6alr9NHbvOduj8aAq5+QE9glIf0RckoSgaFDEP8On5PYYJnsnwk+D5j3/oBgplfwtNatq9VdV4UZuv7Y/9N+iSV79Ujmb06Z2wBDwCHTvhvuqEpy9DdKyM/uY7pqt4AV/RUX94jC21y/hWxr2jC5uzm53P2qjzkvljbFF5NIpjcGaz0Dx7rnM+/pBzgVdSCLY/2XV+7qtJsXfn85Cx8yzAJkttm2Se7mOmiS2evzwv6j6NXj7fa+7BvrKE7xn3pELGrnl2fGg2K0ft21qxaR9z7HzY0qS0wRQ3ZuuPkKTQr7v6dB2djD6N22JH9J8+fdGNs9ozuKiUW867ceIY+jU/Oza4DQZZqnvO2Umb4HdsANlYpY7LpwdHYxB39NbWY2szSHetUzjP4JszZsHBJm2H4EHonZVf3zz8mvQ5i0Sf2+WXgucRh2/wRzJOe6rv2vDTOx6OueYjtbuK5Mpx2n/wQek5GqxrjORzOAHNm/fvuvNs4O8tnh6T4owzaM9kuz/csQO+hIGG5xieGcZnmI63Cw4KnDzp9wQxE0yjYXU7AgIDizwC9qWY4CWySV6MGrybY4U2pRlLcruk30TM8ap4HaKDieDZbasJ4OgGVnZvegK/6Pc+yS/6wQP00SErS/juh7vZAR+71q8SUPYj3RncfArIM+Xv3U4hdxygLyTpLJzkqIv3yiqB2jST/d5Cb1slPcb9Vhp9h/i01bSh89oTvao97ZEaxe/udI7K4S89dmHPF+lgtdFpY2Wgsh4Z2WJtcgXlCyvffDx++H8LVq6VB03J+ZXe8q5+gbUBWDzXfGZ12kTn6TBzDa60e8euneT4uPMDq8fyegzwr7TAyrE23d1gt7MqU3Tm46PrLCa/BbrSt+hvnjTtET//MF+D8fWKX375penXPor0pvnbXktrbXOls+nqS3S5ll/xr3jywGNb7fnW+1a60gLkmoXx7KCvnPDAlQc7O1dOR/1Yqi3e0Ht8Stm1HK+lufLjUz85yfXykq7XQB0JbLkE0NxHjsDjeuBax3nrXGQl4+JcZVq+j+n8BTSIHdvAUf/atx2verZKcMmx7bq2ufID17yv0g54B+Rd6WwewHcT/pvA9fg4LVyvl6brx/pc08qh/GrTTdc6YHlccTbvCou/dfHpmHJg61zrOi7+LcV+22aGhfpARox+euthNnT4tn7tKzXO9X8gsKt8OU/1QuUIyBdcXXlvUla/OPXTo2754CrfFcrr0AOxbI/FTbb5+Ol5tLG4x97S1iPfbSGbLHh9POAAXHGGxyDcDd45iWhojD+H5m0HOal6po0jTh8jCK6n+5TtHNBvEaccf6n8Iz+aNrPEL3gbf9ZHBIQ2jaRugqTeyHf/otnoOrzK5+jinPwSnIWpN7vNW2dBXbJ1Pop8yuCSCY1ZUIdW8NhM3GFzrAFt5IePLlnFM8YWP2AzP2V+7ye3FINQHf7aq/lhP1qYD+QniYtzAWfxrrC+svmuJyaLDJ4IyPXEawPlc8HdtPHptNP0h021Tepc8SXt2LqOR6y1xcrqOL4zY+Bj3uDJv/uX/+TnCpZAztFbnO+zMiEUAlZWLJPSlKdCrvv8TxrMjlbiOiIEIScp760IDVTniQHyFzJtYMqMUhEbzRD0ZYr+eqGVawQyAFRQMjlG1d3ZHpGPg8dBKdWWC9i1mx3n01kanKcg9dAhCf749BGLrFZq5AYnduXm+elnL6y+njbQ9TPfVmnvfGs3+FaNr9pBDVQjHzt+eG/3eoJrn46RDFQ+G6SsP4ryzs+ipk6NMQ06u8WnoU7DdYc4NNvBc10T+M8iAjM1mCdnKa0d1l52TOlS2vVo+DBVdQ5trtkZWNEZtKz8raDnMRS2Gpvf8HOw0uvLFLGv3WZfiPCC5nfhaffeQC3oq9OFZtsnbNl5aRGjx/xV1oyIy4Oo7FEc/sguoWWRoSPRYDr47Dq3QlMglYbH0C/jgNPq3rKxO77ldPyoq+TwUgNdt74GB+vwzvFwCc7wuXW6W8ny/Ro273pkF3rZbX794nlSfKY/HqS/jZ0J010RQkknHxU70fPjNvrGtHcRDsz1gDP2F4QbNug1ae7+fBAw9s7KPSBTfziNvNX31LPzP4/uTNvQAd31vX1W3a4RPKK4rjuG1vcZO5ji/vjByFoeSTM+jO2X963Nj2ztJ0narPoHl79OJTTR66Hk1WHLoTP9nz7ozSNn/JCd7uODMQmNoRu50zD9i+zV46SVkczVMwxdX2H0PhOVWSUAZ/DU0O7jU0vTsXidkO7X3bw4i2lJ9tIufeNHMmeHiK1M1vK9kBx9wqSPpISvDM+ETl8fm+94WsMFbvolOZcmf9qglE7e6DN1QOuxyak3iSxDc+Sf9qpvK48tGML1zWbJ7x2E1JUHDqteL+0rbP7ig73essk8hHKo/JXpjieRYeusjrno9dr7lrRncG7yJW/pKG/Xbrk2jM2LyIrBNWeF3lQdeuwgaDWvSTP3uft75gt1Q6M7z8bE0NTX+TW5kUdTm3sM0x3l+js5ceYbvVvMzmWc/Omv5iLe2jte/ipL8mLS169ePfzN3/yhcyJ/NHbwo9GfWdH0POrYk3fJ752W+ARmY1uPlaR+8uGB9KTKb4wiZdD6rP88phKN0dQfg68/za5u/KMB4fQvWnz3PT3QnRx03OWrzx2f98IhIBuEtmf+PBNMvu5219Yh0n8lEtrTr/wwCjsZd9oe5k8M0Ukdu7m+mPHs+QStaPUOQ9qSPMZw4xAon9Qb/cb++9z07XGKkHY0Voiv7PjntLZIC8Y/xF6Dd9M7/pJ/GQPjF9opPmDn+cuXnPcjdvwytTUsjzry966i0lzXQ+WH8SxekqJfJG4+XcOoNrk90lI0Nh0/Jof+0JcwU1a6lTUpdqje2q30UjewC5B5pESsowDhAf5lDnv39t3Dm1/Fa54++OHh5fOXjdPwbX8jP+j4MzKx4cRYI1sXFoe0o/ltZB9hdowHQuAn//5fJHhOmUlQDcGzz4fxJrd9NNDYKURywr4VKET8eAp1wyGZqZL8TqhWSsWJyOpzkOD7ruBnE9gxFMI+1XT7RJ08D16TPNBNishK3CpcRaeDeEtUEKdOGybV+gs1bUByDm5vK2jQnAvU7TQx9k621SEdtbeNXu1Wv53pCSbmsQ5B4ee+RPjjjxrFQM4OHOxZByXBo0lwPrH2LPp6SdDPBX96eOtZs+BU4xhwFwMczsDUQTEOQnYwDX2aO406DUZHjkA2wdPYhL23cT1Lts+ewaPiOjHZUjt1joNrs/zr7cLwJ/M+szWDOoroOFf7Sx8xqJ0jkzpP0wbzC1czeErlFCTcgP9ncDAoNKu85Rvr25ZH/tE6iWhw0BGckzV60GufBzbowGa3UaUUp15GntYJnMORJhiRVTJB4E3/+lbKSp9/xr5wDGArq9aobEeJlVG/WF7ger5wzavPRGY+5FaaxZjA2fVA+AYHn8p5N1rrbr5JyI5MfWkQ+j+AU7wjI51mYuUBUzb4s+Cqzmcxufx2B4Z/lV8GaeVDywLJDscE/ALYDZ75XPGl0iu50isEl0zqsUMyJpu8qbPHBddXvkC9+gzdBPN10cOoOsbO5E+5W3qV68h/48Fv8+dLA67J5MgOfcwFryhTHzikuyA9gDYoLfRPSkbzF8i5ya1cE/zC7iCGSxegKMIji/NoXpld06cyNr+V/Z+8qaOdpi8cudLftG9pnYCVfMa7sQMbnPY5fWlg/eN+PjLiRa7QzcXq1L6TcaGyBU/59Kdcs1/+klFqlYNY0RsUv6eOx79zPbzSzrluWycgcLzrd7fhyKC+PG0rd/p2iprv7qV8eO3zGb/6eIG+lr9rW4KVZYOdjkM5go6r6p1xdHQY/Qdh6GxwfNsUIaeFY2mcfla7jz82GIxvCGJCrLTVsQlkJ1OQ6nlQt+2bl/6HtnEY09uv64aBI3HsWrIKOgzrxfiPH83B93FDIDRz6QQmHe9T0vme3OxD9uTWLrX1w8OrzJV/8zf/qPOlxbzb5XyqgVuwaSoYcT5tM+3UcSK827bRZeTynpN+PLaYBfj0VVW7eEjg7HO35NI3+Ra5mHF8Y+dBkobs2rb85jwtWVxYnf8bD5xxJXK0qkMQdvxj3/G70UGM40sa37FXyp89fxX6wzOIKeMvx0+bJgAWMDe4D70XXhhM6nwb1gJ47d/PHoYGG9DTl3+cdyc58zPQZtU78n/OmEg/uOw5c2XkxFcL5Fys0IVWrjsGJp4xh7K3H1TrBs2tDttO32j70HVyiwJGVXo5D076ZgujW8eByHCbs+VH4PqSlL90vZbV96J7H23RiCHYKufoTP9kE77Zx2JynDYeGuysnbvh+/bDw9s3s8np8Y4Xz31Nah7baH9LHfOhGOombwrJ1TgsdPEafI8rTT+bsZOsJ+5CJNS+/5Lyf/8v/vHPT5/l5OmTOO1vESQr01TeAZGs/TUaPHWcVERco3F2DqORu2MZoQjXgI7Zo5ifF7Yyxfg22SfFrfs85od05g7kpYzHkyoZjnXKTjChi3O8bx6wP7drJ3jOCrv6ZMDQUMHrAFT+ggPyh2bKPDphACFHd5zaaWLUJLvFfdQiPFSVNIpbXx/iZK9S9o/+i7/pgKQRJ6jI5JxBQ/Csw3vW+enz13HOh4d3bv8mUP9Pf/pzzsMzTrp6+8euGqWr+pxwVgUGjZ3QdbZaXBVykrfCBaLT3IpJR47MSsgwgxP8Y7PYTj4cNjOBo5WCOotvUf7wwzyvZXdHFXysUBMxxaafH76PTE88spP0zFcbXk7A3Z/6jI4WRf0Z6Siui7C7v9oyMjYYjK3wneeqPMgfPuK5nOwumSNHm08Kav9pm+8jG3uDDYC20E447JuvHr8tuBtC97k6ei9uOkUqdFDSmVqSFJm6O9LF3NQpq5RJppySOWAqHZ6nXRboOxXqf0FJ4p36rUWW3aSnD6+1icIw6kBfP9EbBo/fdMBP0k/8eE13R3PuegdLOtWWczOKYHERluFH0Zef6avpM30WMrT7olBo8D9163N0DX3nMynNYL5fH8FHoG/gzylOtzaBV8HTEdlsIIvw8Nw3vrdtKnautQ5U7V+94kvITPBgYJ3JATM8NlVe9TRxJkGLZJ5g1wHx1IwHJWEXGl084KYNQguP7uCnjPx27rp759yEmsXzEE/SHqnAnTuhVIXpqzPRR56VSZvju/KXX+TpxGj3aCSrz6eOVNrJ9dedeZoZzI7HNeV6/tiCiqlhcCcUHufoD7/uJJ2/H9qvY/AzHta/o2ef/07yhQ3jYYqLhwsDjX81s3xL9+y4GXsE4smGXXtW1/CXCYfOzSdV5Sl6bX5qjS3pSj9+4zwkfIVoAkQ2i+3ah+5JbfWN/4LS8T22xGP81FEfgkOQPjurD6Q/2P3qHdTQ0A/6vHC7UuRMHeNN3zfJtbERJp/WhiEa2xlrtdvd3uUcn5o2hYveJM+azkYDWTwOx0YCFPXZNtWT51j7Kz9zg+BRH+pnLeGHp2d9O8+GUefi7jZ7xG92a6tj6lug61vGEfPZfFlqZKdPhIitj74RuHKEZv0r9ul8/lx+8PWX/NHr9Y+vH/74hz9GnsyDoW2u60aU+ZodQltyzrBsNG1EJ0GU/OjLl+IOfsTF58b63G7QuNbIEW3TDn0UMzLSHXyJ/fvlDjbNH14zn2cMICCbGEs6J8080Y01PNsWVbR9webzbMYwR/Lrf36fQlyjH7PR9F9Bcy7qEx4NtQM9gTQ9wol+fDbldqHFVvsrd2gae394IobwuNkPCWbPmNbxC970r+R0M6pjCpnRDY36GRtH3LHF2Dv/5RTO9A12bLCXNn8SGinpdOgID00/osInJDZ/+uTceQ5xfce7ag/dmQbokSqIqTdz2YwDArAvOxbxITKk7rR5eEr4+zv5ctiqG3fhSZffPrkDEf8Njn7f/Oja8TE8BdBezGz/xze12MHY/+aXtw9///e/RN+HPu/sZ+Onr5AXag0W8cIz7da+FT7GImoKnvWjKFieHafDY9rj6Bo5vksb69v8/PvuHkVhE6ZA8WMc2Gez6jQhOhPeGG9WzCahcAjMwJqrMN1faROYMsDnNMg+w3KdXCUNYIp3nIFj6IBO/XAqIMeJ4DGWZ4W3g1eZVOlOQmudwfIrWhrOtR/X8Cx3Bo4EtB5J6XONnThmFc5QQzudgxPcaM1u9uvXLx9+/Gk/7TUyrBz0I+dMFrN7SNd9xnRuZ3HGsVc06RH4fwOmBk3HRsojeut9nSavux854i3hMbsKE7D3R1rYMTQ8/H97o7dvBF9tqCPmmPRDVpD45qrOsXYVOH9nYnEeesrmEZxp103kBuiuffDqSi30N99RMqG7noEB9aAxSMB1d2GCB+oP1Xt4gOKQ99CDunybfNor/O/l13b9dqI7vG2j/2/Tt0B+aV10viaQaW36Rwb5HmPHK7AJHdBSpn219c3eF96PbaOxKkMGp04+Bu1jj7Vn32QO7DW6jgvqX/XY5Lo82sdOf0XvJNfXeo57TgYJlF9wu+A7CVxpLp1NX/MK7jHZygoaEx241gVbt3SMQaGxeeRhX23x+5l4O/CX3gREC+pfjwt7vXKvXO1rgeW1MtTnkhbudEex1Un+tV5lT/pLoOfYCeC7Lbr9Cyw9OgusrrTVIbv2AqML37n3JyOZIw3QHf2+1ld6mn4uqTs4d532uGCoKP0EGfWb+K0Vy+KRzdgHls/qYUYZ+adv7NE4db02t2lPc4d+Lq+TzQE0q98Zf/p+So6p1SDL3b39Ya1rutvu+GtUXRknLY/Bu9q710pyrT22H8pnh/ku7b0fofc1LB2BOT6Zv4PzJDzlG68F2XYgPWrXZ28JGGA3gGRI3/qoc7w4feUz3icy6XtOR/b6Tsetqz7mJmKw7frB2GT7/j77W52OLq1PdwGxDbX0va4zUk+QZwb1C375d6NX+QLkW7uNHb5uz+Jr7Ry72eJaSn1BcO8k51z+lb5FkkXElEWGisowaLDN0Ox55rho37l3ful4ZOj012qj5+xgxm6fxEZRMPgCsrRw2M0Y3buSZ7xukFv7Ty9mM2WzeTi48gSreJEBr+p2YiftsLZJ55o4wLPmiWdcK/dc/Oe0pTFP+pw46cO7t2kDmwgfY31jcd0hFriPy21DKedf0rEqqwg2/BzhAtrPwiV4EVSqSjFBH4mrrMWadg+d+hC/qD/dfZmO1SlpfG6u14c+G7+bf/rR8fFU7jUf7iUdHMmsbsvGjyZt/vBfX97jk//x3/xvfxaFmzR+7c/9/tbdOIOGClYi4xzlFwMwFKfnPDIMFDOADjBCyjCNAO8TkF8HJ3joUqm70Ix4Cpp/CK3AdiLsoPUxgeNQs51OCfXQnknISqONmSPhRuG5tfvOtv7lZ7HtqoBQqSPadUYbyb6Vemh79unHV6/6ZQm3AvrLYrEJDnbJ3v7yrqbpYx8pt9pE/8PHrKQ5oBcvDWookzkOFslKu5qSI6kraPpG8bHDOIsj6P9VeECZvO5I5lxD++LH7TNAFEjqr1LFbi/SUfoyQtruzickc902js3Q4XgN+ONg8OrJAazZdjoL2skroxyTKmdZnsGmfhHc+gOMkblMnfOAtPHqKYAajVIGXbv3OIPA+k1Xh+DQwucKy2uF22drNym/XVcXgRxfmnqaox2HcAH5X6fJS/epz9Fk8O5ytNwgdRnc+Cyezjv4pczOUAe4OtvoxwoLbANXHpm0jR2j2rG8j3yp7zgZ53Dy5hNFd90XrZOHcvZJJXZVNCvuu5y1fXiuX04QtLTUUDaJWH50oW9Hn/4KilvaoRszzYr/0Ew70boLyPiavoHsLtotsrowTWIa7TN82M1A64I8dJxBDe2Vb2RMnQ7YY+OxHxpJ/soveh6Z2Fpr1kfWbpGn50d2OxZ3nQ8P+QQMXOs64qScn6Pf/gLv1L0Be7TsTmfpD4xON/rs5Lz6h09QQ6F+sn2SfTu+5g+pSB7ZZaU8OCWvKloHpxNd0shStqGfvPjFVFCO9lw2B87xjW2L1e9QCb3Tfy+wZamUfxlb47OeCe17E6fd164rDl2mDYxPY7MmyJVn+ILVgTxsNfYaG24/J3zLY4jaVt+ka3LU946MR/NmUp1JGYRajwvUbbuQoTSPPQ+dOuEFjAGFIJESzoyFU9/47dgf/9KXjSO5No67C6K6wNZ7GvOylz6Krv47fbW7lclE2/xK9D6aZicxsrG1OfD+iAKBxmap1Hp29zpvzpbww6sXvhf/I626+LJrOH2xlaPmBFij//prjuTnR/B6TOxhvnxnU8sup/Ypiwc74n3m19ECIvh23L9PAAYPdBe56Pm/7Nne+fgG+dCb/hEsxmm5WsmPTUOiY6y/lXU/tcrmIzsbqj9Hc0cyY2cBaGwbTuMXhFl9I4s7AGjFtq4Jg0cDQ/0wutshVq38zm43efTf6lIYm4kzdk4p/eQNvWmn5EweW6ARgVhKX1lbzX8Q4msnFtK92KJ3N+jGRMFn+8pAx+gdtJQpl9hh/NNfqQqOneY/MsQK0HrU9isvUM6fexfT7nVk5PuKd76MU40ckYl9apuUa1vjFxqE9+uCXpL9kkUA+4jV+jw+3m0qTkAtcsy8X/uR48iEjzuCo+Pouv5CpuYD7Z+MJ//h7/72Z87fHdl0QOTdouggA8H5peY8C3IGNfnwkghUPCnQT82lo9ndVVluBQmd3zRajNQGjzI5dEwR9hkkuyV/+FEePwYZ441cpzR0TyfNH2PAdV2a+c+5n6d8+/Zdgud3HWTwrvLB9z1AQaXnY4gnuN23jnuezJ9++vHBT3QPHyomIP90aP76Lh1ofvbWooNEBlrlG6RXtmm5/ItgR/yRc5y+q+7ItXbxnJbd/INYXPq1I560dhk6HGoGXXi3lM4K93lWm8VN+ee0iUQ2MhtwdFS2sbiww9nbi9riHHvbK/zcdmKTHQD3VtjqMRPw3fZ9rCTXBpbZGZ+d0wZLHTIG8JdKR4WbjUYPDruAbnVd/Eu6w5zvZP44oTkdYwa+hbbBaYtvw9DdGvdgYHKW9i5aLMq0E3s5agv5XQxm4OknhMiSeg3czmCRCsXfRaxbZo5pigIU13CwVh+sTbf/bn717fnaZeXcyWH4GcjK98gaCpVr7Y3Z4ksGsS0P1eZVx0x6JuSpE67Ks/K/vyg48vtr/U7KVaW8V+7beJMEdkKpfL3TM/1q5QHL82u4+2iv6B/aXcAYwA/PLe9EfWxT3DOY828wOqdvXPyrNqodRh4ybv32sZTxq9oqZEr31L/Dyn7kOHItzvaHTZOnle44o+cej31bEth+1E5mfBtZbyKcOrdjoHSTyi/8C6kfyjncx9853vXt8cixQWon8eQDx6HZy9Caevlv9KOra7Icu3WiD+fRjU+y5cgJhjc55nxheW2b8P+Wn3xHgD64t/PYr5shJ3i+2gXWyDJ5a97knryDO4fgj/9K48On/Q8t/mE+7oI19emPjlvo+mrH3uCm1viooCO43s3xCM4EzxNsetSji5io1/E1wW03q2Iz/c1dYkGLMUag4S6rvgAanKQOuztOkJeUeQP9H32K9dWraof/vLB4b9tUKt62NxPX9uEnv82cysbeTwm837+bu7Q0I3Mf9SLXc48/0FMfjXyp2LGN/4ZHmA+/1OyO4Kk/1gzvm71r4p4DzUx2+NrYuAuUk7O21j5nvNoNpvpn2yzHKvVDCbsWy6DICTq3FG/07g/X5Ejx8Qv4kT3t0PY49vLdYnhd2B55QKsE6FZ6ka/j8yk3n2ufKnaD6D63WSrZUbht6rzPr4ewOV5ddPsRgCR+AbpRRr+UodKgP3WGYuzyvQAVbvwq/0/fVJPl+e/YRr8w3hr/pz2Ue4xz7IIf/1GHD96D52nfsc3cIWicSO7kP4k8aPVdtvRP7qDtRg++w+eoQADH0I5vWQTJm1hGO0WeJEdp86Tyz3H0Hlko9OTf/6v/zc++/yhyZ3fEmzRSkpUFQ/Qv+V3xUrbMY8yDuyv1CsF6NOMUUd4AMEYjxhS1M+sAFccWfPIZRCGhNRQnVDd0x5hDoPSz2i6yDps8Cm0aOMxCx5cw3qVzbuCmjDwChR9//LFfO9idQAmbkepL3/IVOPu2MQMt1Y+x17s3s4vte84vEiSR23c093vVngGrL9cm00lAtYvjahDGYAtyzTPhcMdG3WVUJTbogBAZPfPj+ewXz3z145me2Ucz3GYk+NUO0/DhlnM2RNMA1QVNmKApqCajAZvzzbPLnm+OruQ2wKYe2/ellTglh9feOi/nw3faM4TSQRwqu3rBo5tHedi/uxSn87YThEe7zMEH4xbaXurpzbFXNz6A7vjaSaq1C9/z0Crl0pQOwUNvWlSCbhCd3XcylvYj8Ozi8ipsm4aRP23KJtrGYz5+ya9tEU6O3RGK3dhTrn8NEHJkm52ADBQGsdkZyeSYDqKdgl32a4vpi6MLWH1K8uQt9JrpS0h9O1ozeJkc+ma44Lnykmt4gBk073wbIEfGMcXhaT8+PoWWBaU+xj4G6z6PGeQGREde4qzObf+Ud8yhl3Kk879rqfInkdePEDi2PDRHgtGt+p32mFxJVTqMX884J0DGLzRqx6EDGiwrC0755xo/R/VuwcWtBhvhO/TbN9Asr5FB+fqVNiu9U966ha+Pq/cmffZqj/a5gHOiuJLHLdFsvyzPC04uLF1J1eDN3TBlgQ2WGuTn2CAgZVvuvHSP/iIgZf3rceTCSHmueiSX49h9fGD1GA1SXhbBd65O2zHjhE2I4yf+ZGJ92zkPF/Wk8q8My4e97mnz8l/Q7zjtVyGNByA5HgufPK7Q271HzyRtDGnsMHIdK4XW8Y8dH/p/jjmh8/jwjJ+1VxL8DZ4btJs/TnsInvXNjr3B7d2kVDOeEHyC5915Dv36133x13HNDmdlJX+EQSCpu/zn8U24bnfv2CqorDzh0bG7d6afPrzOvPkq8xCL18dOIlvtgTwbs0nyukClr+d/T2DGKr/95r2hLEzezg+Ite3IHzyPG84zwvQRj6Qs5R0veyfpzE1ya4/gJHU8SEHtWlnSBm1u/5VtZM2xSV++90solfXYjn2rB9ucYxgkNuG30b53So5vHf+6PXJYIUb/wZGXhG3H09/77D3b4j94SfCS0DLv4bP25U5jz/Gf4gYaP1jAnHbrY0qhOU0ceYJDdXkbh6jffhV87/jg5wX6CfTxpx+RI8FNH/3CkR1cDmVFpUqvHRPKt1zTLkGvDei47ZNA9+y0o8UemgTv5Y/6rV26sIi9puGGj6ZNocdOGjxnnlSvOsSHuhA4Cwj4vSMsCE/7As+eazd6te0oHHozH8hng2lX7dA/OEkJnv/pz76uwfBEkglU7uRY5ZPdSmk0hI/BusUdx2PL1kq5zq4hNQqCffg65Tq7n8hG3wBoo4lR3Oa1GtZJO1CUXyrWgJxjnE7VcQoDt8pnYEk90Imoci2gYzD0iZ4JaGe3c43r7d1nEzg3KNzV3JPUEeB5XuchQfEEQSZzoDORQZDphQU/A+n2laDSSw8+meJzQAYawXNfouCwZD62GscafchHXZ2nuzOcLwaDoz3kVa/aY2Qkz95e6YBV+4x8zr+6jr1LK/S18X6GrUFcgiU25nB9ZlpgnUSuabP8F1z17WR4S/jFi7kDsN8k3p3mtkXqcSw2vn5OqxOxBj9Q2Y582glOlU0W3Zt7sYFyZgJ0lo/fbcA458Nv+MirTPmDv2ntMx3WQCAN8ZUVLcfNux5NTlcIyVN2p4+2r65oJzvPysmlnO3K+9hI/VixupMXWAzNbdQsXINAR7c226/4UOi1DVK+A7UE1r9KMkdpZS/kvHbJ0WTzFzvP/OHgrD6n2o2OvPGBqWv3waDkXLv1SIZAJ6ZM2v3J/tTXolsGGiDENvxTPr9sG6ds+N3t6rgv625gUIrBW9nu56fNTz1JviPgpwZyQUaP4Vkeh0b+L67xTtl85WCO4O5nPdyggU3w1j4LSLLp+lWIl/412AARq/n5d46je3lXxvH/BfRW569S2BgbwPhV6kRPsF87sms8Ok8doB0Wlv+VH6z1n9Y5cu4442/gyI56eX1Nb4NnkNLKCqeL6UO/eZ7FrN9HrrDbxcsYKhlkuMCVBxp7znZ7/hjGj5AanVpP3qW+cVj/oxHY/PEYcHwrdXqVOWRojT1H1DOuXvzjNEnbcf1jApzJrwy5EDR40clzy+vTxmf+i5dHCD22gR7berxBHbpJ6BlH0OfT3VFNuScg+kJbgwl2Hznu6QTSe532ILdNJ7+UB6igrLI2Z+wzNifP0dnXsM7O6tjPIxt+a+HTw/vMm+YmfjT11Zk+KoZRp7qFwza7lwadGMf2eXw0h/bYIYLnnDFzfvLaTpWU7cyx0+ZAOV7uHFbmE3/kvx67A3uOX8j0RCBmRzTjZgVMmYRHUixWuvKqN2UKoVm5pp/WtvWhZGeMGRmn3kL9STegc/IlNIH6bacz70LsnQWFxDrHXqeYqH2J20X+6WMNPFMgBuqjFN+TCH5sGMwGlIJmWSmo9+e6fYLOya+22oAuZIeXa/HfbE5qJ23JThOH0UNgy9cQmTagX+Kt2mvmBmM/3LFoIHnBat7+Zke/XJJ8Pto7F5lH184VM/zb73KEdx1PO0aF99p2yuecvLV/yYwPPfl3//Kf/qyii2l0zh0Gt8Aq+dBrkHDPUfIY76cYvIFGjMuYfUEw1/38i4YIKx21dVgl0ml8TWKHVdhL+dZNQTvgCmYFpHGjKJEF6cpnx9kxlVJR4/tkWp0dr+QJkrvzmXOyzIt7M3lbMdHl2VPBTQajY2SNVecOTn+YIjRepvx1gp/nyo8RNaadkM8fElxHzlcJnAVKBiW/cPNLkl9mnNUse4wzS9UrIs6AF2fvYKYs19Q5unfHq3bTJrFbKskHM1DYRfYsN/uP7ZMxNIq39Ca/kIzaL6OldvVz6YIzcto99wIledgaaDuUyj72epEFxstXLxtAT4cdPto0JCoHWiu3ovpTklYtNO/olH/Vr741eR3s5FeKsdkEXxZjsxs+uxCR7uT5EopO1463fAIdjJJu+oQH2faY/3rks2DbSDt+Zocc2+eSRyTe77o78rm+pZAaSDk9Dn1vBnvO3GDBl6JJ7cbmY7/wCw++1wUZmULMAKUcDdKTxYKmdzHoExnqSxmsu/g5vrK8iVwZ0CKcvpl6CoLRibhBe647oOGr0hCmyNhbncDwlG+XaPJds8fwyCBkBsYL/coyCeGpG3ljLHJuP+otwyeRl/McvvR+Fp0mqGDdQPxrdVP+pOUz4JJl/eMu27ZM/meH4IGRQ97IVloG6IwdfQs+7dR2SZ2VGfSFsYM7g+5OHmuXsT2onOxydNx8cPPjY7/2gcAdY0AfmPpzHDnvwZa+u3TR8SNNE/Bs/x6b9zN0PCgidnwu7ZkA+Dhof6v957pwzmcHjN2bWb3URadHhEHK4XQyzEl9orrPterXegvb7H28Tzum3XC5YwyY0AE6gr2xDX+b/Pq241WmQAOSpMpy6lzb4y5/ZDxl2zbNvuC3LJIpu9kk8o4swefLDsVGY9oBrJ+gAEku2t1JTbuqg6+7gfXjlWHtx1AB/mfsaPAs318qC6DtMtq95Qu83Q5d5Q+P2YETdMymUDe1UieXGq0BX2/Rh2f9SDrjqWvjOrmIr696uVlA8vrHP3QOJUfbrfUyroSvOUg/r34hXTn5cfraPr7QgFaBjbNPmX/e2zn3iKf5hJ1i6+icy9SbgK4+Zjzw0CucyMZfybCLaQYe+41/l1IWiYYFejb4Lf8YIOVFbIr8kal9Pfbau6u33Ue82TTlYpLatOPQ7FzGoliX1m2nkgx4pj5aG7SN/lKxpxYetRna6M4cj85ghXfPB/Aav7pD+1FKZuyM3srZ6RzlLz5S6PXuYMDmjF9T3p9ql2/HdviM75LvJlfvMk79kX2OHDDYtT1+ySV58MYG1f2MLfioJ6/14nP8X5n2rs8rqxRsOf240w1F8p+XDYHHNsR5fAmw9dM+8sNuUx8P8o8vzhyS/0pn4o8zTkjy0A9ux/zyq1WLj+KTf/cv/vHPbdQ4yxqhE3zyGD3/boQ2kUIndCu+QW8SXIrPFywEHyqOw5RVyjVsB7VQ6PO8sULM2UZXtx02f1VQMFzBZ/emO5e7e0XygPDC88l4dKUU2XR0/Dd4tuNs53k6ZiAyMZAB4MXLBIIaKiviGq7cx4nQ9i3LFy9mMke7Rg9e6WWwSu+Jrbww8F2f2frTn/88v6/eAc+n/+gVedksaRpnbEjGrpRigy3nB91J1FjBbec+DgfoEwGLT8++2MeMyTN51slzccxTfO1U2cs7KZ229mLbyO+rIKXllp42QEwLYRV7z7NfDw8+2+NzfX5ERqfoAId+ENumoeG6bRY+vMQ5X8LfJKe8OgTkjVwz6K3DLt2dRGrD0O4AHqivBrdlybNbsfqqX1o5LngOcHmCLducWbiMzYbf0N06j+veKQ90EAiE8423oyCwq94Au2ob9pBHh0oQ2i9fvpg2Tx2pAV2O+pX23Z99v/mR3kSm48cmI8fHelXWJHyrX1LzynbOp95cj4xTu/0xNoCD99SfnSsytS2KahyYYHvb68qfrPQxIQhOTUjjT4LV5Id/u8rBr326aI8P5VpeF+E5klXqJxVTjhe+6pe/88iA59IbGUa/TSPTGUAjw+yE5UjGi2/tzuHmzWBuPEq/DNzsZRYKDCdd9s4XLL0NbkfGwEFxGLlyTs9OLHSdI55k0I9GlstYEHCrvrK060/eHgH7rF3Qm7gjmeFF7wYgt1aDtfa+69HjQUnphX7qpkjxBs23IDpytt5p4O3Xm9YWOTu+E6Tg76ICqN9gKccNNiXXoTJyXPx7E9hzMo08lz5ycMAELIdm8u/tM+26bRDFbtejZ2TxM2upo+5K3TH4Aq6nfORZWWb8DY+U892dN2f8xf6Mo7lUpz7KD46s+BFp7g7Oho/6O86vTt7F6bOfobf9hCz0i0TOGuySs+3BBkmO0r3O+JENFr7obmvvfB1Z+ihA8Ktf5Urg8yz91GZXQCBG/h2vgiw3B7uGv/UzdXbP6y6ho6h9Lf/6E9bhtcFf53847VO/VeddVMoeO8d2qZusguP2qSbl6MW/MMvocfDOrmVSbUiA5iOWa34YHehuLBIDRNBoY+4aWhFIheSjBec+F86m5NCpPOWXcwt4PNNW5ojdZd12qF1zPTre2yf/NQ/ccKtfs6Lf4Gjf6pwC9ktrt9xoYu4W0/igwqfES81fFYIwNCNn5+q0eRQa8pG7i5A9xgYsMaqXAMwGprmehUHsx16nHEb7Uc61pUej+IoN0fH3jFntk2dhk7R35tG1uCbfvjD4ye9p5Lr2fnZiWgpXIbJN39j48qtA2TnbfSMpX/uGGq0envz3//qf/zwDnQnN4wteLPMSWYLaCEbuOuJJM3jPpGdCsGJxzRrzmIJJLAyUffrYQSIShWnQmCr1dc6pN0Lo9AYPRlL+fSY0hku10unLCHaDU95OaYJh79Dk5P0d8zi0QMojKO3wZAifed75XfMZ6+WLl8XvA+U6cui4fdFJO+efgyfQEyzOj5cQYp59pst81zk8YhdGpdef/vTnh//4H//UXySkEcG7kos8Gpzh8YZvJe8ZcwE6+dBxbOPpRMHTPB1E1Qvf6eiRI7Q7gLHxpxyzyqrzRYlglGd/SS66R4pJoaEOnZzboR85HmqT+a5uHCPGJAfnha9uFxaRR+e2i9pP9bFTOpFdhAbGOe+uMx34Ueq0o6VdOsDQn53yZ5Js2/c2fnjEtmzfD8jzC3KGr6PBmJz0MciQwyBZf6iPTefnOw3M0cs1+9V3oquEHr16l6R075ND+Rz7wyNr327PH1x8yADYt+1AE5XkKUtdlW+DcRI6dmXIMTw82zbPLD6P/Tow51p9uuEPDCjO9KENmv3Izujk3YMEivw6R320g0vsJ/Bj49ok5b3VdejuS6t9Vvv4Bb5k8OjPeNUw7gIoNOCwcx/xMQYk9S6JflickVdNd3RYh1yu2a/f5tW2od9HohzTlyS+xEYYjt3ZIW2b8WZ3QWrHc8R789Dxy5Z0Jrg+Yc7uLWtyhF7rTYXqiYd2ZEvHsfAMrp20MsF3JwSv4N6eMz3Bc2VpQpRZ077r5828D65gbbP1AL67g3ej2bbXd8ceNxrph82P/daPt6z2Cvk9J2dfMI0s+Rc8uNPfwOCMrnZr7Cqpf+uTt4AHNp9GPP/wT8JX2tLap3bpFJkkd+RZ/zeJOpYQSJ3K0bpj29oXRvDIF4Y3nNolenfeCOgnyKE7dpnj9AJ9RcA1eqCxttp0GwuCq1wC8sDiA8flQSbXtzo5X95TZ+jlrPPGXEevpS+MyDWfnevLxgJkLHOsPZaHrFM+71AMuO4YnzLBM5r6vDYfmnbezEkJnvUNsoSuHWj9sS+zxw5r+95ZTTuyc/0y57+nf/hV0BEsbQ03/mpHmM8DMn5nkZmx52VoetFembGSvfooH9zII/gTKKcWBSLjyK+cr9S+QcTHp/9uj/XRmw2Cz34+pdtk3tFfW+vYJ/IYC/jqKE1O7TO88AWCJ/1p+wZLd8MvvMfKd//cdiAnu3snCNRNoxO9vote5r1+Qq98Qltg2OAy9Jkgx9tOaTkG2qd3ETyxxQT+GYtCs+0qHT6uzZWtj6b6wSXXtKO5z/zNdnyfv0/92+ZExzNzwI4904/9oSMg9pWTX9+8fXj/4X384Wx+ZqywsYBm745GFn2Qx+v7BNomq79KXfg7H9tH+9TRIvIWd+yCRKVgcwVts2QK6pK0q3gjCrQe2TvW0SFl+PE7wTNb+K2Nt2/f9p0zFPtYq7uKmX96x4NN6KPfxC47Z2o7NMc26WdsHxsbU8klJqt8/qNj64wyT/79v/rbPrYhYxp8iFewEExBrxGcjnp2gjXerUGs3KLcGTya4m0duE2KbcgzqEaodpgk1wwMX11QB2fc8JVv8u+kE3yNEDs0ONjBeh65iILB7U6d1Wvpz6RpcLDD68iAM5lP4EEuRu6uUoPHmVytmAXPjgBtxsPPKedqwBh5uuLpJ/DieO01T2YREf4uuyJm8AB5yCgh+H1fepryNlbwNXyfwcp5J0W6pnx4H9smzYoZjLOSqx+xF2ykCL60O4W1X+hwGuB5batNt93Rm59TTidLO6hnR99negyI2q6d9jit9unkfmypfnkQgqECwSouni03ONdu10AmQWB4GCTa7sHnH6Xj9Og9fjfnYPgM0M+1BK+fFoqcoHyPj14nqOZXDgPLdD6Ax02OI/uNZ/DOSQ+Dq12X7uBLfOv5sxd93tl16aeeHQUJTQNej0e+a9+Bv4lvjP5HrsOnq/jke/QIP5MN/BuNyOV67RxOI9/RBy3JpDx0B1aHzcPner30J/G50X3Hi22rDZ5H7jZr8eCwGf9QdssrPWUHzrV+5ogmered+xLUrnSciWT1B+ymztqgE7x8Oh97Kp9Fo/Y5dj/+efuxi+CjafLZ+rXHsRuyjlLLD07PT/7UP+1x5ICo7DYu3uDInyx8yPp1+Z0mCNXxEZNSjhu8bg1uW/xkTJ27rJ2oal8yDT1QOtHPcW26/WfTdIcJStAzHtcuGaVbkvLipn71Do+lBbZ9Kus5fsmY07ahc7FC47Q/jUauoa/dSzftVAjZ0iJLcNBZ2y2fhZWhcMkHN9yTX97OH/UTvIGpVX51Pcl157wjAwhGj8rXDk1Xm6Te2kKDLS7QHi8y1trE0Afaj2MD8xfaAmL9IJUxUaGBtsDZRhG9+PXOP+jSJqNP0EMhDVpZBCPJUy6Zf6966zf4+3lu41v7QfPTNg1Spl/5Ckh1r2+NWOhMcNULucE58YQ+nLmbDij2+dj0c7fe++uC0fspHi0NHf6WIx49P36PZgM0/hsa48cjd3nn4qZPDrvhxzbGCTYn/3wWMO134h3vZu3m1vgCos7RTYBmR/aUq6+/4WN8iREaOHf8ejqPPYqjagZCVL7Ilfotw3fpqFv+o6uAeOVXHlHmePLJBa/Bc47qN1bga23Z0OMfaRdUupAJeOH0/ft3macnBupjdd/N4o/dZsNAvyRTxr3MnRY9QUoKjdqDNmSQHXlyTb7KBUVtcqKTqp4+mOrTVn1MpC/eZuHHrjGvcQ0Yf7UTEH80fjMPJEubWQAInm1M4meTqncVBf7xSz47j+KwOxnZznGCY3lkW7sno7x6HpirO8B/8n/7l//sZ5rNZIxwgqnIPw/Rq3zyQ5TSyBhITQImBM4oyAPw2zYMhF3O7bbNTyVmlZr6qdYOwmlXgQ4SmqTKJK880Gcwk1icOgkXQdx2HH8mfx3PLq9gcJ4DNlnqEDNIOKJt4HGb/IXd9TgqWvNLNChF3+Ay8EsvxnWA8stHCbwNTOzhLzrhYZdX+uXXX/uohh1pz0CxkS8jNGhJwwhOTTR0/pAO+v7j+64m2bwOENtW/6WfP+fodDXL7gYBjcy+gpX828bkzO1QOe+LWeGr/ay22fa2W5jK4xzjPN6uNWD4ec0OlOwdwikqnkGwge0ZECpH24ejG0Dnqx8GNbujOh96I1kSQvAjHz/x6T6DNpw9kqnYwfu9HYdilGQDwT6HPs4sl42q3+n4sUvtXMOkavB09u5atW4mjKM7mxb4YE5n0LRyn4mQDNUx5dUzfx0wVMk1C/O7DRb6+/ywMkmgH+5f2Ujn3TsclTeE5pOIs5Oxk/48m5q/0FDP0AGZvNKtM0vJZw952lG+xYs8lmRndEsrIt1SSJJ2BqSRz6DU69YMqIM13JR7jrlvrqf9VydpUMmLX3zmBM/6YBcYN1wynoEn1fSl5uMzZCq/2qSbxUnK+W7+gtbr3VnhG2SfXZDQ1mcjQyf76OxrCMaJnTy2f88ztXzG+MGeY7cNbnZyE9w1wIu/GDvs4rH/Ti7VIfUkekzQngXox68fC2I7cLUXgMJeM27GHw6d+tgFN9r0vBO98sh4KyufO03Ad9qW9YmxOZHZsOWRs9VVjY399aJ65Zh2m0Jp9Zy+I5F12ntTMFeO2G74jZ3ULaviDJ7r6p1uylciTuuWRyo0GDn6xRijL97JU9+P1VSGyjG6OO7miLYtINGEZvpFxuKZ+MfOEqlL8wg48oW/y1al8/QtdJRLhUNjYfO9M4AHmLH3M9TTFpexK3/Llz7Ny/lSjCuP3ieNLDmmzNHXnowdr1/Pp1VnHmSytFH+3CUy1hkDQPuBPpDxwV0mevXdlsxnAozddOAHXTzl1Jg8O5W5Nn1VqLveju6gPY9dzaPzedcJ0HK4jb3Vu1V5of7uoiTKZ4+yJpiJDuFLNneyykcfj/x4PO9Pc4dX2pVfdLeWfUJh/ah/jsdu8mf8wcj4kdP29QVlxi02G527gaGEDmzmqH+WVnzJWBjalOs8Edm/JGhOYfWw69tf6YUTXuw7mzfDznwPh3zVnt3JX/rD0127HvEPP1D7BWrX9jeJ3ujMvL4wfTcpdXuHM2V0pyd++hE/JFN9Jf/YzA+HfPzwvnjI9YdsPC5jvGy/dNRWkeGM14aO48k3vroTeuZF8wfRt13o3OvgtQ+TJ6kvrNqki358qfS0o/GeY+W67cMvUaEbX0vy0ig7b/DsqQDQHfxnszFHFy+3zsJubOpIruqU69ozim9qHlEqe5JKB27t8X//V3/7M6FF5o6CCju1OuIQGiaU6mCVcsJKXM0zdBiAPk+XBH93QnwL8sfXP/ZFM/k6qI7rBTUG6c+kJt+fuuNwaeDwIkOoPWRsriIGqk4UaJ88zeeRj3lhYoKhyopGkgED2HH2STmr5X4epYZMQJ1z9qSBZ2884/zy5fOUzU72+/dpkPPN5uocp/mY8/fvPz28TbD+65+9IGgyNKk/i9OcH7WocwnQgpv6HpGQKqcBFsc6UVZ96WDswqmFUg2WLx2o7RCd6TPPKB4b568/qamN8idQFkToICVMqQugYyU99mb31IvR8ewwHoNuUNFJMXbpQOWaDElk5pCckc94Xs6D+u/iuHT4C4gY/MYCZoNmSR7owJe0O1OgPpByR51u7G4CTlAT2zuv/kdv/wY3Vxc5S/dMrlxly3t9aHI650B5EJovbT56duy7ek2HbLsEV7mBZXBP/YB8kzf8DZZ13O1ja4/aQnsFX922jwEvOEvrBrkeHG0zgwD8lVELjl3vbbA0ezz1tbGj9nTs3YrQWDpA/vhH/i+vOd80+KPnw5cpv8GtHD06zLF9VuCev9pdWYtGh+585bhySoXjFyktn9o+x+Fxn3B3PLHIZJ+ZqH5oH4TbstQzCcivDY2jM4gURo7T7qFNhvV7QXsH7NRFqz+AdJ4TXF8G1fCiQ2mdEvVuE8DxT/SvEElvZwBvaWlVtPznGvBv5eQi3/qOv4Lz4s51A7gCDPqOv0BpvUu6yz7SLP/S057RobK1u135wpv62t3RvNJ2zPnQXzpSWZw7beiFYHlN0kQd0w6EdGhNm/KBoTcJ1B6nneW5Xlia+e/kTJ29WvsFq+2KB2jAcugvoGN3F33ncLc/Le792MONb/VM5vZDCI7ypT4at22ZZO4zlnTzJ8FzHy9Lf7J4wNPc140SNolOxu9uvqRd3CFkD7bqo43xW2Mxnmftm3qRn77uxt1sk3GLDOaCI4f2ZFey8LcwisfGB/FswKt/jt7mUPhTd+g1eGu7jb1msyL84x/9jYEkrWF+5lfPn2fcPbvPveMcPl2woBtMdUN9ruuD2mPHSOYeXrtIXj2qdGACUFHEvV3UZa/aH215CYpnLMygUT/NMbp6dAOj4Ts2Hzj+uzzTVh130q4D6uT/zrc5j76VOTj1W+1HgcDNB1NB3urAJ+exptGl/JK2nJwCaMBH+shf7cFPM7+im7xk3HxIBGIMFnBatBChPKX+Rd/aOgXRuZsep7zPzodnkJpnfGggvfL451q75D8Wbxl7Ns7JtXTikNr91JXYEuzOc30ng4Eyd5H7C9kf3NU/C7kz5/buOfzwj6rF135oYHiToTJXgNKoLV0HgtXjFZ78u3/1z3+2iyixg0BIin3T0LNLx7EFqPsc5jQQ586K5csM3gTggA168Mm1jvP69euuGnVihhZMWh3MC3ynI0hxHPXR//j5PIubxtUWGpsODMmdffPS31jCBHI6ZFWKDILRM1gLJrqbnEFH4DwvT9QFSrvb+zEyY3OWVx2Yfkj9T2mMNw9v3r2tTnaO8ZHexw6erXknaHz3KQ3jloDbNtMYmeaD/yVBs+dwYs8EzWz3wQSPDilji0/kjg50bvBIA43JnlIdSKNH+eB1ks4KhcN0RRgcX81og6e8g59OElran41mkXAc0WCAVuTj+JC0L6hDpYPHyDUMV+UEnKaTZOp1UIktJ4i0UJjdDA/qv3vzLvYW4KRuaBmrdmDiLx3ko+9eA/Q8O+dId/krK4zSiTjt8N21Sm7sR+gGNasbJP+KPzw3GN/geV/m2A54myD2cK7poD2k+tTKejqbL6/0e6sG1/CfQTnjaOxZmSIDm9lh2GBG6veUU44fPfilCaxfgVEvbb0/LNJJKYC3x3+o7XOOdOMPOv7oSqcD5Eyi14g8cgF4eJMjFFKUujFjd4GD14CVDEntYeUz+N21SnnNF9CEG7hIvrdM3m232VUYWUo3ddo+4dN2rE3vdg2zFAk+nIanOqeetIuB+l/0Zie0LD4EAcYSPuhHHBiqO9T8lRzxKu2PBplrh+5wRFaBfK71ukhTeVduULvQSZ3YwRjRwTbANz6eOyne8l7d29ZscHRYmGs6Hh7yFq9aYjtlZJ66By/npZsEjEPrl8rsgJNLG0jzSNtYb+jf+QO6jgxTv3p2PtR2oy+Aw5fkOW571w+Stp8XYvN6femdPH4WMAeoNxP3Xaf6sDqhnwz/dLLa8ZaXrNlhzVmqqof/yu/rCDKmP+CnxlzXVxzTT5VtuarXdBujMAiUf/h0rDee5lg9d1xzHlhd7MSGjeLkjY1AZQ3O0sMBdNxRJ0n+zV9y1MZkLkQv9ZefvqrcYxpdhBtPYi934ta/Z36a+VfwRzV1+G6D2uQZe6bPZNFewqM/a7e+2/Htn6Nj/Y4cxK7oEwR69+BZErmLHxrznK32Qm9sMnXuepi/gn7oR74f4sMp651ZcUHmSdBxJPX6RazM2X2GNX027A79/JHr2E4SQ4hLake7mZDxJUSYWuC1P8M3EuacjpJ+BNRpf8r4PbojER5PLFaGniDRXF97ZrzsnXZ689/wgK9H5BAaI8c80jLBc697JDudks74snfGPAFAxnhfZIsYbJj8azAJz7ziyChBY5gcVRi5aapd3YEbQqdt/fHtnPMZG6Z9hLDjpe9tJzZ6EZ2ZL//1Dp+KtVt0fQhf/YrN6Zi2ad9E8MgapNq4UiCUs9pJmbr0L24w+I4x+dhj7mBkTgy+dlD/Nrelfhc3mYvFQujNLyz7OERkD26/klRa+Iwfu64MKdfPlLED0VpyeA/a5ueYVEMd3FiieU/+H3/3L37eyc9kJHrvqjTF8uYlNJPFfecQc4MRZ22jEjTnutA6IQc1kDtqNEFjB+CU9xnkBA115HWuJDh2kHQgnWkHHxaz09xVb5Kj5qMjeu0AldjteLvQsxvF2AYaQbMfq5jnQ6dRBJ3TSUw8VtIJnl94nEOH+Fw7vEvgbJJEP5btDm3Ur4x92S62iZgPTwxmsWGkDH9B8W/91rOVtCRotmhARscb8yfFHvTbwLlluW7njIxrZyAwLjP8YmvO5aeLn36f4JmXKgq92ixk+oIJh0l9TlEHnCVDcTYAevgdH20ZGirqATRFK0THkUjABHbgZte5vxwY+bSl2yWzYxAS6AQieXWDA0wsV5DfCV8niGzaD/4Gj267OF+digBy7lr9DoLHTtWV7YKiDnt3ITe1coy7p951UlRGztoBjvLYeBZLg1Ma5T982QOf7mwZ6FzHp/xaYPnDDcyErf3GDiaWBXkWE+MTX7ozNN/Q3gXefKVDGf8ZmkvrTA6hKV3PC5EH/nUin8ludorgtbxlPv03g8x9x3voLE11K29wxy53+wEv1Fh4w4PfiezojJ7+BqjQeqdfjz5kWX85PHOiPvnw2Eeu0Kr8saP8CZyzyK+/jm3K99gD4Ld+sMGzvrBgl0TgwScEFZUraWiNHO0/LqK/cuOfcdCEM/wmcJ3JfcY7+aPj0Jh09wcp/815cOiz+Cah2vGICad0k+Bcg+fWCV7HsfCX7vyn7tKA2GMKjIvOman4OQ5P+g7e0r+eN5Xi0jxXJpa2Q7nMMRNsjyki7wbPbeOTWp42aNChXbZtjgyOffnV9anftnI8vFPzJjvY4+qx19+Clh95VzN56N/Gj5yXBjkPn6X5ffoYNarPyQOLI62uitFaeovP/sr3RbENnvexOuM8YJrtT9p5cJOJ7pFTu5on0EfXkLv+G44jQ+y3fSeVgpc+T4YzL+Tf9AV+dsaQq38CvD2S9uLli+GZFBKjQ2XCbRYdWio5hdK4k6nL6P7GQj/v/cEjjZn7XQ+/3zsnP7P7nDGxwflo0vkfsOPYf8afHR9nsct38M3cWf9k+21j+XN3WTvzK6Bu7dtxMTyCBz8TzRk7knKcoDF9suP+jKvq3vp5cCYQIxP8kfM+DhinklffT4qs1/JIWnlOt7r10dF6ZHLdX2A8/CrnwrFzd5ijZ+eDY9MpE61k/Iu9xUsffObNI4TmpYy5Ebd2FysJcDvOJs3ixDhjLP6BUE18qDvPQbMYqh5kyl/1P/rU19JG6tJp8qLtsQ/375FtcrS5ya6gvmYc3zZKYpHaK4z5tU1K+trYIjvY4Hl0GfzktuyYqVAZK3tSZZi55lug9pP/8N/+Nz9D4kTzzIjJ6l7RIOJ4+5ROaaVqlPMcsNsMc+tF50t+Um+dcuIc3QbqiwAJNCt4lJ1AfJ4N0/CU3U46q9401on0d5BR05+VV52las8gVwMcOuRkRB1fZ3v90+sGJgJkjaUZPA/Zzvg0jRjyAjhfAmjgnHrvP7w9iwifkpudHTuJeMy3rGelb1+2K8jWS+Ae+a183r5L0Oy3+tsxx/HojTmHIm87lwaNLG1M/2JzCZ/tDOjWLp8zDLFh/twqtPtplfoii4BaiM1QZrdk1GFDSzvKjpmCUs499jTQVWRw5jZZKQVopj5y0zbzIsHcDjFo1nFTT+d773ZJOuA43QlGiVH58TLps9m07fjR7uikM7BF9TV4TbAG0F9cA6BsK000YNxs1YLJ3+BCw+owOzjx0ZYbqI/PqGdwW1Cefy0vDXmhN/abRaTn35UZlCpb/KP+WP8fXdFdPSz0TEY5HXnIkgve08zAswS282zfPAoDTz/gy55PBPxH/r5NvbSWHhg955wfk0U77iMk6tQGnCEy7QBV2TIY6rPKq19tPro4tyi0WKRz6aYeel6A0bd20l/+yvnK5B9nO8cN7CtHsmZXfdrDmEFbg/jIsY8lzOCHgnqe0dPWs5Mz/iO5kyVxkLnbMW2CER7sPpOzsea0KV2DB9ircoRW7X3zx7EbPzdWhmrLO5EUz3n6EMzwG56jE/k7YeTYPp48dnK8Be0Hd98Mx7LXh6664KDeeIRM2w3/UGwZu3GviNgJB/Afxep0aC1ttjL+DK+mYg/eHve85Su/SqzQsqRbv5wjSxaanzYjU2DrLt32z/bR+F4FTFlxxodu7XHozgSa9jqC8pfa9dAFPSZVaqIR4BtQvFOE7sokkVd7b92v9QbT7/mcPr7tc8VR127aTNpb7y4fmvqOhevMMSdgC6zfwpVnzFdujlrcBofxY3dqjRdNHadTJ/j9xdr0EWNvdxkjJ6s0yHB7O0asH4Z++2l4UXdsMDapL5XigoD7+y70jVu1W3L5n/5OTiD4arukVFt5hwLNpSMI0xfN85/TB8nTQNZjI4cn27545b2RWZy6Vt+Y3XZnG35P/uMHjmwzHwaYfqStMMdvJJgxTft++uQn12OflMHtc8uhuYsaHLWBkXSq5jw8yjNjw4MdaWNQ6rTtjPdYDmrrOvLxjg8pn7Lpd717Gb0qO36nvH3B8dDYO2WutXOnefm57q7ywQf12SPEtPvBy3l3l/2dduumZuzgTjs7mO/Z60kDTjLxCXYb2X743gbj88jtMdzoSuXd5W+jJ62s+Zv5lRVXb3YILSl1KmuqOHcXwnHkHRrPT3usfwLxlk8EC6JtquLNZTwxIf5C0x3ykV8aHLpUltIeeSaWHHM1PziOy2t9ETR/IRWe/D//zb/+GTOMBc8mFo6HOKfWiDF5ifQLEhrg0DDAGOynMeKMfX4uNQhLEA2UOp/joOzvORpBhQfTvWhT3BATgOxAVUXIniMaCzFp83rbIkfOAz/hC8vUwKkQmcmZFXsM3Be0Eui1YQN4qDer0jFsu0Uae74/6esUH/srgVbmdSa0z61pz+nYQfEdbp1Jp0nlyOG55ciSAONd9HoTO779+KGD1/x8OefPUedhK3qk3txa4BTcNTjkpHNS7ec66nFugUI7Qv46gHKO0BVEIyC41E4dBHAIX1pz0gb8goTQgVu9lfcYByRX7IG1t13V14YGxC4SUk8gx+5+5cou/gvPoGlLz36eF1AKdImcBlU64DkD1fCXdrWv/Z4JPmJbfsGOcHv7Jan+l8ziJh/Qav2EwA1Oc8EX4RsM5LOLHXIyPPFcePA6GZCngwG3Sduy/wGdI+pWBjyAOujVj0PfRNW7I9GBjO8NvqGHoiNcCwu3Gi3e+Na8FGhnxuTnJ62nvwBvHHdSbGefAVg71gaZ5CwywQw603/gz/k8P117hK9UvyGNvNSji0HJIMZHrMzbVimfgZFPDH2w7bOL5rE/3z6LhaDDNcn4oohAlT9ql9rqpPVTMoR7fZWtsYEyz3zzaTLA54/j8+pY5IwPTTvRrXZL2dhu/Lj7WpBSvsf2mwA7ortQGvn7PeND/Tr06OiYmi0ff5GmLfpsKdqpxzZsIJFDefsZ+aQygap0QN1JB6e0UDs4OYw/TDC+fgCfntq6fKAWr6cjdxJyy+Oav0F52yTADsEqX/lkMfY02MmguDIMlb8EMjRpwMMLqIP65OT/siPv5LMPGQbvDq71l+pHhvQVeZU95eZhNPf2uWAG3xsd/pT8SDT2Pza4Jri7KNq8vwA4Uk/vMhojyAJa9+h/pxNbBb1fgCDbgaVRmknmmrXdgvpLq59LPeWTtD0ec60vOrqzNQvIaxI06K/zre90mvrm0uevM97hOneZJH2v4/nBMY+hN43IR8g//QddtEbn8S/XFuPGuHTfllkAeDzzKVo1j76Udgw/rVS7nLYY/yDR2NV8Tc/elarNz5ycOckPlfXLV6Fv7gd8YcaSsVFtVTlynrHOpljH39OXFHbMSIMNhdHD2IdvtEzRyMKmTQgGe3gawyP7+j7ewfnuO898e2xy2nBstBwAHyWjIz++t2/HulNGvq1Ph6k6NluLyU7N2kebgtSoXg3+g9hr41qKjW/466/lhV4KPM7aALp21r/iE5FJG3z+mLkGIS1T3vmDH9uQJZatHv0UaeQNUTONBhn5c5y75+GXP+UWM20XPsD+9E2bjN44sWvsn/ZGo3SQRhdpuKHbzYGU3RcavAp9ukWO6POuXz17l7b6Lf44/cUX02YjC7XBXfujgf4s1qPjMgVToXpfAV6PSU/+r//qb3/+5ddfEzy/SY4OptFm4LCy0gadOHPSh+NzzdkMes9feu7JymuM2wbJMVijvOvU1bic+WVWkZR1e2Z/3MLKi2M2OFQ3yrgVrEGVCyKqlFSFc5I0jaDBKB+ZUwypkzEUxo0BX754dVahsxIVUJFbIN/OFLx2msjBLm5f/PrrLx2QSiM2ECgLwPyaEJV+/93OID0EU78/fJAip8C5j2gEqSm6d2IIYQ7Qh+kjKNfnVOQXdE8nYsfwS74BboK6ua2iETh8NAudCfR9wsegUpK/C4gSxMau2mYcburXubM8RFvAI1jWscjXHTedi5N1oLkPHgTVnuwKv7srGczs0gucPeaC+q+/vn34X/70nx7evn/38D6BtN12+qrXiSNioBMxo2NopMCkU3rswlsiZK6SxxewVl+NHHPtixJ2OOf6LND6Px/NgsequYEYmWfV+eLZy9qwj+ecQXQGlvhj5RGYxS5JHZRCb6ACRITgphNuug2+0QGwjMnfYMR3tbWJ6LfIN8Ey/KyG0ybaXnv1l7/CDwd6mvhmAohPhJZHhPiUhaUd5/2Z99otdq8fJXUQDm0DvjpRp31sBoVZ9DCcINFdlt9jn/mlssgVWXs3IbqgXX1Tj27z7Ns8ooUm22v73jlJYq9nPzxPW2QxomFPuyHRQSx/XlqS+AarfnGuXysnQi0z/b18UiZbIqK7On35id3l5t8MhPH16B0Rpzyyfz59vQtAi78YBbX5C1Qvx0nNN7aljezQoWM80fc78cdPZtd6/JXMfLhkwsvk4nvh2rA70sH1zLd3F+Sb/OsP8cWam2/py2RHNzA+wmf02bRdFibyAJyn9dfok/OZaNWzCBXwx+DRYSZhbR3B6giy6SaZSLSl/k0mlBcvbcBW6MZH6DXvnMiP7TR4DRfU0GngmX9t2VbH05SV7NDvJA7/1Okk20v9JLiRc6+RmraGE3pHvy+eeY1fhlrK9U0LtPTx8k4fDV4Bvco/iRT8aeTU90+boRubpbTys60AaW28em7SR7qwr6GSF6LkcN5xMOOLiX1t3mecw6hjF16IhsYEJOyh4yS1b6QeW3PSXJPJGCc1kI3P6ofTxDkPT7K7C8SWvTubI21rt/IdP+9jVqHdT4ppC/7cfhtbJunvnodtcMiOqac9SFFesR1fdb4+0XcufEot9fgaPzVu8qUJNsOLfMlzl8wXtEK0bcce+k8fwzs69nnVzD14R4HyVj+kQjP2jf5kog9fmg0ajTp++eLFzNvzOb6WhPf0uxCtHOxIGbZRjyfp1zzNHHi/o+oRDe0sQCRL9InNtH8GxbElf62eNhzYZNqQ3nGClAuSJ95wzXYP39uBnUVJ74LFDqlQ/urN4iktGFnUzb8kvkNeOFqdn4+P0Q2JWbyRiw/xm+RHjNtcmuvh5dp5ZDh2bxms2MUubTIi88jVhVPmafbWF56/yFgeGWPJyBM8PhE+cvwvz+Lg5cvX1YHOHqXRz+ZxC5uKdEkLsbX2CE4XC3ijRPfqTzf1UiH685u2R/TeDaSOt8knBJF9MQMue/XZcnyaglLLjf70sgFsM0/Z8IRDNPqnbdkba/qGH731q8UZP6lntO3kzTg8fDv+xqZ8UXs8+bd/+7/+WeBnAGlHVDmNZrfJBMcQPucnABtnnMnApCwYqMNlsvEjDLcBhEi1aKonHzCOnWBO8tkEa4AMipWrHdp+aif5BoEGQamDBOdqZ4nwHHydHNTBYrhOSB5rSL2uEFUUZIZnv64h+GoA7XbOPD/1PEcdcV7WCk2yhI4A1K15ZfNrehM84+P573cffusLg+8/fE7AaJc5AWPqGYh8gq7POjeAjh6h2Uc6ciQ/6DkIQwFtsFirckt9Tvw4GmefCTNw7CifXk3B9bY8ee2AcqCYYCB82unbCVwf/szjv1xzCLc/OOy8kTqdus7GtsHzLBq76rna3LOzr14/7yBpwvGyoA+sf07bDb+pX8fjL9GThm1T5dooOk07p23jX8grqi3Cl43gSmyhvfB1nkqnvWfC88uYrg/rQNo9eH1MI/S7SEkev2wwwZ7oRi5+9L37ToFtl+XLtyrvgvKm/HfOlepwOwHIa70Wsx/fjY3ja3Zp2aSP9iRomk/7ZVKvPgnKcm6h6Dvl9GFPqX4QEBCR/XY78bQRv5sAd+StXqliktdG+jQ7GKRKN0Fbg4PYHbTPHj3R9/1vfNEEgkP85pnC8Uu8j7L1LoN6faX0x8Yz6Ac/ZalRXLaTn/9KG19freniQ5/RprHFTNanreiZKuVxAs2oOg0WWlCmL/GzANnUOfSBOhKISJW/E1pQfSHH4qo+o25s0wmkNj2+muSFmfJWp/3PYzBPg6adD16O6jpucAV37BWScEbK0CZ4ZGEbx4M/tua/k7c6VLScy9MPNqneNjl0oF/lvrVZ/g6l+b+8+IgWvOvKVwqDXMATfzrBuye80Nt0h7vsW2fy9xhtW6UW0biB8o/9GrQH1CP70IGb42mXBWZsveR9lX+u22Ynn0xgbSOxSnG3/ODgW/vyE/Y7+f4feySlUtsxafkVB27s4rh534bYvJzVRSv6fhk/dE0+gdDKirsxuN9u7o5sFm4Z9y02tt1uuCGA3tRbfYwHg/O5fU0fq6hVzHjtrpn+Ka861k/GFo5La4LnBI7BJ2uDvwZv7EKZ5OWv40PSrU8lrzYJ3u2udf482mkxOY/FCeymn9nZ765z0i4AyEWrBps5CcfK2eBNWehX9iQvNU6dpPCRCPR9x6MkR/hRjez8sWPDSV28qBv633fHlU/EFrFlH9foYuPcHUlavuWhDjrkjmx7PTjDsy+9kolk7KIiQKOHcx0527anreUq23Fkf6a6hgmd3wVWyat1QxaZjlVZ2HfTBA2ZyWsgaIOi4/W0ceumHbppE5mNkWUqDsx1N79Shg1pan92Pn7SjcBc7/hT38sx/w1eeBuz1b/ZSXkVGN2km03VIy4TXconJYbMvOUdNZtO7DQvhicGSIXSJ5eFRRfCZEILr/FH5hv5hqbzr9ozAM9Zy5Oe/Hf/5L/6+XM60jQI6abz7aDICDjZ+XHLfp+d1CzdHSJA8NuwSfOMbznhh1MF62301CXUrmQJ0QZNIwme5/bTCb4pESPjVRpH8LllE0P2ikNM8H19ZMQjCLPTbId0niPd4LlfS2jZ6NGdyejIKT3n7EPhhjSDiFV4d2rD2yMZngf/9d18nsotAp+qe5PVTgfAiEMOt8W7+xrwWIZG1En9VTZOdxrGkW3oxh7AJE5u0EZdOwa2UW+pdplnY+0wtB2JkvxjnhyPo8pIGWpoqttbNrHD0NPWKuA5gUsDjogF3x0J37/+8fXrhx9/etXBDM83b9/1MRf+g6Zoic5+VtMtybZxymYXKzaIvGTW7qPZtG2DpeSBlXF2dv3S0Sx4rBQ5e4P5Go4X2pWbevRY+8ZSh17ooB0ZtE/tzB5EzX/j59QcaUaWI1/OpdozsMcF13hdYQez7Uf1Mf7XnfOHPpNlhfzug6+wvC+NsYcgT5B75yuh77g68o8NyDaf7W47BhFRgNoA72lskEXKLjTIs8EE/QSqfS6/+s5OtGDccSaN+IjgEq3Y3mRlgmQFidyO6Fo48kM+COCqZ5AFaBkAuxOTVNlT7336lPoT1GvX0bO7BPmzoJ3yyFYfkTttl/9ynjYIL5cL5ZWEx9hIvc/1b+2xfa+pAUUqZxZuO6y9HFNvAoxpH65iF8ZE8EMXnQkcWCCEid4FztHf4wbGntog/JY+idtQR2AT68orAcfZ6RzbOZ6iGx6aaOtXyame5Jyv0uRYgS0+7f6cejniXugkwVfYSL3RW38/rEpz+ZkUldz0VC5xO5l/FdqKxcEH4MsXQCyL6pG3WYWl2Tsm5HB+yQfkqgDq0+GvnDtK0K/lU3aH0itODvw99l39FxrrOMrPnz7ULxFETqKNeMdmSVcbgrHDpC5iTztsHS+Bj3/OxE30+l8SP+gvdWY86VcoIp9HIlPYvrT+WvqqJhkJh/rIvP3cRlDrJBU/puhmB97ln5pJypyPD4/3uu6PtfDvyAL48bPk60sNrMKwGzLtG6cP4qVfnzZp8OQ8uL1r0343sQhvox+Z6eulanz19QI+uVYZz9oqqbokd8asH+b9HG0pjgmviS8ib/UK//Alj2IkyCLf4ycujXf6tzjI45v1CWPGSU+e+SGs6eO1EcWPPJJY1Hh3GwdWfPmRv+4SYJHaQqOBCuMwR/2j7XvG8c2vHfE69XLWY9QrtH8pb3ZsUzu7m72LSptiNndsiEU+gAc/eoitUk//ZcMYUdGpF/s3TqEDW8Zf2z5nbK3NxGpsf+aN2mbasPInaTs+asGlb/EwokrdKFqckzovBU8d6SiWWGQ/8pB4jP8cm+NT/82548xjmX/O/GJTCDTeRJ+Mrp2fugvVm5zK8vfk//zP/us+89xbzS3jzAwQZjFODWBVwriuU5GT2/r/kI47t43nFkAdtzRyNMBGiWW+QWEdKABHnfxXpxA8OzIQHI2QixqglgTQQ0/D9LZKGkGAdQuYUkfQa9Kyy339eoHgGd2ujlOvPFLn9aufKufbt28efvnll65cxshxDLKHZxZrGWy+JOD59PDLm7cPbxJA95GNpN/SCHsbwAuUvX2rUUJ/7SWfCui6tbMde3Rb5ZwaPKdxwdhzUh0nae0JOJFAiaNrE3pwzrHr4AznO6RK6dUWSf02dWVIyXcnsEp77mAXy5ZnFx6x5x/+8NPDTz8meE5dz+T2Zz1jM/XQ2e9Zam/tIL98TYLkd8uq/Jpb2nNLJVdSctnPH6AXWP3V7HGKOxG0sxx9KF6eJRZdMlgon4BoBuYZpMiTg6VvoDzhSwfHsbyOvHv8h2E719DjAxs8y/fSnUXHLHZmh0XqQBz52WP5qL+Jj7e9Ds7ibVDNXH2ruPTYebLnyzUGwjEYWoDd7HS37OQNr57OoBde+yUN56PXXbZz0q/LoLe01l+qe9L6+n4+SJ8VtPte+gQd0uix7ZxWaP7Kf5VTeYPy0HpqXErfNigq12ZXvL1tDZ0Oq8fa8N4/UoevnKC5fvIVrbH3bZJg4PD3KJZ8AD8Vq2u/RpB0t93YbGmiql4o3mT5CuLgVznZDVxlWnBNZmX9IZJT7li5ezXXdX3clRUv9LYu2mmP1Qf+8t/JRV6wWt7r437V5ZKuUHn0x7lKOV2NaQ6xdY5b5/ExHbHnez06XexyysrjAou/uNfjFW5XJ39aJpfBvfn8pc7dmoGgdifwjDHfkmH5SqD2O7gsOXaFi7JNh5mnxkZxyfaRwZdv53l8ylwiITqB530DBe4sXs0nC8t78bZPddEaIc5m5dgiCT/4W1cC8vv1noxrPtmmCun91PPTyI23HePuZCafDdAprbRnN7v4XNpebNodSvrGjtvvtOv2nS5CT/BcOSvFjAHKt006difB2xjAzrNHQLqrjG8DR+NkrB2+fYSBXOZx9NMejnShFbn8Pfl+Ps3q8U2PKgikHXMS/AnM6ifSFXLZdss46Oi6PtFgMnY9aG2DwDnc8itTIFa8tZ8jLuNfLY745+RW/9g9vrF4xtiJFWxYzFzYx8/sxkZHzLfceO6uNj/5+NunecrAXfjYrjKwYdqHEh2bzBeRdXea9R+ysB3mfNv/tRFw9C/H9a0pGwVG5mmLTYNLTDiHTgeRzGeffus7e4JnvmXDjc3Vq4+07aS5bpCclU0XVSCXI/fQW/6tm3xQvvnXslw/+T/98//65zYc4SHk/04OMWoDyF5nYsrR7qvdsnfv5+sK/VRbBN3JpAMAvUKLgaUVos/1puPD1c7QUtBG7O3rpFyeIHsa1PAirwNMVrGe4erOGwMcnuR78iyGMoEyWDq0Z3JeJGgW7L16/apljLZKk7OdJ8ntV0b/05/+/uHPv/y5MpuQ6W5i98hKPz/323fdJfNd5w9pKDGLNawOuKuaWf0niI2T1qFSZpdUsIAWZTpQkCX6NdAUzLNbNTkNSOkDt85CdmXJW2djZ3wauGRgYNO2gfr5BwfbrQ+0I+AUHZzaxnDCx4MT6oTWPvcHOyQbBAkC+7Osr1403w7qm1/ePLx/9zZIIwsJDZpod8cg7YZ1RJ/j/FdZ29+1Y+wwwcGV9xkkgw+33x/lT8UXKM2AY2eKL1g9e0yhCidp6Q6m2iTJIMBGnjVNa1RPA0CkxqVtJA/u1ikOuVbmikgaWS6+BWPrLTaIs4OV/XRCA8C03yS+cu/cDQaCteVkUc8dknnjfORd7hUtss1tqrE/cMvtPlCmj8JVUNmGB7+pv9WHR4buGCg/Mvk1sQ44ZrmoHpEqV3pyeXXCPXL26BGu4Fusejbap4bYQEJPsD+fcfSIim+LRo78188khdb0+rHLtlstHrrGgQ3q9zboy1evk/zS5SwCb3LkaGxSX/7exnO+4FzztolzTR/Fk298GVvU5j23kzFjTp/vZYuc9z2FymbRYKHuufCZLD0KtWMPmT77MoKAS+BUjuTSrtMuZAelnUSegc2/2xos3QZwgo/Wm35hLNaHips0dcfH55yPZHFxrh3xa18c8jebuUVtbKHvibBG/kxAM+Ycu9VUY0dE9gh6blHgb/PVY4vwP71jjrnmHG2b4qAxybV8dp1F19dlxqs9VhbXQ3TwyJByx955ygXZAYxCdZi8K2ixG9RmxqsZ4zvOhwKSK1EFrQz3eQ9OeTYfvRxRxi+CFidtyX8/nXFP24wfhkbQ7BJ2QyNzH1utr8NFp4Fzxna45GtQevA2tc1ZNjJUtlyvb7WPhb58ND/pr5nzlaH9/GX6dPw8lxVIrzCP9QXK8KcWrUKm59qyf7FXN96S0PVIm/ePOnaTYfmj1Tlnnq22KTZ+NvbRDzt/GqdSMdYZw+Tfzj1S55tqmf/5StPI48QnVt2VAuzbmMAYg35ozhjgaI43JuYYu874+ENmTM6FkjZFJVqX54GcTlvMQkD7KoaD3kgmnRH11N25a8cgY4vjlLPv/VwSPGuLqR0IHzBWj3QKtUHafR79mDlh6Ae9pgkmv2s8lrjs90/zHlPGrG7u2KBIrc6V5tmcd14AoWEen1hwZHPeNmkxJtdkXJn+W9lQTn4XFcdGoH6IprE39oE7+INgTHbOn3tHN8Hz58hOVv6ztu/cdmSbMe3Ys21weLPFyn6SunteYOOck+DJ//6f/JcNngchBUsgf9zLj0v4uWk7rbbF375J4OxWUfI7yEYIAa1JrdeoqpeGkFb5Pd6EOOBRDcpqLGV98J5yoYWUhncLrRNwguH+4ErKMYp7sW4MNUZC34Ch0+xKT35hG6mGdyBfAsB0nj//+c8Jnv/UwUG9Fy9elqcd477AlWD5Y9KHT/Occ1+0sDINP23IP9jQilpAIhiQNwbl1O1atS2nn8Yf6Ir7wOZPW4ydvsI99rvh4Z9zjsPWYJxvbAcE71e62ssRLamdobfM7URYyJz2iC7qbbAyL7jMjoNfYSTdhw/8YZyVLG230F6H7cq/C5fJrwz9fwD9LrqOXtrawoP9qKMcHbrtDgxa0gyKs9iadj+DU2D05cHDz+XuQHskpUFC8qaNBOL4zmA1ONNehWOrm/zqlb6iaadNA1PWrpG8tYU3lAdn2m/53DrzhQe40lS/L/Ic/XbiI9fYw+MVp9+kHO15dpA+94kS+B8emg3YLTjPICN//XEmjNO3m3/sdPypmpBv5TyymkvgzyNBT2cxm4S+ydJg/NbjUb4kEr8RQqIXylv9wMibwqPnyEOOHk/q85/GhRM8j4wn8Nhd5+Tv7TrnysHi32KqXGuP8ut4Njx6m7aBM3wihccRL5ml6+XdvdPVhQLcTK3bzo6eT9VXmodhHLB/tfWxXwD+Hi0kR97RQ57kfFPxT77Twrm+yQlcy1CWy7lVOgHz0rrp3Ba+jzkdaw6Up/F5faU6LI07LekOl/MGr6G7j4wcWReu9ZY/WLwrfW28sHk3mZMWH2xbgM0Ldo+gecv6Un/BNcvcIEXBmNMj2xWuvK+0nLePpO81IIst+1fc8c99bKiLnRzNX6C7tcGrv8XPBJ7rOkuf/ldfr95Hd2n8Kfip6Gz4zhymj1oQ2xBCAy38BZkbPBsv/OiYxTH1BVB2d7u5laPfYiCT0ahfHEoeIIOX+dyx7MuNmXN8RrabXpUX0sgseDZm6FP60+xyslHGIYhJfY62z0Xk344L4aeeNPqzY4LjyM3f5wVZfNgh9k2ZI4Av7RcltEWugs8WHm80ZnqGOmN55P09hHw4YFt96t/9aZ7nnTmALaUQDMCLCKfhWu+MNyvDzkd7bTy5lm/wLBWOEL0q3cjV9r37fMcC7WtuT0xXm6R+OMU2h1byjFESX/N0wQfBc8pGfj0gdaLc0E2d8JkNAroPHePnBqLNy9/4wfE5uiTdg2e2OmNP6iDluHnu2A+tgeIU7+7n3wqexYL1YwntC92hd6c5eMPvmpYXOemx10/+zT/5r35mPFBiZpIcdFrPRfmaxMcI47vFbz+87+3WdMGZjJK6SqNA/nSOGaxzpQHzjzDtiMF1PWnK0Ont9KxwNKrstntLQqh+mMnzh93Rmee8OjEFX6fur/qlErZWROrgxagGgvSOdp5toK7gUE1dQfAvv/ya4PnXh7dv38VQmQRfvnp4lglZB/3w2Y9UZNHw/mNSAucPPk+W4Dlk24nREc+EJuHZrAMVPmmINgaFksbZUwAvcpKtt0iD3U7MobVD7D8ruKI2rw7GwVt/8jpIsG0QS0vDQsh15cq1NO0xsOXb+NLuUM6zVGOrfblsKnG4cSK8DVjPXmRgCV0vV360mOCs9YMRmt7z856z61gHDCm2oXtbN4JVxk6kdz0xGZF1spy1zJ+syNzBLCn270tpyasfpPN317R/rZaUWqUZP8tA0BTcm620TegY5CrbsaOEwNjrbitppE92BUq9oMAJ+5Gx/JJlF5gdzsJuB3+31ZcPet4mbh+pr0zbtNPmKA8eu9YnwkPbdLAn2vGr7jjnXLn21Ib3xcLRJ1CeOepDfV4xg0v7ZiYvE1j7aDAM3Gu33YHd4DnEW4ZXExnwPj57zFIe5J/bgp4/n8/vvfVSh8kTHcKopB16kdo9zX9cKfW8WFP7HNus/4Rbr7sjYvwJXts2OoPuumesmn537ISGQkI2pS2OPnyvrA+f/FdZ9s5MGzhy4qzqLi52UO6dgWdZWJ5nUbWRjQE7dr9l8vkkCRgqXzTIcfo8RaffOK73A3JMvyjH8mzdXkec8G0H76UyvYNl5hqac8kmiOvx3hkHZ2I3PsdP26cEO9OPW57rjqEg52MXtp5F9/oTirdJsOqMFuXUOhLO8zdzjJrqOQ+P8FGLK2yV9UHno92xfttqjvyq7Rt593gF9q4dg7d2u+KjutBr/+CfI1Dv9uLrgT3fgGFIyxseC+pe6ZRWeE9AFTun35Wnv5s8oS4o7PmhEbrqaTNHX+8RePZHJL6S4fBLajB8Nh0ajKVU73G++i0u6AyE17numBb/0q/8GavNOb2r1KAksofvPgrZu8J0a7+PbpFrF704t09kDHh/PgOrUX1Z5ln8ry8Sk928ELxoWRsJngVB3WGMXALY9pP4696BbuDJb4Nv82wSP40NQmvubPsggnEp9ZStreisH66fhy9595cAuSA993lnRzvPKcx8wkYZF6PHbTxo+4QqucKfKXuXLPLdxpaAcu1V/7nVTXnwiLa+svOwMbD1c75tNv2QFvDnODyLNW0cWVYOYLHc+cHiLPMhgsq0of4eY5yYLIrH6bvYOTEfA3Zzs+NbiPEVbajtY5MuaoLXQ/7z1zmZYJWcFzijs3GT9UdPueaLnQfnbnTwAmObyYe3Nqy9Ovbz/fl+ucdvjbuNj2L3/Y2PzrPhB2oPdR3ZkB45L/+Og+gOn1uKiPn/q7zvfws9qyeO4HldgaFkc1Wz2W19b/eVQZOJWW8zdrucADOpfk75Z19mQEhJhCNMmVT5EZIzzAQCBIGcc4wGt7TizJ34ocQInKCdP6mrNUYPrp1hsPyvz3Lt9eahR4bdSVte88Mw55nd5OuwdlTstn+KvoLld5kAf/WCYFIf2QhbiZz7vJOkvh1rNPrCoR23DDTXnT1Alg5Il7Ryg20cULrnHFTOXJenTinoCd3FW1x40p4vXMs7qLKzTpS2EIDwksmbOld7ehnS6s6Lk7Vr2nt5Sleam67l0oLzlbn1VsYzSHwJ6tKDs21Gjvn+cQbEupEBcm7vX3HtZAisXVPL5BcmTQbK1a/lSedijpeOA77CCWxdgOf1+kqXftvuzheUVcb4Rdvx2OFbfPYan01XHh572rzHOJsWdxN++NdPL0neyvqY79JZWNrF7UAlSJ42AlvHUdtoL18ZsRCfRW7wtLV05Epm8L+24VUe+Xxx+/Se80n92FHe6rd1wepxBfRwddwEVh51b7xHrcK1HKhHnpWpL9z2Ts5v8VUvIdsRmV9ubZCeumBlkh7zX9rLHyzOJvXwWL1W3tXbceuCx/S12Y5Nm7be0njMU92hqezbckkL3+J/BeM/WLylvwlc6y39tdvKKq386i3O4m9doBze4l5h8668Ny29Kyzutc4eFx7XdwRXvMEh98gOVsbVbe+oyoPD3644m1wv7W/ZYFNKCNENAIHz5vMp37LntxIa+LqrssFs8fh74gOffAvSw5cEWn1cKHzieRnH194zTtzAOByAs+8YXG2yOu35V3a6ltuNzBx41XltdfVnG2WfErB/+jw/OFVbZvGx9nStbm1y7OV688Q46PTza4fX+H/0eBxkqZM8OMUTqwRvE4CzIMf14m9aHGPGdby70rjSAVc+2lT51ScksqU1zt3dsTmK2r+PHiUvI1TrPH2Wtj6bX/LdKewP4x1ajb9OWwI7+23P4xN29Z8Y75r4SGyZhO9jO68ujktfWn0WrngL1zqbvzxWf228dvhWXcdN4GbHIyfY8sV/8nf/+L/8OWpGryDHyVV17nnm+WxWzidKyUAXIeJsvUUcAmYUK4LUbJ29pbSrL0wITQCG7sow9YPUButqM4ZF4b5CnF1VdUO+dQRT99vGoaURNZJG+eH7PpOjYclBgX4HNtdo0kc9xyqMd669iGQHzDb/myQ7M3/4wx8ffvzDH4T08yuBCRLtNv/6dvDswutI/IUcOlCkiYxpIHoVyOBFJsEROzG4/P7XTmBllIptTPpvxyCf1dK1M8+uOSfQeQUXBps4Zer2sYinz2ontjAY7jPWbe7Q6K2t09josmMlCW1IwW752OXYNOfLX/3aHZOp2NQdwNjgw/vocgGdjD78wmqUH7TNop/8mzP6l2PWKcQcuQ2i+Ft1WhEeH7BA+cHtMnnxRTR8C5V9Bcl48QdBdW/NsSvNYqfuqtMrdqt/BOrrxQjEHmSekpGpusE5Pry2qNwH1GCrx+VW4YDeBuZXL1/16PECx1AcPcOz9fyl3vjTwPUaTv0ksPbDs23pmDI2LJ382XGGtzspuyMCLH474IVmZYr/6GvsQSZp7wjYhVCPzQu1CR/L0TiRhoEXhPCvY5QOEBBrkyBUnqWtX/ZFQZMBG0Tejh/hgcLYJf0gLLv7Gd3sQl3lKM+AfqUu/UwufnipfR6v+AL9W4e6rB4GjnNNnegZnOqUo4S2spZLue5jT/IOf0dtAku5ybw27lEe+2eh4LvnGTOcl26qtFZ0GTz057ht1MFdW+MRXHl8GL5UO/g7fXhw+MFMCur7qpFzNPFd3aLGoW8MmbGr9EKkvSXl7I/q9NsjZ3JAj91iQ9f4l36tX8X2Y7ux38Hs+VzPOVrgdgx/MO0yum4q31OfJfp36m3+pogTvfQHNoCHRzEjlzF1ziXnOzcNXmyR+a32STmslcH12GlktovqSJ4innwAr32HPMUbG41mo/tVN+2wP8QzXKGmjmP+Q4ff9Z2Ew6M7aemzdn3dzXM01iif7xoHJzbgj+4Y92saoWMHtf4UMvgbz8nXcTrze3dyK9eMaSs2Oatf/snVH40Z7qrI7x3n0AqTyhy02dXlY7GvHeiZ/3Ys1v8zv/Pn2t9djU8PP5gn3VkOPo+Q3zu4dvAC7pDVduSuLuhPHNI5MbRSaeYJ/k/GJNnl6c5P5wHPNdPjycPzjp3jY8Y1L5vZXTU+skdtdPwTis+5uqv0JMF2Ch++JHmUq4FobInv7C7HjtWfnZOeGgOrVW1bOXNlnGQD7a9Me6jjvIYMuDbGj08dWeUHd+oNwFMu33HvWOQSuxxzUhslOzScBnPmicRA7KYorTlj+hmv0wKtz2Zw+ox6xlePs3Rs/m4W3t/9nvOMFx7PYwc+a3xHtb6SypVLuyVpVfMrQSob/sPoBtWnY5p5PX0zPkb/tUnHsZxX9+LNWGcesEnhDqe26BwX/3G0iblz5mEyNMmYvPHT6cvt98xde7HWgPxtB/I/+W/+8f/qvDA4eS1L6rNWjJzGSPMlk7AEXaXHvYZZlBtfr9MYfEfBYYshsgS/NrxKpZdydD6ncYrImBwx+Jyy1znvJN1ydcepOshV6GkkUAVlBQZ1NGgj5miCFTzPr9hNfY+FvHz9Knx+eHj3/kMC5nf9uoYg+l3wPPMcdwqRdJ7gx8eyuotxI958jm74E2Ea9jROzqcx5roNkLQdhjxgHGbsM3Tm+nouoSHB6862TnzyDqX+D5ez+NEFuJvwXUB330rVbmmImG3oXOnNObrBD97cshN0zq149lzHaiCa4/IzqblWvhNM6R3y2ngCmEwWObYsrOa218jq2I7tXDGbxPtMjv3eLh/y1/wBvDp4noBKG7N7j/mDqwO4DuvJd56yyroCXqB1ApUxsNd7BCR2zSfYyQuWjvfgeR4zqb1aY/it/fYI0LmmxSv92pa/jE/Ir86ZEOksOFwaX8GpKznvJJqJ5SYTVw29rcXuhYs50GxgGt4+Uaee71dXviBWXhRy1EYhOPIl9XN2p52NL9oWaV17aCdxxViSX/C36nv8fwH6jC+j/1cCBuRNPrzpj2uLzQf1hlxX5pPyX/LO2HZQt8rVJ9GlJxoQBQNewPv823zH2zPON7rhX/xzPY94qUmmkWvLAaqu5xOcq0NS+A7OyG1MBvKm/E7/qqdJZtp89FLEvrkqr8kb/JXD9faLL5kkgXZJYSbZ6NvdJLnqLb9HfIN7hVvZ8Su8F1aHa50NHhe27IZzqXOtt3wey3LFSU7tdE5v5cU5DjljoztZM/GmtPnoNvGRk255F5787lvy7em+W6JKy2OXwRsE/yvXz8nSW9CCzZz7bJ0AZX0bnr5vTHYk0wSz4//0WFl6NDaHQ+v1xf1JYOpMPcftf+hVjvD1bHOfnQ0Vi4t+YSNyWhj8cG67a19HA/eOydLY6Evnnz7e5/GT/09fd6JsyY2cCfqSyVzJGut5gpZJ1SpJJZWmx3pMr8cHnpaquOZGcv7vd3icyFRpcC8OIgCH73AgEHHiBLdxJWZ4pta5RfLsLr+YuSIYe3F+YCXqKmznu1lcCWTFk4k6Xtxz0M+Prii2cide+pEtv3YKHxxdoGW8jJ6y6Apv3jy2Fxq/hX77p314mQVY5Q2O6rk8P3icxxOH9tKf45s9Uq7n7Llyc8+T7+1XiizVqf/KmLqU68dtS2Up5NicaGOC3dUVd7tPW+NTZ0GL0vfzOMTHD9Eh2SNj1kGj83OhXT3IqbdOrOz4T3nw2w2fiBMUdBR4fhWyTWCmz0NmfI+vjMz3zUBpF88S37WBxr96sXlsWfgDA9f2bTr2UbP07+363ulJPU5+9q//42++paBhbxit4spwxA7yOkkZiGCYd15ou7xzhctFVbrassqfH1D5qhPz4BqiK2iDVuoNNIvn2QUSkI8hGSGCu8KrAy7vUAUmasR/H51gdRw5L+9wgT30HOOZoSy+8Oznt/vjML/lCimD17f2vbPSbeXv/fCHW1Y5tvu833hm8GAqn/mPXHNboPziLyUequxQtYCZ0uDVx4BOR1e4HPDwgzfnnRjVOT/l5j0f2rM47SBPJt+QBzvG1jbBdr6stU60inQs98tcbBpnS3fcDo1hOXZNZRumnU29/qc/Mx0YFyH98Qp9ygM4Ti5zbIvndA9MryCrk+WDn7E7lVjEGbToRo4EqpV9QCcI7svgd9Ia3skXWqFbOFnQTHu/lJZyd+PL5aCghAw0bcdnlO2/shz6/z9pYS64FGxoYnOb8+tvvjlfmpsdFPavnKGhj50hLkE3Jk7ZFbo7AQ1C7JljHC2PtX1s24u2nPtVw8oRvO4YwT/2YuP458lz8QtnbJI2vFicCYoewSkPRCBP/spvR3a10bJ+G/ruttB57/jgIbxJgwH06KO7wdHpLsLCZuVNVW0C0ljvLlrojd+E9/afH+bBT8cvf0q9XRO4wMeIyOT4ZoMk7Zva/0wi0rZV/+jzm1POODDOhj8+VzbLz5TFh+7So8fovM+j90Iki5DetZtd431+rzm6Jxt90L/RsLiHz6GPXSWbdDylwsJlxtTwi8e6TM4ak2X+BBncARDfduEsBiSIjWy11/hUbWNspj4oimdTx1kajnlD24Ir6OE/i5PhFUdJUZaSjOXpHI+mc4Yff/FPYszucM6TR65JeK+dFnEPHUx58chmN98e4EduvE1Jh/cS6tIIHhCrdwuPHPSYzrpBIX4evael/XYszhen4EqOjhp7crI88mX9OmaSt37mAvGJYqdOKn6rDMep240JzfrP4nlwGRt2WlcmMcD7bj1e17u46dtFA5p0g/+UXbj0wnt8wRza3yc4/Ybe2IPczfScOhcR7nY+j0+PD7C3xTP+Vs5dRLP50W30Cq9dyY3JjOrO4euX8zaezlH568JOHEw/NrUw88jEyrEXohLaE+fGXv3+RkpmhF/8Uc5z1NYNo0el8e7xFDGzYzz14uq1xkm202qB2AW0OS90fwsPU4Yu/UeXxnjjFh5qn5lz4eRf9IxbvNTW5R+Nga1ctWMB64ddgFofwYv7IFk0+KOD3hFu2/QEU5CpPtik9E1bN0Miq3Fn4exRG23wD5WJe/OdGXe4v+wPsHmjlp1d9qE/r/Ijn11ncwliNrK6NqBDZIK7O7p0qUxfwxGLlffoaSjDkKPA6iOzo/oRLj7WurWv9Qz9nPVhIIH1LgPfSsfxn+AufTBwoZXj9AEPrvY4MHyi5ydt/03Ut7i+5DOuyVSaOyluFkIIjOG385adeMHIBnoYSmtyyk7ax5EJf/oQ6GMc2VXxPsOzJTxgZ4fO7ZHZYqfcMhpLwAMOHoG/C56SHGck5LbLdZRTvzzo9z7KffAwt4Rfff3m6dWbN3Gm3/re4p/epj3HJno66OC9rowHl5SzB0+CHFmC805/j2VXdvosT/ls2ePUrc4c60c3SmnhFlY5i6WBUUdns2B+ZHWbt9/i2HNlaecq2+S+9ZvwPkk9Hu3GxD4G9Q1Ov+WhwS6piwq6OXrYNHw8a9vWK8Ftn/+qfttkV5rs6bhXvwmeK5ssDa2R0ySw59LS+K/S0tm0fe84ttzknD7pYu0JB77Jse3q920Xo7Oxv+x8d/jBLw/tc6vbXabFfU/awW+fxdlXUKXNrvHn/dXDvf2Wzl3v6mvnEyhTMXBRg3JpLz+X7U5fvMTZTp+hBY+x74Jjn61sLACbBJ+0+O9J3fIr38/v/EjbtvXKz+FlslypP3Ay+llZqiuZnLl4mWecPYdv0eJRjYktvTqG4uCV93zoWcCcWHqytMfL1+d5cS0/a8OLt/RdWuDpcXfDTMrqgj0XWmyL1thZPF85ZambG3aZlycx7NAPmoun5at92vbg814f75/zzhsDc4dd2Rde+mt197R1i+MOc2/btPjkz/so8UNXe3yXbdPqWbr3lxzf+zveOKxOXzZbPZcXureZf69LXvvOaw5nDCJ150tWr5+0faff5O2Llyu+JBbc+TEvbnauXvvKIm3pPcCh6ihw8buMgfpJVhRgwtrF42Zp/XR5lODf3B3ek8CNPsL/DX7Li5ecD1z0lvUCPTfWoRv+rsdu8HB2gaVezJrLMjbu8VqeuW7OJZoVr5pSpjnto5t7v3tenOh9zrPkePn6r+q3TV45V4cr8+e5F/43nVz1MnsdXiRwfVwj9WisLKUXXT7kY5fxFX3op/ErtbseBMO3yA2HujhKVM4ncuzLwSnj1Tpd9O40pS0/4SW4lra69gs/knY0zRvmj7W9pM/6//bfvHhlafHeefmv0rM//f3ffIt+f/ktiBvr08mVgSALZ9fHv4VI3NAVRVMaKMxVWh+nyH+3yp/P1bFdMedwDvgIno/27U5kaKYiWB9KCrLSL/Opc9UHPyP9ii+DQA+MMXb1cxSSEg0y61cjhr8m7cmU2B1ni9zAvTRRv/4a809//stfnv7ju++yqEhbzNKfPg4Z36g1UkLtwkMbJURu7IRub0knO6aSsF/4HEav4b18TNldRR1PYig6sKNrYuLkcDG4tjUmBw+KRw6DNXyOXWjQE77At89QrV5kuxOSRaSdb6os3DFsoIpzE+7DWdoFAb8y+Orpd7/7pleY4N7++HNxOu5Vm0HDDyLL/YpQe3eBQv5Zr/5Gf6w2enCLenyEX5XvlCCV6z+/RSe46tVpaHTnMzV8adYp00cQ5w9zaxqtFFV3Bn9R0mOOh6Ur4ad0ctyBpV9zPua/6T6whv9Je5vTzvPupkhrBwj13UxXUm2nLx2mfneX8MkHdremd2SSBaGPqfPN9e4gRIjylEwGFPHuom9ukcUu4cUxuwQtSYNzFkXgL57wcs5X72jwjV79d3zPpKC/2/erZ7hpTz8Sjx/AhufxyVQ0uLNZd52Dyy6a8doy+UX47fOMgWkMiaHgs5DD7+xQwDXjaHeel2fJcW1ZGUzqx9dTL2mzc1MfOO2zq0CHyJBnYAclwMNH63NuIgA3HaZO1hRU2u404eaIxZJxAFoERBGMrA+Zle3R+oefle+T95GbeaY/KKOqntMb4MhX+vGz4eGhk8F/fC52zUGHiM8ZO0N/9IQPMUO8HyjY6qd9l/XYub0b2yZvDJiFMtlSHCrahCu7V7v7Ri9oDfMDM2xWQ0NbHVzJZEN7dbxy3SfKYkrb8PdpKg+nre3Ji3Nz2wJbnOYEeOlEmbayF90N23g03sx/+ltEGDP0NPXgPC/eO0Tgiz+KaH85n0df/ice8qPRM1zuGPZVdcb0kR3cJXPkQjdcFl/fppT6PibhDQTuhIU3sOKIxfLo7NNxsu/3n+dXWU4MKFOlxb/gCHTwzXOu5n/9+AbeyKycO77zvmh9Se2XaF+/fvn06sXr9M1cH7nNzeZe9IlSPcbvqhKJWugYj1UTHeLXYvXYLXVSv7wWXTvro3ThjQ74vEQnpsTuoqeP+vpuS7zP7vE8G5vj1HlFnTo7zv2RGPyU/vDRfhd/Y9fqSjo4d2ywexfwdJo0cTT4+A86fCHJ0cY4yXzKXpRB/5sPuOqBTT4zYW22fts7Y+aUXuinNesx8Diac2M+c20I97sqfXb8lz6uIV6/fO6Vta8ry8ru9gOe+bw3qPCFEI5s9LDy8OThy/zUtz4Frr6SuvIAHj7Q4MiVPktHO/2xs/p6ODuGP3dO+HN5T/3Mx8nl05xB98OPxLcWZ/3m2M3FVnf3T174YX14e/anP3jPM4WaAI+higwSC9YQ6sAWxGYQN6UA7kpjHcZkNooY4WoygyT49J3BdvqXC4s4zPDFYVoliDIIXyZ/cDOke9gP+GpkNJQHLV7g2scVIKNUztAr6gxcJTxu0bx+/U2vOr1J43//+c9PP2Qx6IdRuPDH8jxKg78ynJ3lKjzRRNnAGR44o9djxYydUNBvuzyc53McYBevJGi9usDj3bFAwwnQpJfRDb7OIHEcPgyiPQcD/z31UYm0j2NZgA3PvfUR+LQO7qNTvrD42JzJehR7uiD5+s03T7/7P35XXr1L+MeffqqN9YF3nBEfg0N9MxgB8dCvQ+NWIMmg41lu1+0jDVh48HFkc5q64X90BWb0kH5kAULVh6eR7fhUaArZDZh8PpXytZuQRB/FiSP1j6aeO2158kXjJF2cu21pMSiBqQekUWBZG0sbVC584bv+VY6nb22XLIHVv1/WSlAbH7H8mvoNMLRbPlyMnT5KqfIlp1vlm9utN19NRh7c0q8Mqe9ts+PX6t6d28Pwtd+hUely7rZsE6O0vS1DP6XJBW/rj31+HaguxlRkRAcw/MYM+Ese/q/DTV/1h5TLt3Ptdz1svdvc5T/+wyc2DXdDsyn860Ov0up5oJL07Q41vOiOvdoncIUt+rVBeAhqzxLDQS13++yY2oSNwU0nE4OcWxTd7QOptm0vkdV5KF2P92Dm9DF584FOSOEBmjS2rTjnLO3OByaGK9y8x/1TH5bux1JZycfucI8efssibvrffWraJ+2x8o5Pcn63qbSyy+S8p8W1/SY/Js+2nXr83EuxB74uOG741w82La5rEXd4m0n8Acu3p5w++ez5lnsRPXMb7fPfI2/m1y5Ss6it/ot/fFpaHtA+5C5diEn9onn6aq8vRCYL2oEZPZNbtkh/mRjicY3iDz/al9vZFLFQmUcY9yLYj7co0VcvobOL57WnZ6M983z9kmnsUf2mffQV2apLi+cgi//URjnXzjCVtfNTeD6+aAu/j01VJ+JpYtHzLJ57oRa8RkPok7iPu5w4M2uf2O/EpS+/mMdFrHN+C6/WQ5YEHtkIQOrHvlfcPaW61qf9nuaCanxu9Djw+UgrXsmXz/QdOE2Je6l0vn33i9iAxy5j+6KQoDv+otRQ7EDpN307Z2bx3HiVdYIUboIqugn+6i19tVs3sZ9NQK+1fPniTfzoTXQe/USfqR67BRZ/6wd97CyYip3ectILTnzn3HpiHvU44yxtW8pkq3z0ctrkuSgNgtTzFbzxq7fnB/zExcVTOx74iXXR4WnrRe4et33LqS/bytQ3pQBbvP/yh7/71oCgSAboQAxyz7TUMXr7natFOR3IOUhJG4Sy+IB43msbp4sSLBy198sugUHIt28d10HRCG6GceWJr/2WaNH3KLQzGAhJEXaD7caWfgcs5zHIBDNDYJQ0zyhZoJxgXPAzYST3Gd0gccXz5mvPOb/q7t1fvvv+6YcsBN+XzshV2VicE0bpNWIqlfv6HTL3lWihtK/YE+QsBqrLtsW/oEp3Z84jdfFEosgYXL1qS1vVhN+Ri25mcWOQpD51E3jxAek4zzlJ+XC45oBugJQ9M4yvOlR1SxZoRqfdYaTbisrOh9tecT7rLzZ+883XwfHF0zs/Ux5nRVm+P8aBJ/aqvqozAzaDMYB1vOAjK18zoYLtrUK2JEsawRU2MILeBNdx6j4rn/52Uot/dV/qOB6/4z8SPfsLaGn1gjF0XExUm2iCa12gR4wQOOWmw//msV+ApvvYMPX7zB9eiy9EWm8iSlDpAIajssyAxoMdAXbqM3qHxh3Ot9P7rHNTeA1p9BtMtDdI0BN9uYtxxnH0TZjKTf7kSb8Vjm5Lh3ypdSyV9/DlvJOT92WGPl3ylY7BwOBPuyAl6V07pZ92F6LTMHidwdFJL3x3LNHjaZlXWMUXTYDpI5iR349DdMGQ87XfPMdHx/w1/dnURW78fuUJ+vF7dIJvYe1wkY82OlGzX2yHH3TXTtga7hgy4zVn+CdPfacGPrRDl7+X71QVNjyCK6iP9oeQE6MZ7GirKpBqPChTn2PVdGI89324aasOksXPxrzwTd9gpm3wbfzz7XU/p96Uen7R51/Trz6Aj/wb33SwKRqp3gJQftovpV3QsFYaI9fwu4kfBjpHw78SAf3xesW99NH/4p09A1m8et1wqhudDI9rq+1/z8vTpu2zY253pLbtPh7l+nTqKNK4ZNtNcBtbZIKi/ZP1mZg9/Qf/5/qZ+YMu5nx42PPRGRo80x0c+Ja3mWeNdePBGNLnLuvqZPAagzs3zReZNwaRyWJD7NU+Y0C8dTcoY+3Ij6PiTdFdOefV91y4ORaTr53ql8FvQRRedWJNd8+84arveU8/EsKNF7l6S+xqCsr6h/gQGc3rXTyHbufc+F0Yqd/CseX6Uu+khydDMsZru+e0lXitXiPHLwmgXgbgIrqqxm7wi6Uyf8e/RfAs+mwoglM//LX9jItdPGvLQXRy7I/3to//tU4yiKVprox8ko3B7Y5sabA7ekmGsNhb/lin/QeJ+aCxNMfKJSGNPpLEjwg8i+eZl6XZsR+9WeP4omPnyDMmu4hP9vYrFzw5CL/zdIB407iaNOTDS3CJQfvIjacH6KbPSQfo9euvP1k815YdN8Gb4x3D+T/1c1F36TUUzOd8uD/i99OPfb1iKH2Cz1qyZfSljm+Vv/DQsrhgm2N+UviDI5XlI80XfOoJEgMkt4xx+vOTFs0m4SD4ZFEUtua90FF8jn1LVbAzCSxS3kXoBpujzO4OHUYKF34Y4Q6/igrrpYm27p7J666xxVVwCv67Mytr19dCwWtlPLgOL6NvGgNMxoOr9je56kHHj6D8EMW7hTvP6sZorpiiDzy46h6DPZRZvkGuPMndTT4wcJgwlXt856ELODyndfvLn+gh50tPuvffHMxx9JH/mnQ+g5HZS+6bDgwozk71tWfK6Hne/Tj6Lq6uYxfHTBrLD12xg1tZzusn4XdlheeOaxZZ+BybVN7YGQ08rx85v/vS6GAGjaB83zWR6kNZoYzexi/Ka/r1C6cZhA26Z5BsIpOFzcqXj5ZXcEla+v9VKm8G28FzTysXWRwb3O/OD8rgpV9sMfHZcXn5qiWZBJXaiu5SLqxHQMi+k4ySHl6e95Wuf8qrK3llqByeNwuf6yO7U6pt+7HlwtfWAVv7al+Yyki+JIFoaV6T4OHFWzj2TRx3/5T6Yn40Tg6mBN/ElvgMPRnvfEnb0oa/j8NEd+orV7x48d7zndYD9mErMWmeWRwaJouNO5/LK29a3Iv/oi2OZTw5rmcE/46zz/vkI34zOKtvmwWhUV+VovjHBfrwT87SOVlq3+Tl8S4jWhs3fTGqPphyeSjscfg7DhdfYikdbJ3jDKiOtU10JZUfQiatHL1oOzjueC46R+e9PXz0Ik+s+DSObdrzz+sl9Ft/K+/p3gcPXQCG/pab+8W4U4JT7rG8/dvXd0RO/DNXtO7I27cAHbnBr2xKdlzYuUsbPZ6xKClHH/MeZ5tRO96/ej48b5wqXHyu6cQ4dtFvaS/f6PMBryhzcWlVA8+VAwf37LrOOM4gmQuuc4fmr+kVDx+7iTW8pMtwBF9khJfbuOCbwBaoXhybw+0Shh+PD6Sez48Obax5/CM5ZfUg1h5ZJAu9lXH4GB76mMaRH+G7LizwHnYY/d31Ll5LYCdPW3qcxx+mr007C3S2rO6U+qWUYFm8aO9Odv2NHEgdX9VTubFOXt/ZO+h7bjGsLF+RbebloVleDs9KdC4eBnxS2sSZzt0ZozZK13cKIgZZEpo70x9tvvfq5et+z0UcUO9iyBde2duakc8HOvr9tW8qs5jli9F46uI/3UyNbcJnMDx9pePhGQ0+vn6+x2S9EtnDU5/TP/XckT3Wtz+YYz1i8iE6SeNXGaP15ehdqr7Z72Z3ybG8vtG2jMnqM4o7btC0/Z798x/+5lu3olwZdAcqjIfjTuIEZxbPvHTXIoIbHuneiWfaY9CUHdCsY3EWWEqxe6GPQIn3ee5qF4xAg8vKLercHDZTsJxHF4Ir5271eE7ZDuM4EN6i8JR2khn/5fM3uVJ+mW4MO66MBkXgHc9FHZ5evn719Oabbyqr19LZdf7zd9+FxofqAc3udMXhvSXBOw05v8HcXfVo0h8Cgt8OMHz1tjZHJ3DEq2OmpG9OJRCRY1OfgwssmhbsfVuCH2IJjD6usMr4ybNTF6enxQCUtDKF3Znu0LBB+nME8nibgi9K4veLXLF/ea7aJ07MgMFSrxzLGhz0NxdJdjnef3gfXr98+uZ3X/fCw+L/7btccPTZKbdIXOiE5ke7iYJuaITH+Tn1XJB0EUkR9MSpI0P0BA++6Ibzk7vBIjktLV3ZzrNKo6spM4hSZ2DSQYNF/ULgiWDN8d20V1WRqRdcGcCuuOnHhNDFNkJkzx9/OcoszvkbLbXaAJbpnLLoC9zJrnDd1fBquo6J8DnPu+M7gz4yh8E+KwdWXW99BUIwsguC9lddIEZ3aWeb7vq/efP0+s18kQ4P7Du7ztEH3+RzWCJQeHMx8VIAwnjqKkdZdqGJYv6isy4gw7s+7kyE68DlU3ALKj7nG/aecwvh2mp2bIOQXJFjdiDJiB/jYI7xXh0FZ8cuHnMcjjtOuvAWMKOD2V0MdwLs8b+Rz6J5fIKN9j3R9C82kWeIxCbQg2JjOee7k8ROoPhcL17B5bx3y7Q7TrlvoBGf8MRX5sLvEXT7F/zFE6XivDu9rpQOXlm/kQX+4MoxvdVXLLiM7xpIfxyl7cx01NHdxpT9cYHIvDvqu4bJYXk10Rg38Eq9LZqS/sprO6AZXnLUSTy67wSVdnJZxCA9u1vGcvgxHOBK3eJOh+LVvz6Qj/pLcRub+XTnI3x1h1mHwA0H4sPYft5KMD4hNnx4n/HolaCJg+NLwVW6Ex+bR6jWyXxDPT/r2A0f42N4S2Xp+lM/MUP+iizJdtbc5ZkxY7IccwQ6x3qJy+K2uLyLM0wMHw5B4aNvwCFzEHS+iE/zW3jYzFz1PjETHjp48cIigB75R3CFBf4Cvzlzvlfwa+Ay9l+/zPh/3Z3gx6/4WXzP2w70N5U2Bpe9yEKQ0O5CI8i7MMhc8EVkaFOU88GrvTx6lWws7Z1Jcv8SW5iPunCOL9DN+AZ9r97iO1lI8oUXmVefv4o/JRYYT6OP4OrwHP991x9e+Tn40CIbWTInR66+OSQ8GXfuOHXeNl5q4dikcxZdsVF0Xv+Zc3PT6IvPpC506d6dsr6xIjqxeOsCPe2NNckf2DPY+W3jTOaaPtphngwusaidg8MdmuISU0wu6cUGjXlwwsJnyZy/piN7xx29Ckipa2xNXYcl3PBYC8ATuPqpsR+c8AJrTh/tZOh4zP9QsjY6dSRKOWNr4lofw4gY+upUPxPDo+PZZU19uvY3EVwIQZOqbizAFaE73jUkizXmKN+p+fKrzHVZOM/FsrnaInq+zG/tUXznogMPsUj8iK2DN3i6fgxudGb9pM6CPeu52oCPxWdjT4t3ffDm0RnxFy1x42MW7O6G//jDj09fZBC8efWm9tix2ThjvUBn0RV5ndBVL27YrrE8MSptVIIvfdAA3zJZzH/2p3/4228tahsFGC7KHmcaI83EYeBN0GhOd7C+pdrdozpdFMCZKaH2Sb/8YVQG72CdtvSS+eUm/tSlNdwpf03ZXRO7Jxls0gyOOA9jBo+A9OK8xNyVlB3M3oIJLKU0mFg4pkY/A9S3MV3Rpenp//3ff376/vt5ZMOL5Tl1lZ2FeF/HVo0lw5eZBQ65wcGANZhCZ/Mkxw+XJ6oAjJcNvnMVa1BRQ86rY1do42RHy0fWO+6RS0ahqk6ug4ONA2grzXx0MR7Hc5yGyw4CXq8E6fm0A3lkox6OWCR48WiitYCzeJM8stGrvGMbMHRlAM1OTHRUfsgQAGXx8oNQjs9waqKO7MtHKtJBsNkdHXiq++ozMOuXGZyj0+G3ejKwUvTdmg0KRx+B29QLGbquX7OUv6R+TDpmL05oV++tC76W/FCn1JfPyOPK2WLTF6Fe906IxY1Aw68SOjJOJHapveQoobYKTwa2HzB52S9kRPdBv7ssCC8PkmA358mf6GXko9vq86TuSqRUoz7s15f5TtNR0UgFUmAzxiMb3gNX/LVXvPjw0oUq+sm1R/gYuiTD19CrDdC1yCK3CSnylqfTf8ZOOQQ6ZWJUacbXPiZ3R5Xfpb30BrA6qjzJXRiesrt24f+KH+JVjrFPf50A2za7LZvRRI9tKu+tja9Gwz0eLcDVz+ThR1srjzM5rZ/wG/EzORVt060+ltUGaIG8z4BrynF1fOzDDvi9nhWtLGdsHJr1l6TyKtidY2lkDg8H4UiSehm/d/6VaSmec16e8dvu4H0OvV4UwJ08uP4KXZnzVa7/nIv79N0+97I79NqjV/4i6TZsrx7w4nxwtP+gTtvEmj7DTK+Fb+f0oXM+OIl/rc8vzJyb39A+MvHbsmXMjH0w1DdFpO/46cTT3XmfhN9AHl2q19f80i+4JV54PKMXSHyUHIEzbsDhSK6vHjpdBOG7fjvfS/DluS6cgx+e6pEe0mYsWbQe8VLu3En2Wj/9xInRI4r+aGplKn/9GeSJFWjsFw0l9N+99dqz+UEjaF5+5VEPC2fjc8ZfcetDH3QafI0VGbO9GCN3Ymt1oe7SF11FN47JVzmj4+BZG+SAisdWnKPjvSSbqlsy4oNvuiMQFOhE+JG9Np/+63v15fyLa523cjIoR194rNZSyYfoBK1eDBwZJh9YdGDD40nquguaqnkMJwtffOR8+9z9eFIal6b+J1ODdZHxUG7b/4CTuyuUJHQOvyD56G4qVA8uNLJw9liNcxuNdDV0Jl7kU+fiR8KYDWTOI28uUvrKv1SXTplIan8dRibclMdbhk2k1KPzXi6+f/7xpyyefzIxxhf4VOaA44vtw0Y33DhRjt1zHAGrq8NzfYHsyAEVxwMbqKdn//L3f/cthXTAC+ZlKikdOngomaYpIdnt+hRhZAKkHcQy08pZDNJpqq6MDWUdvM4KeSqqRJxBT8n+CEGxueLIMd66sGzwnzYlFDyA+LNQeZEKu2ICiKA4wc4Lvn0Dk3z9IZQs/l5l8czJ/aTvn//83dNbC/R3rnQtAkPD4jmw5OsvNbliDTfOa8Bqcwxd5aasMfQ+xwM3hm8wC7xdXEqvJNsnmdOA2SwtTLDUsPe/GloOjVw6lgd6Kc1Dl7rg6q4Bhzj40JP22cleLB36tUHwCYabQHM8COjZ2zbszH2RoPIuQVD+8P5tzo/fpIcgKOGrThuavTLH71kEARfs2APt3pVoOXbDp759GXuAV178gLN7YwFl99uEoV81GwBlJ8YoAQ9Setf/ykNSF6qdOHOi6ti0BM6x6rGWnOrwUJsEB57g06H6A59632T/5ptvnr75+ptepPFz40qboK5PF/RJ7GKnB0k4KncwWei9Sd/Xr+axi9rl6Gff3zo2I/csnr8yqeAvf9r5P/mEJbDLdxhgGBSLbxfFFsjSLnqNw3SqLnaSrrw51v6xt1rpK74WPOUldGdndPwYXBeHxTt2m8nYWAq++Alfod3yXPmxF92GDvJw8NWPGcfsTSZ5F9E8Ar4+GhJYnYwBFzHdbchxL2b6hoEE00zUaweT/byJZLIdDX3HdxJbwgP9OrYDNb7AWo9kpFS/Kav/bTbmUo+3OR+9GSe1RXmI3kOTPdqvfgfP4OO6re7f0KHHuy+9ev1mdn+CSy+8KwuTvCnVV4JHGn/ZhrF7MPRYW2sPrAm1MOWkEC0Py1daupvLc/L6w4Vv66PXTfd2ClkeRq8j08XXFBi52vf8jkcsexyH69M+c5ty7frAI8/O71ksFP4/899FZe15bErmNpb91jlZHsRWF8HmWLvHEweOPOVLn4krXYhmbFhY2hX0Bax5xCMWq388dKLj7NZmvvvF3bvMYxlndhb9UA/eGzNST374LSpX1mnfMXvGaXhqLM4Yw3vY6nhQptMwG9nQnE2Y2D54e5f5yLjzVIxceLv391eLkmV3eP1ICplnfj+6oE26DVzXBKsveMXU6GTmvtHZyDV66wU/fpfHxs3wGZkaz/CH1pe7QXZsW9wjA9bBOpiFlxhrnEl7Pu29E9+8MZLY5M6x84Cp71/7pF1BptTXdyrHlIVJ2ouVPd/5bPyJP0/bvU/lSLr32+M97+bRiaNES68ARVfxVXraeM5f+Hm4al/jgT4NW/PXtQ5MHKuNmkOncvAhi2/rtMND+IWPT+jnzSV0Ywe8Y7HskW3ga5qbzPypto4d0OlIyNVN/T9rgh++//7pL//xH1mT/NI1nOep+Umfqa7PH7/ASzPhwytS6J2xKgwq2GP4YOsqqvaXn/3T7//7typ2wM7iOZNGr1gjTKCKLP9Be51DSHhOrDJqT68VTlsYCyrCUQqcl2P0LDCB7UINz/nzLPUYIEptm7pZBISVwMFmcAW6i28/ouCxAAv41DfbGXPL4P3Tzz/93AkXHgvnV5lAX730eMeLPgby3Xc/PL19+/6Sq6+tiiJdrXAC/dyepgcBhWrIVb5Shy96dS5Ll15O3vpOwMmbxnDyqbil1p/+1dMeX31uNNJ/2tbIg7D+GXpuS90TvIPj8CoYHP4nD/wE0rEz31DyD7vOfeY0tqTbn3/+oQvZpb8lsdv3nO/iuYOyA3bwuZCROD+dahN0GnRlznF9pgze6t4Fj2ecsqhaXkGhpXxMWFP2Vm0GuCzt4rl3S9KnOw1JpcN31SWz2z1VluhjvxhTsklxneJ+/eb10+9+97v+siA9/ZZFLLkLk6yvwQwPv3NrdPicLPCPjmenaesjZPXtluf+ipIA2Ntxod2LDLij79LiAEluQ45/HN3ITYO3tztPv+px7vkmDVxh0i6vPjoeqteMeayVvRMvji02G5s9DhD85TnnneTc3o287M0WcFS/do/K59S7YOgjNr3L8Ig9I0/GWDkdXqVtX70rLVLpsxcKRx6ZmAun32YJv/K9Dok7nctvUjUwh5vL//Z8+iNYfkK7sTPn9X3w8YjZytVnJhwXIspb75Gt/SPPi/PzxUcGCU28qFver/hwT5kB2b18op00bydI+TnsGRP0LRWK4f3f5Uz6vK+2HaObxxfiL4eudO83C6ZH/JTu7dSpLZK3/sqnXXLuovOeAn2OksK/v9293Mw26ycxy8Vv6R2dSqPTye2beW/0MTRnl3D5Hz+aRZscXlMS36y2zxLDhS5f7aNKgUuUCMTRU3jAB0lbHl4cd6ycTZEuJrKoFSPneeKJM124dyxMLKyMqTeuxibj8zVt6vNx8Vu9nMVE3Tkf/VGg0DGGy0v+q8Pm+CiNHzxd3CeG7ZxcnBnrvUiwkxx+ZvEcvVgQpT0V1ROcXYQGFa+p3nMOh7aVhT93d/ro5xePAlk4p+xdxmC3gVdagTe6KuuxLxmIAWdQNT6qqK3k8Mbr0AfQ+fT4z3xnTL0NgcTK4Ns7c4OX3lKG3uhq8G5ogGPlkfDzWDy3Kn0eNlfOd7MeY11aOegjUD2+Z+29kxa9fIx/pCb1S5Me4pbVR3yufpTSPBO56XAW3Zk/U18bhE7vrLI3++EF35lzja/iCK7OTbHrjPvhcV5mFr5DtHTwljFbf4pee4FxeB6eZj6yRuNj3lZUf03+kDXfd3/57uk//v3f+xiHx3NfeZSIb2Q8dXzSQeSg59qJ8lPXU2XtG7k4ShLfVE8mVej3L1XdeZ4Be64cctxFZAdRwN2zqHU3Jx3FdEFick4VI/fqmAMnl2CYoIQPCSbclnLlYXEGmOhUhqKlkYOBPXTuWetf+wo5E2d/iSnsaFuYOm6O+9vqMR7+6f99DPs2inz7/l1xmDj9gqCf3/aIR8zy9PPbt1k8/9hngYMhtM/iAXf4Sul8Fwv9EkLpHrkYOLm8n1xeIrvs1jzjUzgdaF/jS2TdtnT8T7m3B9JEJvl5dO2Z60h8ZTq3g8Epd7Hf/sU7i0zyDM+T+K+LGMFDJjtggbaDBY5bduuYY3E2AddOyGvPjL981WD47mfvef6lODtwwjc+BGEJn9I8A2vwZdBGD867mNEnuPXxXPXHDMy16/jg6hm+8JSidumiKoP4TFTVGV0E7wxcdWDTx0Hau1COr1RHyfzUM4T95jY2G5iQmNJ5OJhj9lCVE/a975TU5r04e/30dXec30Q+i8YJ1JIvwRmohT/9BNIufpPgpZ++TaLto5O+2o8I4Ym8nukSGDpu8kcXdLIpkg+ujA/29Zxy/TF11Vv1KB2/1b+mngvCXXRvMJU2MGvvzpYdnIDRc+0dHJOn76bBaTLfW8Iy3cZv40e1f0o6HjvfeIte9DPRFkdk1x8v9d30dUHcBSR9kTFtwd4cIs3VUWhK9ODCRX0X/ygl7hhN1GK3nrLhl+gbv2jqK60/jq/Eh0O/7hG4yUeGkmQLuptRQG7Hi89xd4CMieomuNsfbr1DL7J3Qi2XRza44l/wzU8Fk51cD/nFD2LPQkKMEC/EXHgHSpqL1FnY9byfSa3DyZTw1w+OP0NO1r0LJy/sHldP9/rqTM3xBaXqVK6PSfR4EN184tM0PaEcf18c5HHc5/hPzNksjSUODSnV9NIYSlP65290ZU4Il+FB1lP7RSO6nTlQObSl0QuYwJ9x3Jkg5QFpezlQ3XIa+ATf6COBWVjGU4uvO6e/ZtEZfsr78ZNR1fBTHbYt4+7j3KnxijE/3oV/PODTYuJ1LrrEMGNGWj8kL/ywF2fGiyxG9rEzY4jvWogkCQGNAfkrH/UT64CMy+i/b+s4ehXP8WRcjV1tapE1WZzqgmjGXt/KILELvPoHjxhqUSr5nPgbvtKvvh54LfB30dyL7sh1xQ8yjW1DsLj8OFrHdY5RBdO7nTYBO2BGrkzqPZ7Fs53P0Avv1g4dg2nDj4tix8NlMFJSzidPFX318YgArS9LAxZ64cnQunY+k8ZnR8+1Nbjw8rmPTxqdbV1hD57VjQ0ocpd9+IyZ8ApsN2N++zhzeZ+PtkYLC91QpLOc0E/XXy889zwXJL1AoJu0sa1FdtcD6Vu509d3hqqLpPHBkc18Pt9LUh96wdUWdi8f4nH8hV+0X7w6wL0we/vu6fus6b7783eV9c03X/fxx5n32YSg+U8bHJ2/DhO96Mr5xIEcH7j9PhKlLB9bPvvXf/zDtzphApAx2UCBeR34+EnOKUTZxXYHeRYfyZ4P7q3SMApbnzEKnu4gp+zOU8kOHsz4oxATBjIBSX0WwGn2aroPWSTYQe5VEkNxTEY+jlr+osyXMZwvaAkP73KF+TZK1KdBK/zaybOo8baCmLqL8R9//Klv2IgkgydHYn0NjZ/gpQcO8vhlJwvoilDc0vKxzlt9RC/VfhIcNe4pwTadsj/Ior5Vpy1pjxZfr57gTVo8ZKP3BuhTvwsFBZrxkHM+fZzCIwuEnK4ThIkbfNInfOSQXOD3fZ9fZ3Ho2ee4enf3BcPpA090Bl9yeUQzea+gMYYX5/A65q69wxC74AEm2eMYcN9158/xLtRKr6RDM2X7otMjPjM0Hmn4oNfZQY9eDaSAF281aXE1RxkjTVAsD7Xz0SFY5Yv4lsc17DrTjXYBsFfpkWOCR+Q2Vl54zGgmIfrBy+rYhKPshMnnjI/IL8iZePqlytTjF2tdBAbvTHw5PnqfL5zEb1zcHh2Uj2PjMNPPLmy3LVl19Xz8ZuUFwxa+AOK4bTg4cNL0myyBs0s+Nt36wedCzDt+LZ7TUNjm+BT4jx/eVV48IWc4zUQ5+pmdOfFGHlnhX1/ZRI/qpMqRsnIc3LtYcKw+XvSJvI7hVq5c0tQnhycySSPDGUPJYNa2Ow7odXEZteUhfyaN7lhatJI3bYUJTuWzOCI5OrZKjkJM6BNrFj/cp7X89Fj/i5fhVSr+7nTPcWVKORUPHUqzKArflfeBG13JORybRhcj350Px2sjubo5efu33d/pJw2vw2PxBLQ4elF6eIHn6Jdt6hcHt1S4Y++rTxZSS/deLzmm7/GT4Xlhy0sWG/1y0+qmi6Hjf+eCBHjPT/36h0TFiQg5yAmBmlbGHInVsdevHpEyB2asmpfKRyCV+NvxMOPg+G4fc8rYO/Gnk1sS/RT+jBmEwHcejoxdoOAzFPAPZ2WNjLNDPJsu/AgP1tA0dslV2FmgGxvP+8WwQJTvx1iUyOjtIfC6EO44C3/oRawD1JHQuV1VF7rhL4AXf83p61zS3B3xrAXc2WuMTL/hN/5wxq3F16+/yelA5mRSka3xPb4hHo9pEqf4EX5SumMbhoujM1hod0NRvE1M6wJa3/Rs2+FNUoeZ1fNjzlbOMWh9qudLrrTFaeh3s/i+8UkGS8cb17Rtf6WsXmzrXYr4RcdMQMQmPgl8xtHcFfy1jwBmHAcvTH1cr7xk3lbXi4wZB7PXShcgE3dsjhz9h6n28wXSxisQ0VEX7oF38YMR/fWN8iuThFzH4JGrcSfw6DrX5vtXP/34c9YkP1Xu2Sz1THayx4Pgqlzjo7P4Riufwddx3HL00RIcWpXn8MGPc/DsX/7hD99Swjw3onUAuvMZxGSu21FskO8OdT4mIDtHcFDXaRlljaeBMhDrLlsVpzL/lNEBBbYIwgpn9uaBefXIuLyGG+3UlSIeA+/Xkp599TIG/q0L5/dZhBVf+jx/kYEVA/YKJCUn+DGLZj/u8fbn9x143XUWX8LPUQG0dQpGGGccXpvqYflP7iKIMQzIZEqONEcuE/IJvIEFY8E0fcYw/UbxzZh0WkOGAXVeSN5X5Z0BIu2gUDfBjUFnUVDeU0H+8r1GLc/jdIM/nZLstuFzJ7kMtbYJiqgJgnOba+4sCOa+9f11Mvv98Jfv5ouDt+C7zzEKinyujwYcuTjZlugtXXwrO1jxnUwIi/vxr+FL18rDUjlO7xxNn9m900rW8V2GnKtk9eOHMl13hzc4yg4sdDRHgRndgZXUFkOKBuAjD3/tq3CyEHRxtl+o3FfjuLof3sf27NUdHLnjiY9NkC4foSf7Yk+I16Zyd57OsdRxErtd6uBgKfv6M6UVVlCsz9CTHwKoXqX0r0w3O3SRoI1SgkO9/soPmcA/uP176mahAI3xiJ/jV0cv4JpDbxYw479kNF56Szq6KH85d4u7/PCfs1DAD1wWBq/6LtC5UNSH/3dskh3SJPDV1SWjsagtfaJnNgezz11W3iDAJ70MvzMmPp4vWc34Wr8bOdGfSY1fz/h75GmvncMfnpUN1NqSFzafk/NPjKP0HjHBnuOLoPVx/KalsTA0ctD4Vd3ia2lJFz2L59F7oAZn8KQlsE5zHHvyw+VzfV9GrxMrXJplmJynbfqX4fKxSb2LlNLHV8rqGN5jo15A4jv53j5UJ6nXvjYv3GmzeF7bFS5spOixzPekpYfLxcNGYhodBUHbhAA6mlAQLuhb3xyrVy5scUcZMy8cvuWMNl/E0t6LEbbrxVGRJg+dIWgBm9L4VUxzZQBrUaEvn7bQ6aBO56As3t11bZymy+JKe8ZPH1nJeOooCHzJBXF1eexZGwe3ccDfPeZnmp7HSJIDu/OeON4ftcnY7VsnqrfovswMrHHugrZv5wlPo9vwUPpoD/2uk/hbym66fblfOos/B647fNWFOAV9na5t/me+ncc9xHG2rB8NUB+Xs7s6i62xXxd5Ym5g6U3smvcO26xgczLxD/E4uoy8+J3FHPo0iR96poMZfxWCH5AN7vBkId268j79cpDMP8pi08yU2OMf0VP4BdVHfkpy9FwW1McupBR3lF8+TwPU6WXs7vhFBQ16auciBTPH3diMocXZ1oPnC+Fh1gzA4h+B+egiJDHZOZoI9qI1vtjviR2bxojBP7oYnThMCdfxM48POZ4vQ4tV47NYZJe+wz940nj0Pxc3+S9/DugoGhiaB78x+sv7D/0y6tus76T99UJ3TvodtjMHiGXsij9+0JGd4/oPXSSbr8Gx1OifPaMPegsP1qjP/vj3v/8Wljr5PZ3BpG0GPUITdBBZQ1EANXbgRcnejGHBA12drkyOYSbwo1W0s3Ckj/wZvH69J1QaRyw6LYK9ygtwaYW2b1B2AJg8Tmmwcv7370zwZzF2ssGOXzCUIJj7oqCFswnU+wmrEEEYX2GugzKKtxjST+quUFL9Iniq6GST4yh3cj6Kjz4+drFjQTIGgPexQxCjp78FDTz0OOXg3YUxu7Q+58q1heMuQFKPbAeCRbDBlwp6tmAaGyaRTQE4CZ6Re3h1LD0WhgPruV40PB5SnpN8Ec4i8ZcP75/+/T/+/enHH3+sLUfuwcM2+uJfP/IJ/KWeFWid/diqtANX+fJXvaVteVU/PI2O9dFSTcReyh3wGmZHd+CXRpsOvj33ub+At4sFbfvjH+3LL4dSkwC7/Eym/5Qh3AsjtFMfRL1YbHCPHvpWhPjq6OLIUl87ts157ZGMByMBHjzUPmcxqV39yHaCXMQyDgaPiSA8Z/Lg6wtLgu3/SAKYK/eHD0zAaFPr4FRvx3lp80s0AY1OR69Lq/TwEPj19d0J3/bWJTjWkuqqsvQ5fLgwcK6/ixGLZ8doqocDPRfZkj743R1laWHK8/Ohzbe8RF8JD97v8JU1OCyencsry8LIEr1NPBoa6pVk62LmyK5Oal9/pz9ZqhPKDi7f7G+bMnXBWH2YLOqH9BJQsbA7dYklXUCje2gvH2GuFNQ7v9/5WVuPHgvW8s4r2VbmSdO/O0ToxM/udCTnF/2T4KCH1cXWrQ3zcfG9SVstkzbH2vT9BMfxg6oO/IELe5+k8ZlHshEhBs/3Crza9DSc9LkM1yZQ0tbdz9nDeW0j/zZ+xXZEWn4xeu/nLwfRp8lb8zJC5o3ZWuCehbD+Dyi0v3h69cIcRS/GpL6xmSt8sAG+cAWV9tUz/iRk4e3iPHOgnV3+gdXKVT8YXBa3fY1jN3/Gb7sYKsIZ03ih19fuBjfmZTFUboc+/xm9HXlyPIvVc5F54g/6bEzS6ZxFVPpWA4eWvAvnax5u7/QNX7tbWpWkpzlh4yR64nUXX+m3cT6HgYueAtuFfhZclDR0w1vqPdvc71il/5deVBB4a4d5lFTdtK+9J43cQXbK0e8szHs28NU1O42M0t0fSbjn8jz6wVhzvvbd4+Vhz7edr84CejenJvEfXbp5Gtw2Mt5lnu9jc2nv7nAAZr7nH+lvDss8NwvU+GHsUT3kmF67Vkzffpn843tCZD2Bn/DctlTk2Jta+pPfWdfwL3jpvXN7aPbiJvjIhA+bkKs/drbzvItn8rFv11tyF+X4Gj3p5virZy/LTzCMjtRrL1bH55y/pxHt6i3KePYPf/Pfv+0YrfoCFAZHQRTchnaWdGw4zXkdEDP5M9jev/Ms5gdQ0AQuwmTA14HLQZQEtz/nOWaoEx+SKMqEbaKOkjOQMat/vLFOT6HLZ1gpfxbYzd2lxppfTRq6BuW8YcOr6SwSngr7MwVH0WPcGEfQYCDY22cUzdF8ybA7MkcHVXjaZO2e2SJAg5aSRgK7E8QOSEHh/s1+ufoLPnhgvwcDi+fuOudYouOd5LXjsQMseGeXbJx7+S69lrHPkU0/NGqv6Msi4TRdyavk8Au/3J9ZjZPGder83k36u2++Ln/k++GHH7J4/r6vDBRi7Kj2tYGhL+3k7UpT4uQfPI9ngZxJwQv78etiBT0a/GigBo5O0JCLI3DdhamsGUChte8ld6VL9/yL1i2EOTmq9Qvc5WB1ODoKhfjoXOXrf+ghXOr5DFytYywkexZs9T87PbF/mqHqGzHivxbNdpVn0ffq6Xdff91nmT3T3Wf4TyDy0UXK2i/H3j87u9AzUOlcAOq7v7MgJkcXosHfR1/QZcTg6qI8h3TK/3dCr5wBdCzorU51IgMdeEONqsKwTWToozRpqx7rF2xAd/Rcku2Dh/m+g+AcPRZ+bLY+ZxIqjnQ0Fp1bIFd3wcQ96K0LV/oJrH6PfOwFrnya5Mk3F9rzhUKyTTt98nF9O5m/mR+YWZ2o73nk5gvO4ecf6POzkXf8WBqdsfX49KTHBCXV31Nu+/rZntN/H30hSOqWPj+L4qprOuqrCU+/7sQnS8ZV3+trREYn5N+E9z7bSb5AWChSRvWHfkiSppNlz1NBz8Fn95Jvl6+mh0ySGK5mn3ssjvBMl5/rxfnq2fHqwDnd4nP7FGeON1/9bvTvOpSlbSVvHyfI+OqjQFf8e/Bxx81zH3OJ+gefi9+xNOdj/2275/LqotaFZUq6rO8nh7PCdPc5KCZWxHanXZu5xgI4J2kb/+vdr9PGfPB2oVmcSUcWluzuY3D2J7Tj45WbTIH15oH373xf6H3xos8PNu0mTe0afNePWR38xtbEAWORbkYH84jFxD9jvmM4NBUR/9KvhbOYZ4XQR9HQA4kG/uiqcswFvLdl9W046YvOPCc7jxQEReNzFdmTx/qDvevf9BsaHKPj4PgYfUjKWQ/YzLCgCp2cewRjh1AX1wlm5bV2T/+SzAdd9ac9HNO7i9aMF0YK7fpJbDnz+fBUftk1vBvfTI39SJ6/gideG3/sn76pJMPIgzDUoUFP7D+iVD+bSjbtdC+t77OH+WIucuDir+bWR3xlS3Gl+IPSHQW2KKHAkmk21xKXzSl9BMZ4Rj/yhWHvO66eQ+dZ7OeC3kIa3f6KZMrqNXqYMZCuZE78t6idXfrR+b7mcF4tN/ahpK6VnFOnczqqTmPV1NEV+d+/fddHNt75/Yn4M533h8XCVy9oAr93TGYuohdI+dOMh425V1mGq45Vf8dm5f2nv/vbb8dYwzghdNKlRqGYIkEIkqm7Ug5nkXLgoiQaUmdXtU4DzEeQgsGw0qIgvSx1WnLMKZdRDheh8dN+EsFnoAte/alPg9wEE4VxmjGyye+pzzp//c2bDJoXaZ9dJ5lDVL4oPe4zMjEiA5P10DRAGyTJGBhKBqMeHBqrj9bbEUopkUq/4ivsXY7pV4OmbiejaxAlF/bg3r5Dc3DoL0iQy6SsI0ftt5TjZOjPowyDQ9/2ObJIfewm9eMDnHR2Frs4rBOP3S1s9pVEdlItDj2X+uNPP/aXhAzM4tEnjsrBekcgtJoOXc+Psxee2XAeXYiNDx1BVX11EzmXz5Wfx8BzKjuwyD4LqcjVNnAj49oC/cE7E9dmgzjg5b8Leriqs3RJN/6+sHjlR/sYDSsc9jqYR/azg5I6i54gbjva8wMB5+0goefl8W/f/tQFo9xHCRrYRpe11+mvTj948TLt9IPX4bcpZfGnHPlGvzkpD+Tb/g1G6dIFQPiZfoNI4Fy5a9fL78f39zax8bq8ap9FyYPHPZb3eOFzUh2vbOMX0VkSenzQogA93RdGXj6D5JST1Mvgl2bxvJrHPpYWOspdtEjbJlOk+pHpU1085FI++sr3tOfbBu8dThmMQcGuaY8/NCCJQ+gsX/rFPujHozuugWWIj90ObgsZ8aD8p37plHd9nJ86adrH1y7ZoveRj7wD0/4HZuoDq+6WpXspr64G39hv9S79NfgrTdMlwybn8spMT+vjE68e9pJ8bh+0u6N2knEDYsbPp3QevD1wbbqfP+BGhsHzkE9YU37C04Ht5N8Ktj7zXOeD8d9IiMlTHpzN5E2csUjLIq4XPhZ0bJc/dyAtnN8ld9du+93o73wzCwjxafw+blMZLD7oqxdz+EpX+p2LFHdbUsH39Ev8OGSKE1wX9L4EGLlCpRdzu/HRC3JjvX4wMRpO/fBV+uROtuFkPuviGc0GrZyzc3Lj0plDpK4p9CVL/ePInD880xU6Xe+4gE991y8ns4ge4Duf1oCTrUVcuDaHZm/lp70ulQ+lOwmVwwZBdTv0pdXjPdHN+sbmiTlzXJsk8wNpYaT6Wnhkp9W/qurvNv43zfnWT7kXGTsG6MDGSRpKJzVdYPvipeOO+/Droqt3JdiU3tj85asuiNll4kWl65irXPSTMr3zp++8Be1SEZwptA2H6ad/+zjmAmPrLvJT37WO9DHzd+bPn3/4sRt69OG7WXacbcz12WfP18fu/ChdU8Q+7X/Ow7PT0lORxL+cs/8VA5Px9uyPf/v7byHpYEqetzeksQoOXIoSOXUUVWOe1MVFYDhwr24pNpz3yjUG4AS7gBs6wUUy+JOHThjyzHUxDmOhWkX2yim0e5uk9boFMvjx4vnF/ghIB/84Df5gMcH/n//tv3Wn1Bb/jz/aJf2xi5SPcARvv9nZITTKqSN3wJRSjdNnuOXQGV4eGUz1kT4c54Xf9D+3o/H5MUFC20y0wmrgSzsnyXBUnhGecHXgABUkPftHb72wSZbQbHDrRQMZkoKri5fwXPek58V/S3M+V6UNwrGbAd9BH15dpXXHubvOrkQDHRoWeGz9vM8izS3wn9/6PfkfygsZu4sVfAFocNqBU02F7ry8fyb58hE4QUdyjrOWx2eiADXjQ/2jmqNDKbj7Xu/go5P2Vw1pskFGDbWf9vajJzbRTj+zuHWxV1ypKM9gqvvJXTxHNy+SfVHDeX2a/ur7zoMvdHxh5/37+fWuvsMy/ulC720mNDvQLkS6UE4bW3fXNX7JN/GJMtz4rY+kbm1e3prJGZnIdfxl/Wwn/X6BJXx5rKnPt/eiMn1j58revuEvbXignQaRtMmCxy6YO8nlfHZ7DgxceoXeBv3JE+Sk1fUkY4hp2DL0ag/2s3Bmo4kZs0M0C159xZP37/1gEjiRgfB4sLAeXu5p6tCfRz+uV1qiZeK240LPgasDnLThu3YN3U7M4X9sq+6e2YClyk3xdGc2KK4c1FuCIjt9DHhspiF1jumjNmsenVVvte05FhfBBidr9VG42pAuE2viH+w5b13YXa2QQKtUTzr+crzm4qu3XVWlk7aA1b+702Ys65sUDgPH5ulzs6/S+caUbSPfjj/nC3c/3zolQkp9pOoneY/JLu1i+aKZ3P4nbb+oJLiOri48i3tK6d53+Bkflu70N4EZOMdVG4CjpzveKZcfHlA85E2n4Z8cg08yVhtPwp/jQToLk74NIbx1MZB6/tjv90R+sBbP4o/4IjZIi3fpymzkfC+eq9Yc9/cNxCa8wv187oq+Mi6TrRP0g1Gs9diCeWN+VTFwL/zImIX9GSeRQcyz82mTohd6qbMIs+kwMYVsLsjDQuKwA2/T6TgnJ62FTvXVeWvmmu4WWx8Enp+zMRnI3fffH18hvnXA5Ph5cM4rcQMu/oWf8XpkEMrCPnDtGB7mVXTzXPYX5WsW9npYUKeitmms7MXAXKx/msbfN/Ui+eTxo3MMXVJj8rGfpCucbDX2ShmY8g8OaHUwfub4Sj1fuMku2O8X3d0ky3GlCTGc2nCRu9arLjbPY4XvwYfnl6/nXfqzeDYu6T6yFBd3i98mD/LkfHisdhP84rJ5mBz6zHoSZDClgq07RpILlNy/8G3O/SkL5+/+/OfK5teQrWdevHZXw9omdm8OC5cMg+fSv5zjvmWstKZ+dqzJQLah/+yff//7b6uQTSFK6ZsrbFIXLDVWFAj5yfpap3QyoTS4AubZKUkbBadb4XHgWCArU5wyf62PVjni4Fz8Q7/qK/zkBhWkwpNBG7NccPi2Y+qRi/+WxfPrGJXx//KXP3fxXDnQDdzm1BRvEE+Z1LaUHzvZZqFzg39kg45wjwkf3714SJ++Cg/P+Dr8Fj7pTicfM/DTz3M9PU97jZxUHMl6gqfTLprPM3by2MXVsT4H9uijNE4q3vDbW3Bfndt9B7+uzr2Sjjz9lcUO0LmdHQYnOMTWeHj37qdr53n74mFv/+Vs8IZu+YimqwM2OGn5Kx/JkgHdOxfpC9c9LXywxM/ge8gHXgqmlu3P/wID59bJxZP6D4K6RfPi0R4+ZgFg8VkpRi+R3aLZpCVwW5TV7oEzoMi1O8m+wNArdjiD38LYhEaPdODVU6vL5VOuT8c/V5am4KgfnnZJMyuPXBnM+O2kMoFLqR6eBiZ9z+K5C6LyWw+BflLqRu7h637cHbGA6P/IM44u3V3to7/xhx3Dw/foeMod3453bNxpOsc32el0ZYdz4EZeEym6mxyrV3Xnga5W/3O+gi/fAz/Hg2/7b90eTznHlSnpFD2XF8fCG3PD1+Ay8UX9+bdQCVz0D07c1W653/752wuFfAR26unUhUij342muNH+XQzrrfmhY7COu4Bpv0HL78emo6vFF4wo1L/b//C1ei/N9N1MRuWm6QP+4RP64OHz/o4P+qvf8HjTqZwU0S+Y4rjZY2Wd49O3kItv28cX/loaXSyOiV1TPzxv3on2mnwjuvKeFo9U+5CVL7Tv0Qv9xJhp1iP6WvmOjI2n8SELuJONYTtyvqRnYQvcY5S9k9U5YuguP3M+MrCHZBhM/JnFk3NwnQOSX770Ks5XT29ee7OVOSOcpH/tB5eFbMZs39fc+IjHLLrJE1kiWfBNfJsXCszFQLqWB/PM8HLsmr743cVrF9VBhGelC2G+Z5OHj7uQaL9+KgfW+eAaHaeqfft9oeRUdh7p7nP9QT/zVgCV5Sm8J4O1s9z8xXnNX/CSoYhbjP37+EL6ju1W547PeDq5ejr5Xp//SdP9P9XDRZfxyvHLzC9LY+gM/KbHWJhyzz3yOf2Pb8fwelmL1B+Do/20qVeHX35X2b/IPP2h9V7K0J3kqmXG4W46qKswdMqOOeczhUtfsLju5mzoVdAUfQQkh9V16h4yqYQntinfkSc68NjG9999H56f+rgu/+kmTBbp5dvrHw+Oxbl4a/eUtV/9ZfgqfJkYH1LKz/7XP/3Ttx3Iw84MhPwRag27yo0Ke96rxGRIq9L0CZmedzFyBiwFEWKUMQ7sr8LqE4JodEIY7c5xlDqDY9rKfDooZhDgD/Dgt3ieYJKKoNbk9tLXX7/p68Mo5acsmv+SK5K3WezBlW6Ry0JknG0WIMMz/J7lWfwj/yy8OGl1AUHakazSOyAn0ODDc42eN9tdzH22rLhQx2QyOdSXthJ8jteIwCYNn/66AMB7HZ4M9B2Q8lIBSpNzCIJ74aN/qjqBC3ICVr8VnARGO9r69jk19k+HBlNBz8P+wSdIsht4Ms4vDI5jTYBy6/DwG/46YCtBcvll/9OeypZ0EZxww+WOgMXS8tZEWdH1/CXIa4sOCD70w3P+OlhJAjd7Lc3UTSik9PCUur4qsIEnVSDqbxMgdlHcsRDcs5MyfuY9laj4rf193tIun53mDxbI0Yvdbs8gz/gS7OZ5s3BdOaQO6FzV8jl60gdvqWk7/TeA/Tq7rzJeTUy9sC3Tc86ebp0NnzOhjEzx53SqD8BMhtCjzhnncJ1F1rH73H0JTI6b6T04ZvH0WPDInXQ9KnV2cytaeNv2sfMsxPYYED13N/gGp5xxP+f0VfzJztm4/ney/uoa1GiZXQO3SRCMmE3q1xd2PDgPqfQfG6AN3yYwy59ksXL3c7bThGTpnkXt8nDvW//8avgfEvQ5cQeThS0f5CFrzoOvPPgLPYuImWwcJ+evuyTwB0fjRsvJ7pLwJ3qxkOJ6YnTHdHSQGbA24x9wBmnKM4l1DOOr2Oe844ls6nIcW4o/+nyetfeNB6HtmDxij9J5/b34ybZyow9BIEJ8xu0cf5JOn+7Mpa06yvledGzaOwFSaZx+cx458dE/HCUjHRwa59wcFz5k/KSsiVM/MXp1vTLkOBXrR6nqOW2FSWKVR+9x9oxnNzr8b27/kaE556jqV77rD5DBGbhENLEWXXc9xSKw4g/dz6319eEApRxZ05cv9UyahbDHH6Wdz75+5ZdOZ9GsfJ2Fc+eN+Bx4P9pkY0p/F7Jf9dV0mM5n6HrumX66Ux1tl0Z8vjGEXgI/GxBzZ6gyhc/1hd4JoY/wSlfkoP9ZH3z59Kb8nJiV+lBOv+A9OLzmb+1R/Ym18UG382XPPNe3knddwuI0W1uIgzlmue48Pz1PJZ5m57lAspmFbfTLuV3tiU2pC+6NX+XxyIafPgLYeHDq9i0bNdLabfKjH54181v+f7z4mHLgB/91Jywfhf+svNYPa5PgyUHz8Dv8Q00Xdu37pqiUFrbq+12cyNVd58h7/aUxXDe7uMP7xn1v0jBPFTN7nfHCbuJToNr2Mr7RcVY/GF7CXPrgZwzeuzKETD9z788//1Q44+HVm1cpX4Tn4A//cEwKfBXNL4k7fq+VDTrv4tfYS+X6HtrFkaZn//anP307QDlPuZ0YdBeCEqcnhEWztgaYpBElCHOAYbfk9329GJsfsUBYweiMlsOcU+IMxGkrrSiRo+8Omr41XrL2zRQlKPT5HHWRpoqNA2u362zxTIF2+7777s9P33///XWltbepTASdSPQtGyM/Y8IjmHy0U3UmG4ZtWX5mIarcYEM32vQZvNh7LF7Sc+ikrjnHXZBYeARGwCnuQiUR6dQJGhIcPU8wcpujAwBc2mbgxjaRQan+wW8Ga/jF594mc6U9euAkeBre+IeS3N1FzcK5MKFR3+ADMfrHX+aLhzNY9RFQTL6zixEC5RmupjNo1as7zQDG/47e5+Iji83QbDpOv4O+4aJ99ZuBp28s1/Yr5XgWAYNnvJZOjl0D2vbyHn4On/yg+A5fdnRcwXZyrrLHRvzX4zr7hR06Kt7oDdzeXm268VV95D9dhs6t7yxsxi/RBEu/a0OwXSALYAKaHBrssjuxG6wsgqSlvIuzloGx6O9PAGdCUE/P+odQ+UHPuQV29RO9ScXhPIjxydbg8dhc7cxdm9ox9hzZLKbSifjJfHEXwCtb6Sddukx556X+m0zeIjppaB//Sip85FEubpq483mnuTzI0rbv+cBOfBpc9LDj58hNtNPnniXtj4m8VfUR3Do1GfSxqeAO2PTrEAqEb8aAO+P7yy8SN1tlTD7orCxLk//qPzaKX53F5kMHoALDYvoUPlhNyNN40uCbi6fhmK4nnn4OO7aT2V4prd7koV2qbZOWfyVs2vEsLbzU9u1mLCZt3100bZ1hr9xz43ePVcOjvMPcjw/JpjsP5TN2eH74feSHnNP/9ElePWgzZi3icnJkPfh73M8wMPCOgzlleA/DE8pybPw+mx8H61tEshj0Rb0+y2scsPcZr+1944kf9Ty4WwbH+MTAef1rv2ibBbNyFua+0De+9asx/f7D008WzxmjKDT+GMtpl13AvzROw6f4IQyyp821+kz++haixq2Zj9r/8BkkETdydgxHT3gnCPyBN5e9CX/FHeT6kEjiB8URPcB3ZTY7scNCMJXFV8HplW5S9NGpwJoH1HCz8vJF5r3wSPftOwM1Oce650+iT/TgoO+1PdDlBX/3necBYBvWxsUjVbbTT94043TsVupnYMx8PL5S+mc8P+IjTtU9/KPliWP5KM8bN9R9wkNtZe3mDnSIkIU+m0YHfVQwF9vmFvred6p/6RdkexGT88DyFfV0sHxDYc1kbmiflJ176wvOAxt6QykpfPfHgLKQ549EsFb95s3X3eCqrdE5/RFAvzqp9CvfjIc+klk9Tz37Kuc41Sm7eK6yQnzqIDA5y0EAtg2MjmkI4ExwPAK6unERoK/g2tdasVqSchQ+k4zJNxji5BSXybOOiLGdwGYyFZg4rkVud0GOAYMx5eCZdwsTPrXdPXwY6usMqr6LOP08B/OX7/7SXWf8cgaLMvxa3NexTEJhyNVUHblCPiX4zxeUeltHRT7Q6Tdqw98Xzw0oAXMGikEDtn04HqPm/FpcBMXqWEZl9EKutFKqdI5H5pwOO+2rU8tg04+N6HAm3hnUvbgpTGxycJDLQqmPlgRevccVuhMQ+a9dMf3OINvbf90RTYLW80MWk/inO7Ju8ApE62fRZmAcOdtWbk45QYRcLEgHkjrJrb3VexM4/NZeqxdY+OODRo4KLjm3uO1x8AwHR5/+4Mlxv/EOT/r2mWy+VqiphUeQ6y7B0Rt6dNUFbK5qJ3DEt+L7dvh23uMj17epseYqM6XRRo6pG842UNHFLsZ88aZyncFsB2cX8vN2gcfCVqIWx2RRkqNt6uQTPGY3Ofyl3a3VDVIqa5fimsCB1r4qTp/2F+RDw67T2OLIktqekz8y9Dny2NHiuXo9fiWOoGmSngXlTJp8tOMvCVzHximlBwz/m7sf0pYTfMcLaGTiVbURnlNPRrDN4AXoM3bbnwrob/46xvs3ZSc7tiBs+otv5HKRPbzCEWj9Tll9pkEu/rbhNvrPQbqk0/jU7I7Q7cFT3wypHQbGmXFuEg8LX9bRwI8cvYugHSOHn/pU+JsL7VJrGp6mDObmeN7IkTOwdDltJ3URf3gKU7NwPn2KZ5JjdWwvrR5G9ge+5Wd0ww/Gz9Uujk13vUbw1kXU1Kk/i6fwq9zsAvGeljI89ASP/sV50vY9Z6d8pOk7fuoxroHH61mInL7VB/5TOl4Z5fpbMvN67GbGu02d0WWzeQmO2leKlQO3diHzi2fzmCC7i0GzGANn7om9M/42pgxffHF4w3/jl3F99Aevce7Lfhvji1+J76Dohkq/v/GuNODHW/EZx4FzcW/h/KJ1iZ2hI2aI6+/66NqsEVzsozuxNPmKQ8Y2tDn2H74mTIdH/DxP/CsNvOM7bbwm6g4ZUtJWeZdG5+HjXASI2Rbj4iBosOZSNnRM3r5vuIhn8dwZxLP/Z9e5VsEnnoaBoRrYjlF8Rr7R9+if3fGhrecpq+OwcVC0vn/KrUwCp2/rOm6sjWb8pVdKhAaevoK9dlf/iS+lf48pqn4RmLpp2goD25x3rj3H05KU/p0/aquvZo6GKxB0KHXcQZ9+z6KvmTtmzHCiPmobHoM4/3gMRXiPvL3DFb+a90mf+cJiOzSrP+PH2KXP6AWtvmWqP8Mefww/2l2c7es8cdjYGhLFER7Yq+//Rrv6HR17lR64tVNcZHL55AuR6//5pz9+i9gGKSrvIAmja6gSLYI1pl2yWdSikB5llBDw7GAdO6a+jsSQE7w5fyeBtHbxDEMZz8I1xmCUBsH82cXu88YJ/BwmZNrPZNBb9mgiE3qhEiP56WTP33h9z4v090aI759+8jq1E8g/puR7DDq3nNhwJ6/wE36lsFs5KIqRq8iTe/vCLSlepx/5qy8Lylmgyx4LmOPBQ381TvrTi8ASD2lQlLRXbUi28Df11T/6OSZzdXGcpLfd08YxZ4KN3QoQXgZdr6YsfOd2PvtNMJtgPG/RcFXupAExcrx/N8/N1crBRz9uDboVUgeOvBacHSzslj/6CJLqC+HxmZM60JPUnfr1mQ7e1Mm9gxE78bH2Twa3zzjDP3oIjZQ76Ax+hzOhftHn3elgL060DT+jw1g19XMej6qdaiskyBD5DG5+2Qmv9fFbgfvl2TVhw+Asf+FZhhydBkf+L7NdMnKCgrdtkA9fUsdMjsHtnRfZQqll6uG7Jho+mNyJJSgeC7jISS9SeFj9Kdd/6Et1OvQKvAtR/qJLeIUDLo/1sPWr154fCwxWo4/qJ7kxIKm80UMoT9/oPGUD1HQa+iHR26aZVPga2rNw1veBB+zKIvMP5wtD5nuqjEnTRt7QDgzcjkP5wMiDs7eSg7O7DNpSp5WOjZHaLvW410//tYnj8hU5jY/xGyNt4JaPO2z1GQJLb7mpPunn0K3t4iShHnjn+heyeuqEH1t17Jc7ehma6CnJgt4sbgPBp6u/wfPgKRlAUiTpsfou0lJ6HOh0aRquJ+k2pNhJPRuTV6u4nPp+kwy7+MKjCXfaGzvOuG/N4Z9s5eFkvErkrfzBt1+EXD2rVy5/PU42ZqFf35nWaW8fE+fx+wsmfQCOXgbPlQ7e8howC0zn0VbgWbE9ynft3S6PPrKx21hCkNCuzkMa/LyFYnx9bAfj+CXM3SSKbeiu48Z8Gdyj4+QjjwslX0w2t3ehCn/5zJjFJ4SBe/X6TcZ1xiE/rU3GZ8deuTgWy7K4GjnS+8gFt7sKxli/k5KLKvzMmJl57WUWqN1wyPGLzMmo21h7/3a+NN2NNf6VhObE0lk802dFJ5t/cATMOb2JjxbOHktq5Ejb7JrmOBm/dAfv+pFjscw8Z840dhOASo9C6D1MNcbHNcK7uXDmc6DVQvTdeBv9sEr1mPPiwHd0g/deYB+Z1ob1GTazCCzXwdB5m+bpARw0OScnnCc53iwNT+Mj0y/1HsEqLXB4ClwXn4/YWZrFEbgIOo9r5HQcJAfTd/nB852u1HPzTuTDp/i3cQa+8XN6j5T8KL6+47P+mUwPxhmsePP41eLO+rY+ro6PDR++Uxb/yHjrIrrsPS66wPf9/X7QxVwxhumchh8iyjmtbbv2ygUYG848MXG96zpy4e3k+hb5qwK+mc98PPtf/+Mfv+2zig38qUijDrt4JhOlCLImSpPEh+Q6XtIoBgMTBBhwCBjoM5kYtMDhEly7iAvjyv0C1otc6fqZbVcpfk99eFJGeVVuFtACLSQUG0NTen9jnmDl70P4/+3pzWtfbsBHFq0fPQPzYx8k7+/8h8cGiuQGKHg5YK2Bv1FWHTF4La7DxlHeKJDMlGwBRZMbLOZKbBzSN4s57n5xjmr0ZbQv+/wNo6Yvw8RbOhjwkj+6N8Agd6xfrYVYsuexsYJPdKPS8kf1nQhCY74dmsAGTaoqHlScuSejv7KV9gY4O4yv5n246X0W1tEx+3J+Xte+Oo0OfklfcjMLXYFztedCiK90sZZc/dSJ4TXRFEkz3cjqBdfqHEJtwG7l0J9zA0QpAFWvESRSpY7TWtBHFUjk2ITRBfmxyRdfWLjZWYm/BSd/rl832Ej0E0zN8EFUN2ueARe60ZlBiF8/Jd/nSqWw6dkwOy5Y7nhKNhYmIMU74+NdABW18stONr7E+dUzOyseE7GwNMZO7i2vIOy/cZcBn354snimx1kU0HuFb47G0/ZZ9qxb6o3rylVYAVgXcSA+/up1b3vRVZvzAW8XgNrZ2YRvCIWPCd6BCn80Sbb6+OFnWsc37bgJfMUZQBcCAqRzd3zc8Xj3zsSv1/HB0giv4flj6BoWM2Et3dAIzXn8ZuIO3PSEOv7s5kaVR3/8xpFOB1c66W0hoK5jP/qSp2V8z27OXMRPbJzxFLgwRbagjY+E6ukLjcWB97d3ck37LpDwDHP1h790rn/RLyFq00Q3C5ng9Mxs2cLM4W/tOjhnUnVe2XiAusoTvthZNRGTgcBVXrqIBhu+Bb80jv7GbjIkjTmR2WQXpiIPG1sMBHcQ00YXz4V9tAOnP3KxLZHRgHf8dMZcpEg1fqJLQJG9lkpdfSqoa7sc5DQ6ZeHRQfVdSkU+eNTnX9rx1PfM8k0ypcfGuZVT78Y/Y+7oSAmcnP3SWePvLLLYvfNh4GVs6yM2mU/F1nlsIHT5QGlMLF4fwiTeI+HQhCDZNEU36LY+1XwETWdj69EXH5D7Zov00cKN5iIvOiJ/Fx6JNV4pl1jDFmJw43MG9NxxzPjLuUTftW3s0BiN3/hHMOVPHLIAMQfO5sKbN6+eXr10l1L8H0Hg1c/rZN+fH1WjA4+b+MIjHUmVKPKMPxyjsX6QWzi7o9hYGR32Ao9+6k+BLZ/jDxr2QosPuHDvznP6cs3fsn4AzK/aN/LMBsW5oEjb6CQE6C8yzEVy6Mb2jTOpg1987w57ZMWTprAR9PwqRynt8nsTh3UOPs03087v2HViecHrc+zGN0ZvY108iDkT781tfl3Z37XoDmw3Hcm0fpFjPtUxEwL1vc4ZkafKUDc2NKfPFyorduT/MPScYS4J7Y7yzCP9zkv0FM1FdnNYLlLiW5G4sOjb7ffWFnNGqJVmN/3wgc3058p9Q1fgwdgBti7yDL/1Hz36LYQ+jpfjHXfYErffR2Z+9WtwzwbtyEklfNDr6qoLvpCjZ5lnwXXsBGjGbtaoXaMZ2GV+cvr1Arl6zwXSv/3DH78N3YN8AlyoAStTHVABtpByFfC+ytaDYcNYnEVn/Qkgc8IJAsEDHSEqwAgtYPX2YgzVW8YGQBRah0qfvq+5EzLj0wpBR5kNQgxPdIqvgKFDmMC8fPEsg/b8IlmU5arbL854pRoHaMAiI4MFr/ZOIsFe5y2+xRkHTVYe0YaLgFk80FfU1IFShRcvXKluv4A2mKgc/F3kBbZVZp04BF3tAmB0QSeRrzoavW22OLifm0jRpIf2i8MbdHWItFEfl2cNFBL3Km84bYJDPwHFLwfaTXU+O1XpTK+HH+VOOH0Bvp3XBAIe//Ej+JHX1SEiggz8Fki+eKc/XZJXPVybV56ZFCknKAI7E9vI2L41lvPtQ5cnaESfAmUgAzuTxy+ezeuCfOyo7+CjAbsmguboR/MsPOa453wwZQe1PgZPKmqbyNXnAaM7MswumluRU+9CxPgAO2NqcFaH0UVvIZE9baMHvj16ErzhmRfuy6uH9ElpUWbs9Ao9+pzXPw1vxXVsNYvTubAxfvcZ1DSVjrsG/G54Y5vRkwsKC320GkgzMRjHswjw1hH88QvPvEXP8Zf2I2BSx1KShUL9Jn3ws+nSReRAw4SoXX/49nGp+uBfSWSQiyhJAU9HUXC03TGYcZ6h5yNpOTEEeUwHihz7kXFzoX202ceUPQz8+Au/HLorv+S4OLSbGHJssmeTXvQG6VygWuAMvHGjHL/mGxabw0d1euzmMOjUnn6f0nXeMglctNzzSFU99zxtlgFhMmeT+KSkAMXmvYgIL4tvkogc+aIPciFiIjQmOhmmqmz4OyUZh87wsln/4mjT0DCXTxqYw2mRDqwyXIS/q+9Jxenvqtd/9YRVctHl0YXj4oNw2tCv/6Ts+NWWrE7ZuBtYi4HG29Oez+Krhs85fBs/77lw+iXVf+Kr8f6eL49iQ/FkIi2N0zYxIb7Rfqm0AErzLNz01S926Nw98cE83kWYGAK3XevAFVfOZ1E7j1ft3Wgkh66YEX4z5Um70I/rhixcGsBZ1M2v5toZ9gVDSwSLaR5nzJSXDzbhshgKbV9ydpeYTjbNrmpy5Os417t8WyfM4lYcel7e2CSf7AuS/KpTzoLxtOVgFkZZvFnkxl/zMWXk87wsXHT+/Phy5xDZ4rB48EHeGRN9sUAQ18atG5tHJQ47V24shteONZ8tb4Esf/CJg3jRvzjGH/FdPSTX1ueczc01zTgLX9PvyDqqaPs9gRnfK2T9Q3dF+wVD8STzDedwbJwbGHls5XHI+kvsqi3YRxdnHtO/sZTe+Wb1fvQXPGxYGvmzyHWGrL58ZuQjz9glPcvXPJ4W/PpPc2X4JRcRv8S39m6y+vpKcMkeR061LuXBheMMcq4Q+ua54O18m/NemA6qM0aPDlI++7c//su3c3u/2IpHYhBAlGbR2Z2gOH0VVAMMoRmEx2gQV5GzAJHKzMLoF1qEnsXztE3O4OJU6WcHza/QMcogGgGKEp7Au3rpwjS41KMPp28Fv3mTRaAdwdB6+/7nviz+7VvPZ8VRBdv0n4FwFsfpPTsjAvEsPmEEky49xkZINzGyyc/CgW7LP33Qo65N5yBtlBrXCIJKUAeIO3YA9P2XkdMggseXLEZPJ9imXN01o3XLNXL40TZ1oxNy2F3oDm7axpY5rjzD3eDkKHYgJqj0giBpgyedFi+cykOnz5wlOHoBOfl+deXLoaKTBsrwhKZBZCe6X2RJW/0pfiTBY+G5uzGVd+kl428mY/pjC8G05FoHhlf0ODn/nTicW/RaKHoOavqN8dh6rDA2hc/wlPBrsOxfA/fRAwi556mHDR187wWH/nxgF84uRtSvLBKaIyd9FklKPK8NZ6D3i4gp8blyjg0niNGTBaydHzxZHPengRk4MvDH3ckVgK63v/RiYHwNDyaGkQz+fB7/GL4eNpiFsnHnLpFnDceubE7PnvWezsc/yIhGYMkhaFYHydUjmyR3cVb/GzunasY/2zXewKnH6E+qnaqLmRilGbPsOfW1GTgIpRxXv8HVi5ZUVbbwKIFvvCmLI8PApz32Kb3w0p27lDk9NAY/DltquKWRKTCn3tjgM2tTi2fvnO/tVfGzfsof6GvG3R0n/xreBvdetAwD+h5YOEMXjGzQzPHxxZS8+uoWn+GPC19MwcE2zmlsdDD44UGr442KwmcvCmLvjoXTX2q/8FJ9VcbJm5amFMi2HZY6kYboJ/XS9pmFz6TyubgP+ged07OIT5zIZD4Xb/Q6eplFRUgGgb5XPaCTHPsSHBzunO6GB1h/tVvA2y/wxXHyLpavOjABXnrd8U/aGLHjhidOwsvMnS5W2L8Ll4zj+lnw4Et8YA/iG0/ekW4Rre/RbunNPAPX3In1mJ5x5y0VjSPgq4fZBBEH8NNd0NR3zV6ZIkOK7k4mw+uRCl/o23fDV84zhj68T3yO74dsF85iZvEw+tGF8djH9NBJdTcsbLLV12ausp6g6/YKEB5Wz7iajip7Vj/tfGOxnrknqgPUOOEuUg5G1jA2Xc4YTRteoonkwRfIbmZ1FxMfXQA/4lz9IedoOkbKrmqsfvFDz1HxsSe46TfzEPiCja5PnrHkeMYUoNqVrAemMvkTn5DzF5rdjAr+sVnaz3zmLpA/cMM3mJJOGjzG4C6SJ04lnfmoJJNGN5EnvjkxfXB5RVzHSHURuOSZ98rZ0CoesvDLwJ2FrjQ88oVkVI4s7HHFzpQdD7FVL4T8p1+/G+Rx1eCD11DCL19xl7faSV1lDk8zlvFUpk55UlU89J7925/+9dvWpaIDOJUtKT2pV6tRsFvaI9godwc2nRWeoyfvq4MwxLEwfieeqvbvA/nNM4HFXYeH+C9615UO5zj8OG9fg1hQT9/fokDtsU0UlMH6enadn8UA8PhygltD3cmCI3DCEyfAd5grn33VXeTZneL9EsA6y6Qxsno8d4CmaRaU6Z+6AhyLmwDn1iSjBxC50CqO4pq62WGfiS5YSw+GGrOYxj5NaJbeOvjIv6mDKJ2A91EF9uj5kSMOJvUqWenKGN/BsXSlkWnsM3ROy+Gj9CMffbGN23Afb4tiEkomX8HKs4FSd4EDVx3Gh/YxkRloRzctD12DPcfhrhc6eydAUq/DwM65iUO7xXMXQznurgjYpNO1Zbws9SfYJQ2+B/6Wx+90YMf5QqAJYurxjf8ZcC4Gnl8yyZvATh46Mte+rmyT9gKuY+tcRPE/iY7Rn+cXJ8DvxOeWdr/4mvrN+uIHTfzuTpHzbesjI7XvnIdKaeWsdrVrXl461tmbP7hbFJkzibmw8iNF84udc5ehC+FjT/34XmmVHv0e+xx+Vm/a4DBOuxin48Atv/x6yqOspLal1H93/4yzxa09H62vPzdu4iFx5OBxvvwMLSw+6PSWX0pmGh2GJzaJ7YyvC37lO2lxyHc++gwo3QQe994D31hU3OLS8nHwyUkr0xm2gREXw4PJQkc0mqZsbDq0h/7gufBWDyPT9Bj+pi1nV7wfgngtnpQDN/5iDmiMiB3JdV8obMIfe975hMv52n5zb4semOHljBvROqWa2vv0s3hu+8kSvLXRSYN74Bem+lk8N3wogWFbePjnPW1/fMA5cWtpJLdF+wNuU3k8uuh5sj6AHBd38lz4TlzZixFjsv0LQg8wz8VTf/yofsQnAhBZ5iJtfh33vQtncUu/I2fnhsRhcB3fqQfr0UbjT9wDt+NEnJmYNhcrMxai65CDs5QxR3/5c5Ft5/mVu3LGnQuV8pw5ILHKj7CYB8CKl71L1wuZyXBpR0em6/Gx+eLybDBkLMX3oG2fHJfn8KMaN3TZuTq57Sm/sljv+6pfdFjUl/EeYdjNbva8ghKG2Y230Dd1Wqz1UY30sfiyQRXAsRE9Znybs9BTX7+7nVdFSUM37cFYnotj8JTX43+rs03qxk/UD7J0Tf/x0y4i2z5t9ZXSwUuJXvUdk71jbGwOfHd/Q799CsqyoZlc+Gt999QLSPaT1j/5hL42AWdejK08thNbeeSw8xVViBmhI17P/IO3dM45WsPq8DwUDheNI253BEmSRXwfa8u/x/HcIfD4pHlEolcbfPylc0TiFeR9bMlcGz5Tkf+jp5ppZJ/zKuGhE7DOc/zsf/1xHtuYlT3G85f2XiFy3BP0jm6bBjkq5bmwVvtgr8XzcQJKqdCBqYDpq97g2ivH4giyDkjPO6f/KrjOkNZ+WzSl27sNWOk7/pOP4LQYt3Cx42ywWOT4jfN3H/bnoCNL8JIDHcxT5i8hNFeLwdnS4KCoOSa7RCaZgbrQBkMBdZajXPyWqeGJnnpBkTq5cOoDp43BxhmCO3i6AD+0lHDWBmyReIt3TlrayaN9iU5n4Loy1xtdQdMVM/0H29CJHqRxvaEphWTS4PE8uiDJ4XrRoh0fwTk7nCiU0w4mwXt2Nybw1v5pV8YLruBFl+A08wuDy8+YdvI68KWnTDuFVa8pYezCqDA5o78k7QLO7oiEyLRXzPSvrqa/+upAmbrWs5d+chPIgZXqt4XTN/z32a/U5VzdNfmcPO98fl7cg3/6yTOWZpBWH2ggW9jpT//aopS04//B1+CZ8chq4Lq7HZC0BL+F59ldrgKMaZPq3HqcBRf6SM7YNAaUvZiqkvJvcRnc2ub5dVacgE7umgZoZHn7449PHxKs+NUsts+C/vgV3x15Vg6eF/8MHvFm8D52x/qc5dEX3dHZ9lq6tWZ5PXwmiyUdf6nevk2hO7s65Mlxe6c9tMGZdAZ07OLiq2NU1+Tqn2oCU98//tNWZYr2gx/sOV8bX+nw05iH17TD0+dLy4sMQt/xWf2DrnkvKBozAugiSup4yiw+F2F4p4/RhXFlZ/DBc0DUOfARxB9/nfcwa7/zzDcbj+kK7qQ01whwb+I7wd6+zc7R0iV5dBbBwkPrklZ2mW06RldX4aUyB8/wMp36ReD81WdTfy2IUldc0aN+nS9Cb/FbXO+YQnfTxOGJHQTbNnJ/zHxh0wjf9z7w+VLaUUcTVaQ6aejN424Zi3R34Hp89OCRBbk8pq26cJS+QlFqIpsL0LN4/tJG0MbosX1z7WrMT7Z4lmAja3/kys5qmPiQcWVBwRaFCM3Bwf/P+Dg+aSeUb/V5WYLVN+Yioo+nJd4Zt/yOP8YawTmxne66SA4eO/Lzi4fjI8ZVfTfQ8HrMj47FK3j35/Mba4Iy2ILf40xk5l8Z442t8yXtXqQHeXGvr4QGGWR2kfhJfetUOHZx//KVx+281i+4+Ig+pAmYtcTy3Hmv8TMlfcBvwcUm8OKX7pLxjq+9gOxY06UxUeRJGjZLpzm1/Ytupr+xO75Ev3xEh8aWT5LzsXX5Rw9M9TV+e+mivKRNc3qN37h4+ZD11swPGgt/+C618DSxYXL5ic+gwSfp6KITSfA865ysx7KGqA/b8Y1MXbOBj/y/Rb7ZpafC6Dl2FBcdN8GDU6UFtQHX3MbUcf7I2XZCnfifP3c03v789lo8o927DLFLGEumXzabO7yYoBNNTVu29nTJh0yPu54gy7P/+Yd/6OL56h2BJI5bZVUhRJl2x1taWFB0hThBo61B3EVZcBouHVjJzqtYAoVxyjU4KX4mD446wYlisTRfXBF4zm6lwJK+8OMKX2A9y+JK10AC+z4LZztifb4qchi05RPvwdtBEzz9BvIJrl2wXdrb8pHIzK3WUeGCkyN14QrH6abNgN9nbWcCU+8jn857m2GC1F7xNagn72ARyKtXCJNquNOGxwks4yS+ZMYRWaFftjqLZwD6D55q7KIzfA1y5w1kuVLrFx/Cj5eO8wPBFC/rE3CQrwEueGfxM4vn5bdl8C9ueWnNIusxcdHrtJEnAsUWLdWk2KDbCzz0Tz++IOjityk0JT3b/9Cbz+s0PnP8E/JDZ+gN/kcefBCMXHPeoBz4LSWlQ3D0JMFBb5tNdPQ6wUT04ItsP/rm390pT0PlrCTDIvwTyHwZMjoL2Js+GpL6wMB/6T/n+kuVI6V6CR702KCTXejyv5E37YGZyemrpxevXg1dODPhzWNZgSNfbM4/0GwfMgTWmJgJ1m7NWYDAUdqjLxyOf/Cdx27z8HZg0rZ6fOiBDmY8LfzVx1+O8/FJvXHeLybzEe3hab7kmP6/Db7pBv7gOKl4Ui6vHbfq02/iyehYar/Tt/1ObjpguFz5JPqZi+uetr48Z2x0fJw6+jG+BEe8mPj4See9wgR3+tUvlI3BNhFm0SZLS4cbR4PX4pYOpt/k8YUBLk8mHUSO/fyFk362/iSLjLHPlOJvj6M3afEXh34rd+paIpGPGRPqzlhPuX3lHXfduIH7xu89dTFz+kgL0/h3cGzS1oVSdLJybD/Jubnp0zSy7kVtH6E6vlX4QIz8g6+4k3NS0dFfHwKLp/Ib+bXhv/IfPuFo5od8MKhKKwdg1u4vvpoNEInv/PTOgmK/33MSstEfXTSGJiODf4+7gdcubZwFoF1bRArP4xfGgtQL1NB//lzOmDuLpFncsOXMkb7XBI/fYIDXWzCUvggrsSs5mTZarW6+ytwEprHS+KCnNPTR0DNflYvwg6Y+xtDqTnLsUTLvxLaI7h22+DYdWGfI88YmtkPfAn5sO4vnwIZWH42MjRJcGl/KT7KLi53XJMOz9XhNLm8nt+7AKQo3Q/5h5/ISeKQv2JyLJPSKdvBsGz+TnN3hF4Z+4Bw/nLURQxJtYEf/Ksw1/FqcqPz122me+WN02+wvuoEHLY/V7COZ/VU/fhlf+DWLYbqtn7Jb8NTno8vOfSE/c1zooWlcQYqGx+2osAzwkVk3od3HbHL+Lms+P4j3vo/puiBx0WXxnFiZPrVddOaRrS6oTwr6yhGpQ7tauuqnnINr8Zz87P/6wz99O7ceAp48E4KgPgEk0DPgOBPiOR8BlDJHIcsg7F+RB0hKv3lWKM5BqRFCtsh13qAaePw2+KQEa/DgwS/NjQGDI+3wTxpBewUQPH32TMBJi6vZ+W3/t1V+r8wPXrRkg+aLGJjz9zj87u0Yw2ap2Mltm/7JMfMYfOsEEIbIgJyAdzrmoHqI8jrF2B3iFPgRXBuA3vecQdYR6btIgnwDbY0JV2U9cEnqJzAPb+Up9W6JmbQ8o47jMFx4SU84/BJUdzQ4fNppE94umDgbPpJ82RIP+0WSHcwCxr5DOUO+DIBx56Daw1vg56rWYDnB5fBiwusi7NAdH1NS8tCWxnPGL8c/Bn4GqCD4LIE3gfAMhAl8OBgc9RnnZGxJf4/gRj/3STQclwbfL61kafHRE9p7+x2eGfxzdc3f91EhbYKTZ+auIBB6fayhkwDa4Uf/fnmHfmayHP2M9OVj9YQ/Oi2u3/o4DHGcWlyZkIxRF1E7kVbn8Y2VUdmFc+rtlJvg8F9iocROL176Zabzjswgh9eEym9LLD63uxba1kf5SHfXfE/C9xYiB3rdAYzOOp7gDJ0ugH0RJ2U+asOv37zpDzNguc9xRnfcIRjK7/r8XNx720Ya0x3ro89AkvPIvgHc7eN+gzp6mJiwNknfgM/dJHSIFxujiO9k+q/vsQdCqTPm1M+ubE7CwSF79YNrB+dOCCpnHKc9vLi70DdSpHRuApH7q2vJxRk51rb60jGdNWbgFL36NfmHv6mPrKHJl7uTehQ14wjPZ2fYFB85OtHYkYEX4aRwOjxt3ak3bqXKG/5kqXG7/JE39k0s2oXj8Dn8UhtMV/1mi62UszACP/rM/9Bp3cGRbPeUjoPmqps08m/d3IJnx4lHaa68Pdb/tPOJ7uoHLVp2ZTXFMvW1cDC6dYSn5L2gwkN1HZ6uRUx4nXE/x5fMrRheV5fl/fC7F1QPWU/pYdH6ytoDfn4V+2Vc9fZ9qwMjnmRMdT74YLzgaXD1Yih0cWA+fpGxIRbAyc9+ydxEV2K4un53IeOIJjqfGjjOgot/BGjOQ5dObGbAaUPL413uNONx4m98OBfiHoVw8U1GC+3OO7UJnaA7/imGoNPF8/nuDF3yETJ4pGxj8SY8+NBP/bZ0rg6s2DY/JR1d0BUrGBfhKcKFAZlljJV85jxWHf7FTnEsuu0aIvSvizSxtMTZT7+he9kRJ6kbCKNLrKlJp3/7Ij3+A0cT2dLWOzXgYr/d+Bg/MAaGbyV5EJo5IP3wWrjBP/Fs7Esy1CpfOUsiey4cWgsvn5bxHhzdKAntRsr6k5iubfgTa9m03yuoXDPWUKoo52KncwGZwYgx+E2f1bc+8z9+OFlFeE23GSdzwcN2P//409P33/8lC+if+xsVfsXTW1y84QydznNdhC+u5W+Oi7eCoC3Rw8wHrVdDCUnP/u8//vO3OlHQThCTTicCXgQmC6SMsc88V4qgbmCL8jgCoSx5L4pJXWDoD2fOy2y8q2Vq8NScvyovhhXInHMKgUk76IETAMNLrmz6BcQ4sQn3w8d3GZR7+xoJnCTIpCPj7rdlLZZ929JAJMPyoexRyvvVSfWRutFJjIDnqAsPfcyhDjpwEyjpKYskcAe2ckWOnbzh6JexgmPoT/IYjKv78lKa42z0u3DVQT66CIljd5HbYCOAB39obaDZPvjv67Iy6NlBMBIMyqE2geXcajFwXMU1mCbjG8zIO88x91VBOccHOLwsLfxI+N4rUcfwkK27F5SStH3GqqFMR6fNZ+VMG/yX3cvHLGJ7UZEGWIorx/Xl9Kve+GsvhEbPpZKyi1XtyZJJFC1ZAjl6z1HqoC7d4huboO+ZPTv2BqGFDtm1kfGuB/bo1Xj6jj/2o5Sk+iVZyZlyFyKFyKB33Mk9Pk3Ir1zVt/9vWbC7SzBv+9jFuVw+D69gNzt3+3IW0iY3aOD0JchXT69ev4K2/lQ52Df8PKNn6ql9wmMm5hmjw28vDlNeE195iL7i5yYsgVOqjQNLThPw69D73e9+10dRoob6kzy8PsZH+8GdfFwk8EemlfPIyuea4ycN5oE19six/duvuMfmUrC1Xoiufy4AACFrSURBVLY46kI5dFMUR6qSLexz5h+O0Ny8fWs7MEnjPwNnwRJm087Obb7a2Ks2TNZV3d7VMbGMfxw7iy93muPGlyjrQ5UV/cRlZXEEt8c2NtWvs2BXLs/88X7+0NCkqL3t6Et7obEJnS3L38l3/qSV4ZMFQRJ55vjobvurSd/ZgR0dqt+cswtucD/6SOrwvec1ahJfx7/q5emOr3+Hxuqmwpz+0zfn0fMsXGY8i7XVU/o5L8bUNeVkcVKosv6WvPSv8jLw1g3+tYPFVU5rZ/TFGmNo+brHOnzPz2dnHsiYNE7QAN8vACfN6zSDp49MiJ8Wz+NLvgyOTjeODn8VJnHKXeVX+li8dH7DO57iS4EVF/izV5Dpaw5EX2kxxCrqXYiYJx88nMVz+FAXbXbetyB2ji8JK8578VO4Wqn69fjHiz62Ef5ro/AXObxyrc/Thn5/8r7xdmKbcTpL0uAKvM2nKODsYs7GB9yllXps0HmfM1d38udpv6MTTO1/LeJOevSbsheVzeE5ck9bOSyebkaqOeXADvzgGtsXNtkC2tovh02zZvRxLjLh1i5mdr0iseXgQ0b5WJccPuOLjV+hXboha9c5n5Wzz5SH/+eZZ8B0Md4+YgncJVS5MDdPIKBVBptYo/zHH4FZM9ns++47v+vxQ18UYV7+6mXiJFuHXvUbepUsePk0/aA3/B/85/xanxy5pNXds3/12EZPRvm9GonRIYG0jlwEnCBFlCDAVeA4Da0QmvADMCnq7Lmq+GWNPoNbxQSPOkKCPwO0Jm0WM8qEsMLNwjcTAKcOYHc7017ngCRws+WPVwvuMbKrpMfi2YJjHTk0Y1QGMhhcOdZ1a/wNKklHh+A6+byHk57Uoo9fA9eiYIxSvnAeIO30SEf02MWdrnRbXc9V3wSecTZwfr7YrawGDDj1NfFb7AamNKJQQeV9Fi0el+jATp4FNJ1hET/pG/7on22l2dGahTMddpdEDk+cw+MvY/fxhXdv39UG3eFJqizhYxePgojdw3nWdgbc+NL4DDMaWIL0K4vL+A7YeSeyxVVwh9ZOimz2UfBu/6FnQmvAzl+/ZR2HNzC1ucKd51RLuT4i0XV1Gj75ajCNDtg4/qL/6Pyr0t/Jhd+trvBTvM5PnXN9XTgoexGRoG/hLI8vzI8L/JyBrKw81Q2cw8fwQt6xXf2T/bhHuAdv9xpfM2k95TwLqO5AWjzPc4iCjVud9T/yp+hiWGDP8fg1vzxynIRHeXabcqxrcv00uPhMfyk09N9ZlJ+Xz2vvLm1wFCs7JfdiLdmOM/6cH6D5CI0+28b32CAXlhZ+/GN/9bIL9k5qXl5/bF6FjE+RkQi96KKX6B/v4Ixx+sC7trnQni901k5p67hLfeNDSwtQtGITjJw+Qyu14lxloDe0xaHjKznX3pSCDzbG0WuO68/aMAxnAQOqLTAQa+riufrJf3h3YdtFxHM6SnwJ33MxZjETWLSTJ57AlbITWdETsTj7BdIQ4AdwX4uu0GZbbfXJHONNvKLL1VckKS78Sr18SzveRw90IA0NvBRf2uhAo/jW3qfOBQO9OIe3ukizuod++CB7ACP/+C84NBoTHdNbeCiunKvu3czoAj5fWMKVuUn/iUfwh9/AoaNO2RwCre9fcMUO9ED/7UdpYQpOup8fJ1kcbM6/6L7AB+nwK/7we/5a+Ytw/KDP3SJe8HxAmkSX4gb7RsQkek/xGxuwPb4GNz2h382b/BmHpem5UxsG6ctXyQKW/1oc8jO6Nh/sY3q+eM+X0fZlYPhqq+gT/pnXYn8spd5blOCTg6zysvPrV159+jIL6Hkzj82tjcNS9aQMr9XDy/mNgYln4SXw5kjf2yFvv4cTfq0XquijP7x2TiML/iLXjDby0scZr+wenPUH/ULDl8fYJSgwMhfyyXV8yq7PpH/KHU+9Sxt+ulhP3y/DV3ei2Zatg6wc6N7zsY9E/7HALPaCk6mRxs+8AWg4J1c3tAJQPlPykfZPG3zwmmsmmcfnu0ba60fBPxtLe3E9vAzF8S96YeeYM7WBSbud4nJL9oD3cSB9g7s2Vg2uuNI+ogXBCKOt44Z+Snf4mS9rki2UIoeyfUKk+itr9JacerDzaAXdGsNoTeyT+guAKX95P28r8WN6/R2P+JMLMnc0pK+/eVPfcLFEHzoZysaDx0aspTpW6BufaFSojSupo6Ak+l+5+cKzP/39P3TneSqnUwWgpSRMSxRH4V3s5JiyveOwaAM0ClVa+EJOz+N4VXrOR5HVUeCMtWqs/dBXVro+FwMgDp+OBUsitMllgleUypl6e8BEPM5bowNMCUUl6ntRchLXrZwC3WDOceQo8pFbWjmUc7trF84T9OuMnbDCc1Cga6AqV2/B0s8O4PSBeo0ygVx7JnfCDehx5sfjEeh0sRE59xV2T789AmDh6Pae8J1+HJ7+53icuDl/yJnYLIgtwGcgDU16E7RmEXsW8pX/2KQkIm9s4KeqTSp4GZkmLZzUQNjATl8J7KHTHYcs+qvP6m6CgvbLeXOM3z5Kk8Sk4GYHObiC17d4EzXab/qOwztefxze6Ov4KojQhLtwDcbBj6aScyZpH76Of/pLSZ4umM/iWR24nWgNdrjoTPbcPR4WDn31HxO0+nOi0at29fphY84nrd3Yhy38Yqb+Yav4xvcGZvujtYujPvMucdSkgXn48Yy74MqxhC+3u96+fd/Fui/xub3anSw6gD9wPB0Pvc1ZokOXlvE/i6sTzKtvCwe+HphMwC6OLIBMtOPj9De3b1fe6ugslPGsZEclWvL1BeL2STteJHSOnBLp6lvVN9+X1Q1cHYxA9eORbfQz/Stx2sS16pAuaARguw4/C1+Yk6WLr6Q7TvgG97TDk6F10WZD48UF5+ph6cyjMOO/eL7TROITXoZQ0tLWo716XFkCPz4VbUUfq+f2D8Qn+Hrk+Phq6pY//Zd/dZLjT/U5dc5Kz3Hz1EuD68h66lFWXz90fhjZPivHzifM2vpTBmuHQvHK5SDthw4Mk4ZfGT0Ca699KgePOv1PzJDmCK6BB9cxas6KbtWvLaZ9chd28J5JHGDr029g0CvmlgTDl/m1+tAGXt+cGUtsacOiNrUoChx/Et+DtbHNhazx4wIWHA2vz33M+Os8G766EBfj4nPwrMQrenmvXkI/rNptfpmFcx8JC52+FaMpFHIcyxYHXGKERbg7XTP+I2Vw8B3xkVbhnzdD0Qda5E1d6OHLhgra0UhxLt+jNWkYNQ7xaRfboxu1T5qqG5sFFpOJaX485Nffcm4uDB/myiwBonbjgz4z7izqorOcDE/oR0y49sewcthU2+Qch9q3bsfbyEPu4wdHX+ok8oCdOwtwkGhkLb3wqeQfxZ88uA9+uItq8NHtzA/nC/7LZ+nm4pxeKKbrmeT4LHh6mDl659bDd+GTT3lfc9hnbCJj/CGVPYZ99OVYbD2xBKNxLLJ0zFRnFvw2RhOTAqJWCbRxmRwJ6F2P4E+cT1svyNj6VXwn9qqi61/DYyrKP7FHl6PT0ld/7LCyyBLen/3L3/7hWxNGgxERMMJZTDApB4z6OJM6RhpBZ+IfwVZppBkmpmdhD446QJhBfoNQ40j4qyApOzmeHhTT3R0dBsUsIlPC0sVzrh5mOz5AJTqAZOE4JKhxc1zF4e9gYIb9ued1pr4j0IDlJMn7W+lgivfwfTkLeZqHyVX+YSNOyMyBd1L+RqeFKY/BkT/Hq3dt6gUFu3FdHERWvHMO7UxTGjmfgYtGsoHM4XI+z7JrywBKHvKRMzK61W5h4tY6fBBOUMfbyN6dxLfvUm/xRGNjN2Uw5jNJvW450LKDvueBbUAe4StbrwotBMIDmdeJyTs6iWBHx/pCXZ2zdXOCa6+o5egkfDOtyUlCCvxOLjNZkKmsFmJ8jd4sTgbmY4LmBIdZDNKmoL6DR2fwdmh28Yyfe6otA48efPJPP/0UFtl8kt1lE5NdnS6KQrM/gFD+DfzhUvDFY3frgpfuGjxOAOmYjeL7eqOUtK+e7XTdc/T0D4HinaDHFmMPtb5sUV2H9Nuf3z/9+ONPTz9n0e/ZbXjYvAv0lHjwwzMNovpjMx90wibs1wuvtIsRaNe+Z5E3i/r1teiqF6WrH34/tq98qfmQiwX1ITi2Sb9O+niOTP3BJeMjfWq/ym+Mz4XA2D5nqS+dI/fsWoYCGwa+PkPawJLTTgS8cDa1K1xjX/rUR3zqn/N6DY3WAJWRf1U8XfyF3uNiYY5nQYDj0KZnNidD4q0LJuOFLOtH9OMRpB0PlTfd16bljyypH7mSFNgi80nwgOwEG/6dW5AXZ0b41enkxrxd3CWBR8957VqdTn3fWICv1IGuD6Wu4315SirmnGtvbT62nRz8a3g7dWx608PwNW1Tjv/sokGcUds55ehFBlv4nPY4teWhffEe2xw7FCZ6K3bxHD+tw8O0GSf1p1QWbxvA4weuiWew4KAGO0VhasvoPHIOP3xJ/egLjQT0yam39etOau/IqqGfpQdXfWrm2/pZ6rug6CLDrifso0N3G/l66cdZ+bxx1/hP30OhsBaQ5gwX5eD49sgQWmiUh6cn73buGBKf8IBe20e/+/hcecixRbPd59kIoCO+HF7iX8Za40JiL9nKUOrompZqL/VJYpJxt7IVUxg0rnVrfA3dFy/tiL/sMShILZj7BdtffBdJ7Bj6fX++sRWYQnfsJtYZJ8khHnZmU2vveA3Pj0c+y6OMlHO8kyk5LAScTnLcuhmXm2rT4GefL7t5ZqyLrzPW9X8snifOsS+bLg39B9fMs2z3MbYVW5zTS3koDP7wAl+O08ZnrIMat53beCiXw2/nZfJVFyN7aVq/LU6+wL6Rg/laWX6Cm62r36kffx6/aUxM9cYSNg3D7Uc3bOYcul74qA+NzhHRgYukfn8neGqAsFU9WxMNxZSsS7bBCdc9rf2G8UnP/vFv/u7b6CJpmDEp9p2QJskoa4Pj3o52LHURwNE4FQTFkYJi5cCVGHqOQ3R2jUcRFFDBg2eYzXGUY9J1yxe6ytldZUZNTc7tdhKgg9WA6aRz2pPIkI/kwavWLSeKCkM5t2APolyWAAvJGo2szScocJSRf+QpcZ+HV/SVnCFFU3WWQacfNqRAHjrjIPQ5GZ8WfscYwTF4zefz/JfHAPZVYXX6dGkQPR1KPzJ1UNGrzNFcEafNFX4ntMOgwfKx70BMAK3tOIwUXZUBTNPb6NHzXq7EJfaDs8donvMvLfxS5rTl4BvbSvWBnHeAht4MWP4V/BQDR+UbePYs3vRrXXLP6ZmubrJqpn/+UftKh85lR/JPden17SoHRv7QR05mt995Wtq+CY3Cph0fu3g2sTq/47rDV9cnS+rQ6I8DHHpdyCZXnw10kenIvTvutOeZ/tE/fVr8WuCj99vTi/Ch9DgBWvjRvxdRyvSDl4G0EQ0veLCrzJ/g5EN4evuzn7P/ubvNtNDb4PQbHLMYDN/RmVuPfGQXmXxVGQojJ/8CQ4bgdmtVQO2uc8cU3T31i73wNigfmcnTSTAAfURFzdGvIN3HGroADW/jePVftNGT7GyTc22Uk/wfG6sPjIkcnkhfRcOgYSccY6tjZfXWcvyRPpX1y8P3lgM/2SMXpZ+EX7sgdkM2G9+9OxNaVxbWjiTo47l8B492eNzGVu7iWdJORmnUMrx+wteo8arHf/kqLnxMaYexNi/v03/b6WYXmVArpUu3cLdm6qSLDzlpdZKDqe9h+Dvjv8fNcwGGpnOTI/+SLpyfpDnf+DzjzKimv+kXSmkb3D3jeyeRa/WqvNIBgbfp8DfnOc4nenwdrzlRUzuW/+U1fZpOOTjSdnTY2+PwHZ4Gb8ZyI4GKo5usYruIjT7uCR30+C7dW7i+7N3ZXKRF5tqDTlKKI8vfyByfjzzw7wUbNrXP60sz5s64u/T+MQDzX7k9vvAiPtUFefHFb8K6nefxm3Oxxz7+zB/GlPYutOjD58RLeDs2A9+xNoOjaS4otCnFQHF3xksxpS5oTwKoiO4C7xEau8/mlJnL0pZ+dp9doBlHwRhwq0T2tSwNivAfQWovm1O/9Zw+Rt/lgc9+ceJTYB76Na7GPvhS4n3OUyGfdrzifxNdDZNtOLTm+yASX64vgUgd+8/ieejveNAfnPm3cfoD/xk65SUZGF9RuozW3rUAnXTdhE7w+SR7aYysS2fPqzk4j/x9vKVrydEZm0p2ieGtSZFMHnx4op859m5ppfHBRxOU08/7yj2C9KzykM2jSL2LYxx7tDP+G4T1O7rpeMtxc9PRwfIb+lM+Mv41OJae/fPf/P7b9gvj8cYxiokzigUi6NToCfAVHlH1UaTBG45mUokQjGHANbhhEnwHhNPjQIgXPpiVyFaIuaLS/0MMRYECnBeZ96r9OJWfzazSZcIEfwXbUcKJgls5aQUOnzkTk1yx+1WaXiWqRxgvOXcruYx00MwVXINCXSUJr0n6pbF6EfDh8Lzn9SMa6EeI0Uvk8Zov9Exu+EMHwsM29hmVM3F67yac1+l4ziu0Di5u2+fPkjmgcgL96IWeBVtwrBPOWscxa5szGZOnzlna9JmjwOCDvHHR2mnkJza3Ov3U6ZOGXtikzzoUqP6T8XAwOS3RCdqziJnc3XEyR5am6LI+lqxXq4J76MMET3RaO//SHS4tjuFj5A7C6Aqt2Wmbiwj11D5BY25L1k2OnOuvpXdykHQRWJjQsljtT42XLjPy4aHVFP73vHoGB09S6+N3W1/7BVdf/H92bnfSxvbwG7z0j7/ogH3qT5EV2u72BGYep6LvkUMpdWzleF6ZOHhkz1jb1Qy7Ux+CLjgs9rrggzv8XHebkgVrdmWZ2fkN0LGXF+BfgTAwMxZmMoFn3s/q1mpg2Ih9Ok7G3xro0x8GE5ZJkH38AudIMrz3+UyTeP1usjiE5uxWjN7SMOMosJJ4Rm+9KCZP6bL3i44Put3X2UFDTn7iWWOws+CXj2+k7zyrt9xN2rOBjZ+SIee1X+zSW4gujN2iTsnfuqgoULw7Cgg7LYMhfUO8eTAb23vhACcZ6iCgMZqy9ogfzfP+068teOpxPksPrTPJujMQoi5C6bS6SZ7NEfzRdUBq48Epza+Ahcujn3xMferwJw1fQ6v1Od5x45gPLsrhEMoZ51DMWDm46ucTh+bvdEUaD3OWfjPuBkd0n0yvJbUdmmj4jLPU0xcfaCyo/MY1auNrqR1+QwuOxlv6r87CDyJFdPA7RDDn+KMfPHUuSFmQtGOpfJAhefWz8Qlo4Q3MJJtc3qDSO4fpvZrwSV/T57c+tvH6VfLL+FvkIq2ZkB7tRFNG9RM/NFZedbNmLjrmwtH8bxzN4tkXzPulX7+LEEw0gi75jEm/s/DyJR+Pn6bOknPGFr/lj+Ypdkmf8Ifj6oW+8AwbXeXv4y9ezZjq4KiOjLkz/6v1v5smZKWTxqgcbyJv6Yx6kiJ7SrL0S9XibW2oKTol86+z8+ynp1Eqb/iARC4PidGRa9cBMtt1nkkXGwVdmDeezNh/UVr8MPWp23mXz0FbJk77MDRrFfhGPTmOyVDgP2IzvYCnI6ms5NwXyRvLOp+N70pKeCwwPyY28aHi1zf9+DCbV2/0nuO+ri/wHQuNBaHZu6Xo0KF+E49gopvB5ftKo/vGWHDRwchGd9p6UplakpG9amvrgpkXCpV6ON3V6F0UtupcGN8Tt9BLfb0q/WH0C4JdJ5K/ugpvxoG3g+Cruhn9t0wf5dhnzmetOXAAl+dn//r7eeaZYDMh2Q0LAxQIMMpsoB7dNxFg4CKPoZiDVS6DGHgEqcIE16TSoJAabiYyk/W8AQFD8MxVG9owez6mO3xQ4Dd9HTBssFUpe/UIhrAUObdaOECx5IPDOEMDzDyugY/+WENg0R7nOMar6qOgGHvkHTnUdnDmvDKFtloTfnGYoOFpbc5zZU4nx7eTiiF9GXxuNVeqsFc6R997sbLObi0/eNWNLhvg66gCyPBbcXsWuZI7MINXav/oBx0LQAEErtI1UMKTY4OuOwVB2wuXGx/dJVj6gXUF/0jDQ/VgwB09gK/dWj5S+QxeX4hsAGs73aRMLj0lmeSc8zk6m0EWX+FLFlrn2e3uRiTVSwqz/ZLDD7uzx2Y+IZFxFhHD5/JqkpFGL/NsoBL852n6zfHyXt3eSnpcXPMlmFlU8uXaE9761ODoWBA5jbHePuS3s/PcMYug9uJGZ/gi934ZcfQ1/HXSqM1MkKM/etnFIp0oG/AjKx5MCH3TRsovw07bBKvYyhdVmsLGyij1F7nkEDaGn7/I5O1RgwTDsFK+Rj4+x4f5W+SO/X751QXoQ871o+rtGo9klb8qb/1yZWBR5+9u071586byVoYuxj1uklFRuPyFr6+if3Rfhr/Xb/w66avIlwvh9/MO2l44BH54hTw5/fQdPnA2tpLO6aUHaY9bhuf6j4kt/em6/NUOswt01+PjDsf4PQrOWyeWxX+H9vibbvqvP6mXhv8V4JH0GXrH57hb8Zy4E3ts38KkO3tM5icmqXRa/PnXf8fz9m1b0tbtJMmL1OVj6huHTl3S2PgxNwWo9UvnnobOHO84m77rX8GbPGl5usuH1trVporxcOoPPkOtsHqmbhY+OUuGjgTFh8GmR0nmDsSebv0kOMpZ8QwsHXeMwnfASxOMcR1jGZvD9+f6Uf769LKxKv7d3efEr8zH4rx52EKuNk0Jxljxhgz+ubEA7bmYmAs2b6cCVz2FAq7BcBy60ObVoS/oG51kdOaHR/jPxCdDmv/Wf47P4ZcSgCk77nI4EqWibcc+ldccGvn0pZPw4Q8u/te71HBUF+2ej4yYyErGPidtnMCVP4+0/JIFu3I2TObLjLM5llM0yke8NvW/Br9noMtwjr1NwpYj+vNox4xBsM8DB9cunrswS566nIcnMuCksoRVfO84wQB/wOcRA8TBoW5k3Pm6cwPa6FBDxvGk0RPxuoAWY5PwU732jJTloHeexU1rtcbhksFnUuB3c49d0LLWKs2TLc7BB7jz2thtFtUT+8Y+6qWVtzoK/y7GxkdCO31SW7taf+DWItoc1u/2RMbZVHSH0xfsf+n8GkRjI7q/2YU9iydt9DV2of4ZD5f+5DQo8zFl0rP/+T/+8VsIBGlvLtDQq+I4cpVZY49QVV5a1EdHPf7ll7niMpjHKKPkBm8OmoFnEUdQTkKPnkPrw/mBffbVvB6HQtsf7Uh++OzAUJYn9GM8juPKF35b8rUNI6QdTsamPF6Dly7u5fTjFspZPNstnt2oVhaAscNvDtHpZF1mlr+Rs1dGqa/j1pNlBf7nWDvfqd7woy5tlQMn0cfseIyMNQpZ2nrOU7F0CxsHUW/xUkcNBHsMXAo14RVP9J7WBoiiSupzojnvVbD61MmzazlfYNx3ZpNtFivpB3+FiW7SYZxunG9+dWts3DGaICLwyhblI41Uqcr/iJYPvicYx0+mNbhS75jcxSepO3pQ8kdQ79//3Oeo9zENi+fRyvQvRvBhowuy2j2wKdnFVbJUX8eXfoCL3x95MymETxccu3jepI9bTpSC1154TsPwfDuezB6xgbFxPX4wOxmACx9c1UHA11fo3QVaqmorNjAZugpnqwlKWkfeWXxOlvhr7W4Rm4A3OjFm4A2FjIVR9qnXntPyUYByNv4TWjP8A5O/2UE4OowdnXyM7e1csRe6z/sDPiOrhQhX5k6wTl/E+h+0fFFC99gph7OQnHEo462L59hzfgxpJjuv33vzzdd95Z2kvT6SdvpEjwz4oY/yF3t4RSMb23XypcnuzAe2uqj47MJ+4aP+TwvDS3VUCPKM/Xp+ytUpFVdP7duW1I+NHzLpM+fVVUqTA50iU5iMfWMgJ8XCIMUZeHmrlWgv/dS0/z3NuTjO73OcPJPtwG3/wsFf2Jn4JF4wftqTwu3igN3qY2nqORxJ5T0pnB59jJ/ls3WrH7rQx5p3cLa6OFemkWtTYLqxMpMh206Zc0jyD374p++hs7ztIsC4cQfmKfMbujNG4R4+1S3f6sNJ+XExWb5So55CppyMWvudc7DS8rrjeBcR0w/PPto7OXU513PmZ3yY+Ic/cx0XanxOHTtZVPUxwMQMsfoLsaT6SA++nLr+7H7a4VvdOrYg3sWzxcg8opVF9pfzGrzh8yySxcfMybNnNrvObFqaoRUpJ8yQw0GEcJqmysJhQrLHfY4354s/lYePyJusan6vIPE4p3idi8bMX+lPH3GU9u8d5eKHxqJvdp5754/8QGPzrh0SL/izxb++86aN0bdk0WUH3OL5V3E7+OgQ7npv2h/fSRh/ymdLLFUPKc21faQgMVNdFSGVT9SMm1MZ+rVHdQDbqUxiZ/4msbP5qSjQCQ397otn6fquz1k8Y2wuELWjCnfGvYVz10juQujNsD6r8Og7/kT+9B35Zj5NY7KNkBlrna/jb9V5eDRPzliJH0bP+zjQ8BrYnPcuY2B7cZM6m6L9knnodL2atrKb9PH9zOlsz0/2i/JzZyD6orO09Y5A1ze5cGo5Npr1Tuikj3LPpdYvoaPTo9s5gGB/+GHr1l0IYzDtQB8lDbIVVt4kdOz5vK7lP+d7P3nxf1o/AW7xyZL+eMSrPgawidov6nXC5vwHfvEubpOOtOXnNKXPz/9amrbpK61c+Fr93fGUh1zJduGWvDzR+0Pfk7ZtYe/ybLqePTr97rQXn3KT415tn7xwyxsa9Di0JyA6huKv8SiB6Rdyz7HkSwbS9t+8cjiW4HJX4r/CvWnxbrlp4Rcv3st/Bg0a4GVwC7s8SepW/nvevgsjgZsBdoJcUmFPn02O73rcpH6zBAdc7LDyS5/cAcm42bbVzx5vvdLEtvaU9B2dPGT5nN49q1uZ7jRWls/53na5z2KnlJbvO8web3s+ejz1w/NMzOR58LHJ+b1uz+9yKZfW8rnfF4B3+d8sgV0e5Uh5dHbygV15ZKk/Fdv0qL+3S3v8eRt8dxorw90Wo4cHruUZ7D2ru5JZPenOw/ZBZ883S5/z9UmOiHv8OU15+67uFm7TnQ/pTuuvpb/WvufKOy93+tKdtyuduH7HETYvfqd++szr/x48bB84zSPzisAZA4Pn4dMPez18D+wVhw5fmzctHf0+T+qMx/t4RgM8ue7ybl7Y8nH6bNviW3nF5i4Ue307PNxprW/e+95lo5PH/Dr1+LMRs3hWPmmP7/2v2Bi/1bbyWHRtP0ndPV8pY3DxLm7ZMfqbg63g2766czG3faU9vve/H9/1vcebFkdU0fQ5jq2T9KODxTGbglkERm93P1rYzZvux3c6e755cf01Hj5P9/Ye32KPhObqTeZH0sIvfWnPL1xJK4NHBtmdz+DP5o1yYbbv53pQehKhON39OHMEXxk8vj/y5rrDyKeyvi4tOz/qPn54+Je0MklL605767Z+z/9zenr6/wC0JDjL1Fd6AwAAAABJRU5ErkJgg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6" descr="data:image/png;base64,iVBORw0KGgoAAAANSUhEUgAAAbsAAAKACAYAAAAFPNbtAAAAAXNSR0IArs4c6QAAAARnQU1BAACxjwv8YQUAAP+6SURBVHhe7P0Hl2xJct8JespInU+X6q5WUBQgiSF3ecivtByCmCG7C2jMOf3dZhYze84MARBAA41WpcWTqTNDZOb+f39zu+FxMyLfq66qFgAs08O1ubkyc3P3e+/S3704vy6Cq2KrXF9f2yRMrq5sXy8t205YXl4uS0tLcmX8NO+V8lwqAPfKykqEk1QQeSLtJeZSGGQvK5i0K0vTskmbOBOuStBxpSDjr3FXlI8ROdTFfvBWOrPchCUSCJbJUKFNk+UuV/oT0p32uvADFZ3pArK+16qY8SgcO8tYLsIr50j1ddsrI+22JJs00I1RJvvJSzzos03xl+tLx6cBkra2vHlA+UMRvra24nKuLs7LQOnvbg7KzupaWZmMypriV1XqalFi6qL4sSi+VNEj1eLw9LKcj6/KaHShvrwUOeohodtcH5TBxqrbF/SrK8KhRliTWVmVUf7J1UT9tVxOx9fl+cGw/O3PPi0//Mkn5eJ6vaxv7pWT4XlZWVsu49F52R0sl63VlbJ8OSl7Gxtyr5aT0/NytTKQWSqj8Xk5PT0sw/GwrCrPxmCrrKoOah6111oZD0eq4mXZWF8VnSOlP1PEclERGofTtroWfnoE9+rqcrlSGwBLqgftfXU9CT/tuiR6ljbKWHV2XxhivK2JJvppPB7LH+mvVN/MT9cSD7jdFCcqYpyohVfU3ivCsap6rq2tqahltTnlKJnclE1Zq6obNhVlvGytr5fBYE3l02tjNTLjQ0lUJ4DRCi1LGneuw/K6aa9DRvTVOSf80Edb4l9V0sHGusMuL8em13g0XglbU1sta3ysqvPV7Opn6NNYqOV4boK3tnNZXnW+ZdkJMeY10kyfiVY5Uzf2svBmPMGeI0vUrdYPb00PZNp0K4Xd2LQB7Z15M76fnjIyTBPaFv4lxrKCV9Q4qyvrTreicNez0o3JemOST1A2kNSQHlhSu0e+KHM6rl4dKCehdQP9uKQv/a2d0M+T8GW5EzLsZXluy9sCYW37LRPQR5Kd1DcttHn6poVFOEi31EsL9NNjcrDdCO/7xSBsN+mBV6Er0/ahny/htjwtZNmJZ57dxrd4+2kTWn+m/0UNTEoIzeTNOATD8aQMJ2JoYpjiXholSwURwOKEsmEQtDVmVQIIYbkuDgejAydpYOCTycS2hQSDzgJdBYivk2ZJHBBGTt7dne3yja+/UX7rO2+Xnc2VcnF+KMZxKUF3IUZLSRLwMJPltXJ2PizHZwjC9SIxYZrXxeR3dvbK5uamaaBsysRNvRAaMFfCpjSpegrHZN0B1j9Zh2RuHVvq/NH2I7VblmPhUHGRHxqmMJ10CaQBkkYM7iWVAc5sv8mVakl7KY7FU5uH8IwDol4yEqqOq0y1hczTNy2YjmooJwRTlAf+7N+Im6aB8eNu8/dN4m+h70/IPIkTmKHVgi6gxZH5WphX13npgAyfF3cbJO7Pmy+hpbGl88uGrxL3rxO0/Shhx0RCvdIKULO8jWyNhrlNC7d1DBpaammRPwzuPmRIW16aRRMHQdePw7+siYcSmmEttHS2+frmNnhpWurcMBhWvl6tN+1jOpQVRk08QqCly/UAdy8PQImY9LdtkJD+lxn6Y4B2ItUGzS01iPPxSFrVUBrWdRkJ/xBhJxvtXiPEzJgV7JqK3FhblRa1WjZl1mVgdgDMcDwSQ5TWNxlLuGiIXaIBMdQsTBBf6C/SGFTmzsZa+frrD8o//+2vl6+9tl8GyyNpf6OyKw1xa2NTtK4Jj8pHE9HqfygariXsriVg0TLRSFbXBmVDaRGIVyp/dDG0Rnep+mSdA2DM0lyVLpl4tiP9YqO6m6mrj1h0ZziCP2dC9gGACKRNWBvE+iFXlbP9lsOjM5UuDDQkPcCl+gVBh3ZIO1LK8pI0NhEUuEO4tZCCCAMNWacsg9QY6oVp65BAOgsRmcSRdHloN+MVQUdcLiayLdOggdJeWT7GeKobalLLAcyL6sLAaTR5UBI7fNHyNsRDx7w6AIH/5ZD5WzxT+iJ8URkvA8Z5jI7F8Ivi/if4fLDy//nen/yguqNzewOEbmg7PuOnAyEGZttdGRf4ph0d/ojroKrrbIF4QDfRhPcHglIYB2q+IeMzI3HYCk7aW8Dv8uoEJH+bop8+S++HA9Ysq9tjGjssQQQk/W3+cFfGqni2cbFj60oMo5e2bYPEwy+hVPsm7oDWPQ8QwsHTxFCUlK0vHBMElfpVIopWUjnBaJbZYhEtYLUxF4q+W4GBEQqtlRleI9kyvX6WXWHEZQhX+vBaDH1Zgsv9L0G5PlgrAwk+0g0lcC/F6Jfpa6WZTK4kQCdlDDMXjpGknLU7lTGRhgUrT4YI0yeMbdVKrWmgbNoFnN4adNO2bVxt6LeTH2oW9kwYCwUJzWsWLDU/uF33zh9hHd5qO6hxMCIRlvRDJI95pQjXhVZ03WgzhYHfc0DoSB+7HHIrHwKDMqfhSX8DEjAsN3K7jIKC7og2IRUYkwMthFakxdPGiEnyQM5A7W9hp7aMMIzaRfngDYE7aAy70lN3AabxkX+eP+ZEbPlO2xUc0zrVbIJePQWJEyB74AW/3NnOFdpyI1/SM/WHTZjaRvVVFtfZaRwDpCvtGHdkivyVzq7Bp+mNx2n+Cb5MWPlP73z/B23j0l121bZmspj5ZuMzgLHTXzsNX4TzQ3TgZEp1uO2fDkb8CB0NL08OymHCO4kGgXPJDmbiDE5JeLpgyCloEr8nrfzEE5flA7izXKc3I3GE421Xt/MJlxkG/mqSgQDxq2TVYVyGjKl4qp1u4pNpuQz5s63ZtiOMBe9KupWDNNhtfRPdFO9iaBmFbZlVl61whRHrdbUmMGJurLa5UtvD1Fc0maHF2gh0kV8I0PaQeZ7w8psm/dFnNpV2VuvQL4Q1v+oKo5AbpriKRsh51tKk7O1sld3tTREzKcfHJ2V8IYGHJrY6KGfDi3Ix4tQwthDR5mCEy1KnlmC04EW7p1CVb37ImJVN3JUrYO5Es3qhoQAINJCPOqjm0hjVGkRBmhqdMFKbPQoH/bAuTRNEydgx2c4A47o2bwXasyKVCYrpg0gTYwvyZEOjCkMj5rwOQEgEdmm5SsdWcCxEss4Iu6QFfE7c2UmjFyqyvYAhIVRQD9OFrxoVxiJofX1Nba3FkOsmelWmt7AVh6BjbCQNxq800QxBbWJkK5q2Szoc0+XDR/tMw1aEO9qCwCjbaUATGWRnGUAdczUuFj8tRLlE267pHePwoG0KrRtfQ7vK9ZxlG7e2I7semSfwpNtWN3cjPMoPCJyUnxD5/wm+CMzMxWjgMH2YHQTz080LA9rwxIOdJuP7JtOl3brb7ZM2LqENS1wwVSD9QKZr87fulpY2H9D3vwwSVz8f5fkyityeMDVNbnm2eVob86p1SuiH9/0pUCecEcEofVa3Wi4VPtTsPJcmdSEztEalBYaK9dae8nCat6I8a6JlXYxpS0xxc7BeNmTWpQ3AbNh2u5xcl/FEGqMY90ga2oXc2PBwtum4vLG8JOyT8zJYmZS3HuyV3/utr5ff/+1vlv0taW/DMxUqoVeZJbRNrld8SWUsoeQLAqI76iVGvASDjksD1vLq+RdutyEXIZSO7UzStAZNYtq2DfOxiG9AjA18QObNfNCRcUDb3i0kveEW61MWLy5El7eVKz5ovxiP1GbjwJ3kCfAj4LDpv9jGHMtEndMkDeBMk/6ETAPgjnSyaXaYu5ogLs4sl3UJO2s2NX/QMWuAtpzWAG2aNjyh7wdmw+oioJd3Ed7W7rvbsEXwKmkWwbx8ia+N6/u/SvhllfPrACv/+XvS7OTAxBqTQQITwxBRO6Om6aaCBpPT1CVjNhq/MO7IHJgyzgPQRh6SEM4EB1f116SxxYZNfqePiEqV0RhqesD4q58VLytjIHHYJk6GFSZh1KE6Kg3kSDxRWoZXEmZAxTSrNec0uHw77J0B6Ez6ua1GE9rIP90mDNvNCwdU+LRd5c64OURleyf0/YDbGlsCFwd6VwgxtQvMHqavP69YVTxnYN7uVMGstqHhSsIp2D/0IUQ4rwotEMFwBd1yoQ9N60w+GbmJDSYdeQOrylBC8GxKWG1vbptpn0moXVxchAARjeS11gn5autoG/yUEweDrJJpIxi9tT4Zzva8zSZh7qrXtvHYEZgOxob+oCXGpvwirqaw8QpcTveS04CXGlRctFXF7TIg1G7SKC3jg4Gjultjjqzyim7R6SwKBJVtxXGGB82m38JaeChfUIsyPuh2W1Bf4WND2tFGGn3rOmH4Uzg0k5b6eGxUhAg4zuPWOJPr6IrblssaB6vewpyGRx48dkjz47ao8FM/549EaTO40IxYfORiIQz1jD7LpKqcDf40NKHro3TTCPwRDo2EecbUdsy0sT0ei5/pYiVoSMCfEHQ18Wobb98rSafZueKkZWZM8YRbpg0SQJntindaXi/hVwRtXf8hQs5rYNqTnxOiY6KhWrttvL4foPA06W/tFjL/bTjmxQOEafhU300gL3rKIkj8XzYkXkyu/Pt1yHLn1a3vBzJdP/2ruNGKMDCiFV8y4LxMLScDQ11dXRc9S2U4mpRzbmmK5rEm5FhMRMqacEn4iV60u2VVB4a4rlU/tzwHq9JOzJg5GwutY6T8I3FsG2l5aHhcQ5eSZ//G2kAaojTLyVDa4nXZ2Vwuv/edr0vLe6vc3VkXzisxVwlV0Q5utLeJtLazszNriJTFxRO0U9xcWCENDJt6I/hIn9pO2xYAfp9BmcGv2z/PmMnKTmj7FWM6hOdlEBcYhKsuG8h7JaFmLU9u0yEtGeGMH9ox3MrBnzTgjssduEOLY3xdShu2wKsm0tVxXcvo/BWyjoDjWa7YDvyuG32sMRCyJIRFC4mD8DQZhsly27C+STyZFpNhQPr7QHxbZoa1YLwK4nYr7jQtnS0sKus26OOYB/PK+if48iDbF7Pyn9/5U5/ZJbAAxcdAMLDyYfVRVx6sVlnNxEoaE8laHIBXTwKlNE7WjECm4zdWsXVF1IXXdLLaAQ4zdpq68sn0iRcwnvoHJoflX6UHMF7CFCTqMqlhpkwBeRdB0tBCLY3IiBcqUmX53v7DQT0UtpqTy+miffHbdo6aH1xATZcUOp8M9XAK0Z5u204fJv2oBz6rpJ7gFR1cko/beXIIfGlENjqa7Vo+esJYzJRzPTTAFQkrdAyXoEGDtoWb57/WYdJoieKIVxaqKpNkQuhblCrP3SncplqeKzWQL49ghIrHGpAZ6+ucES1buzs5OfHFkzUJxtFw6K011uxoiNDpvBCrH7elBN/4clwmyrO+PrCQ46aot1ktkFjdmwxDOwbQTkkfTQV9UT80BtNJuapb5JU4kBaKrSif+al7o6txOIls2kloeCwAGmgbBJHTCU8IJWjSokJ0m3FXDelS7c0ZXp6jhvaD0FEa+sSFqB2qP/EpC1RJSFFnnsET5QpM7RO6fPZJvSqtbjsh4KwOzY5gzpPjjI6+lmav9uNZSjRqtz1amuIR0l5gKFNqkrRhGooF/4poIS6BsL6JcH6jj10T5bFgctbwA5leLhvKCvcseGuWYOiRBR/BdrtEcPBA4WX85jjOs04MCzvaNzTtSk/HOCkbLLNAn8/UzyUB03yz9lcD03b9csr5svB8lSBh9/3uNmYLXZ8JXJFmQHaQnTmn4aZdGPnabp9tmMSbgyB8ZsoVCJ/SE44suqVzFmYj8HU0UQiDGEO5NXweMByBHLiztE+hHdiRJtJFneSu2ZpU/qX2TsNfpu1B5I/wLCemZs27IE8/fN7ks/DVjL3q8IsmGSatH9gXV15VHBOb/GMx85GY3ETsARjQhiRzfVQmE98CBCYrZg+TcFRM60sEJcLWqKUzyOC2hnNFf4iJw3RhHkLDQ93SZ/xAM8/ioaVdieEPL0ZlMpKgE12BXr8IJuHGDwMCaCdfWHEo5XB+lwJD+WZu9E3bLN3Va3qA1I4QEm5P/hWWQFiLRwFhJ6ieXRkI+EpXjMX01TYBOWEqmlolbgQZbUQ8l0Sgiba2sCeutjnhpCM35XY3Bh0mfHKnwMZvqBYQaSXgLOxYdFRNDkOeJWnZckW6MHD/ZPzZZoDjGuiENMKySd/hEbR230CB42oRiwRm+luIuOoOyxDhUxoi3xSH/ZXh4EZwxViNuji8w5j2LPSfe4y2D9d8+6sBj11B1PGrgSzj1wVW/vCdP/GZHYDdNr3Da2OEX7F0clMJXJmubTi7nC7Ss3ICbjTujUHaeWJcpV0BlFF+paOHLoFB5yinqYnIGy5mW5RXcaWJlVlrEsIPb0y2BLOABrLMpASv/6qb8jGCbIfMoXliYeE0An7TndD6yY+AyLCcZH3o4zCdrmsA8b7koMmKoEOzStLYjkRTcl1NW9BJ9EQ4JmKqvFfk8npiQWgtFM3DlYEepaQ8/XGmAzMQV7AfTQkmDA5ExJWETmzZUT62iVLybDfO2669LYqmuLmxaQZ/OZqU4fk5GCXgeJsH1C35cQXKWOWqvMrm4Wq0FdeXdqNM1CqeYZPgNrnKi+ZNcSRwsTItE4tLPNB7aTuEBLiohwSNcGBcKyX14sC0WV9WSgUacT03YhTJyy1L8oWGFTiCpsAN3aT1nyJWl9fUpnErcjKB/irMnD3wmO6an8WGa+2ySQJyaFH5amvSgT8haCV5tL+3pdWWAwk8a3TyK0ugk/ED/9Bc/SrcbRZvQglNOARR4GUMghfBi1YXty1TQEeZGKC1+3Hgw4lPodWmpv2/Nj7TTNMlPVMTYyWNc9uu4PEZQLBvodLetb5NbLVnAZ4RcbWdqz1N37e/Wpip2z9wmI7yLwmmgySgZbB9IF0y4dYsgqmguB1vH9ru7NP3RSHxtaYN70ObDtOvx7w8fei3U+Jq4VXaBybjN3JI4JH7ZtlithI04OLZNoTTkpje8vpASthKGU5KORqOyokYGg+fX62uSge7NgNHgKAN8HAIrwnbkHtjsFY2lJdbhvlwNMKNY7uxcAwlgIZi4BfjSTmX0DqX5oZAZjuM86LJ+LxsD1bKd77+Rvmdb71R3ni0X9aF+2p8IVIvfVZInXgej7fAnAoHZ4NjLnYIA3Hg2pCWyPYoF24m45HP+uJGaAiXYNZTAyPGkDfdhCdkf8wz4OyHTfNI2LFF6nZgC1TpfSwWDFeN2KVPurJs/CzULs7OVQbCVQJQfcLr/cAZdUHYTMsHN2WkiYVF1KPt+yzT/U85CGOXjTvC0erkdVykmRogy0yTkP5+ntYAaQMtHkxCuvvhfVgUR/i8shP6/n+IcFu7/UODZhszKt11erVZq2C6BY2S4dTwSq/BK1M8zfgIPHUyKc5bPzU+BxJrLG+l4VVYosERdpiuPFlOj1t2RWMAJ+yVsvTrrJFLkAnJC5JcwfU6u0FnmOdP2lkW28lPgybiI00Opoye2mrXWr5prTg73A1kGLi6/AgpVpRN3j4Q3sebYWbWFnLSDPALceAWg8Ol5NNzDZibLDQkGK1MPp/md6fil3F/KNSMEQdxrl/UkRVwnqm5LMVdXRLLGFGYAykLbQiuH4yaizO+7XYtQSP35mDDmt6aBO/5xXk5u7iQwJSwGwz83B314nzwAi1PmIRRwqAyaxW16os39D+vjpxYM8xtwFil064C+d0WomFN+Wlyn005nndVxgUXtLls3+JLIuontZ23bPERRZ2dXxiFg6raSOBSnrVChVszVLrIT/nRXu4v0IDEGaF/WUJ9LNSVZgxlKSk25SDsAiHpKacmoCGEZ7XmSfz0FOlJhgkhv1wG6zw8HuGkIrXjlY8WgJaIcQLbJlM0RCbqTQD0RHlRZtQvDf55xnmreza9ShL+bP8Iw9Z4mcGX6YiLtABu6Egc5IHmTBPlTPGDq/Orj6aaHeUpPFomkhpwT/0eCwYc2UpARvTtf4IvC+ac2c02cnay55hHXPX7d2p3ULNPB0QMvoRpZ1ecvXg6P8sEosypnWdLHf4K6eZ3Jv8Nu+KrhE4HW8A0Z0DfH9tNUQb028Z/I2VA0q2Edmf9PYmwFZZ5+/VJE+dabV45zNVgW9M8LSSuxNG6O39QIEGH8IGBUSfRK+NtQaWzhgBjkpAB8HtrDvrFCLmowq1MzvKIg3GsrSm9mNrV5UjMlBJoh7gMgaBh6y14HppH0KBKUrqKlLDgOrpJrG0s+rglyrN0QlQuJ+PCy6X37+yXtY1N0XPt25jcDZHCIqGsSCGg5cec+QnfOhopElg0riiCK/Fr69JEeamx/kIoqCzRaCZMZkEyQi9MGgNt0MEqgf7JdHGBIvC4zyoemKDHAv8OdAU7vFEePxHnB/IRIvhcXs2nf/xmrioTYU790eaA1D4pmMsykTPKDwGQQoA6XlnYWXgn/ZFcfsJkFIawY3HB9jFhLEYIx929uL3OY4Sp6WV8YDcQ9Y70lOd2FpCunxaYF55hGZ7RU3/i7JfP2CJf9QqgJ3ElLSaxQsRNaQzIchSnKLWm22Eq7NoygVl/zuEAlR8DXO6M6NtfLUzr9Q8fFl5QycaODp9OAjqICe1O1X8zNgIIrnnckHWwAOGv4QLyeo1of2BiLvUhJknYsETyp535Emc/e0tf5K+4asopdQH9/H0mR3yWlcSC0XjxtrNF0OGreWBOQFe+rC4NUNN1YfKbbtOOVzH1DMrRFFvdLZjWmncxKM1ltkC0DZqFBZ7ifLwDahHpbhQfDzrEqMQ0eVbxaiW2Li3sxHB5bhCxyPblkgQIGhEXXcQOxBhh0GiSweg455BkomjxXUmqJZgzTBthSsX0rzzecjOd2AimiQTfdRlsDMrG1o7sTdN0Kg3v7GIkgScmzHkQNx31hyBgOxatEmGn1uvOvTwAVBZjOsY1tEb9aT+/vV/pPA4IlQ3tpB3zCIDy+yxQ+GkjWkeJbDg79Hmk8sHlaDtEYYQpcW3UyCNUtZ0jfWhLNTeFWADCHP02Gxno4IYg2ul4zCmqsAqHBW7NTz+B3ItK1yHHjgy4VHfqxmLCjN2kJwOXqW62pFPYeSEEydAsB+lxOzM02Z/lBL4E02TBkOVM0yXMywdk+swThiKnfqWq7j7eKZ2z4VO81VftCHebtKA26/KrHW5qdrO4p/iw6YfwBYgmLNpzJl1rf7XQb4t/yABvMqSd0G8CtrnmQTsUWsYaAyW63hMm3U4Sq1/Abd0UzvNYLSTOPtOe10lZZoKVBsFszsU4XwUSf9otDtxp0BRabSGrSP2dp6YD2gmQYUBbnxSS+PsMos3TB+IWxTsO4WImSjoEjZhkkxxNARiJsbOttsyzc/Xyh/OLjGv50aZgt8cXw3I8HPnTQctrg3IpOhEhCWAbaNBsSVPYHsTbVtalYcXW6FIZY65Wy+hqWWXy1hVeJC3BMh6XyYjXhi35zA0mf3FxrsIn5c3X7pff+87b5Y2H+2WwqrYfnZbR8FSa10hpN9QP1+XifFJGYwk9mL2YNgJhNBr5duf6+obqGc/U8aYXyqNuEikKk0HzrYOJNPHyY/WNOpN0xNBm/TnEasFtpDrRfxalGhLZl4A15aoVGzfPCMqm3GDAgSPP4YCIh3lfu+1iSzbSnA8R+OdlqLr6GTK1kyaf8wUts4ZzvDi7S7yJO8aZYmtatpahUbSzCqo46TN/FqgTooqWZeFf8SWkPwxCOML6QHktZB7oybGf+dI9zyS02NpwYNoWhFPfgNCAY4y3ME2vGtMUS1Ne9ioQ/C+hludVJTAt/5/gy4eVP/run0qz0yRjIipAw4SedmQOi+wfj/NurKjDPfgJk5tIsioBSfj1mlKDwg8de0WIUZgGCDidn0SsWsFR2QDpsBGQTEYNcWFj0gfTAHxOgYZDLEQFQusFTkF8nRgAgzPzOtzxijOjD3oj5SzcmBz8VPoAMyDhJoCUpDd+M0PqGwOY8omPZ8jkEtfjj/Lhoy5F4eRJQigjGZzzEQcIF3HGUw0xlDEPfKmBFKYTOmp6/cUZHDSwwlc/qU39jBY4lZx8HV4mvyw0Gc6jEBjxrkmUTZiDcKoyE/cTD51rDKwOJLzIy1bkclklvTp19Xpc1qFLjBqmDF5E0eR6NdJfBTP021Tk5Dt418oDQ5+AQ5qIBa/iVlXa+vpK2d5eVznjcnTyQtrOqOxu78bXAiQ4uRCzAl1qTzQ83sV5pTrw/BraD2eBAFuCPkdTem6SXio/rx7D7VYzc5NZFh718eVYWqbai4mB1klj0FcIWHcdcRaatDM2bUPrK0q0e24IT75Imf6xQFT+CZoj7SYcaKJrazwcr7qQnrGlNrFbqwdK9vOPtiU81UZr6wOyW+Bxa5ZuxJhGCsffCdGYD/RjJIJKCVOVN5BA5XyUeL8VB/JlwOFjBbUNWr7fSlT70kA/gYe0ohN/aLXEiX4RZzoqwqQttLJZExplGCAFX4zsaHM/ZqF0AHOLGR/lRvoY6zQIhlzRDoGDPlS6im9JY0bZjROeRjhb8Kqqi6AWQQ/oonz79QcEHwxfmvxp/6axffPVQrZj2oug5Sl9/kKbehehg4gPlLRPuNMA/Tjc4A08bbh8t5T9KkDd2nwr/6W+LgzIYPszUNA4Ley6hiJG/w6zP0IBbxlh17nRFQmzkMdMUg4GkQVlBAdumcxDVNshxLi8OqhJlLFuNNmkzzx53pWToMMlm1WWyWgg83amhvehwyPItC0k2n4fBc6Y8OTwRROA/DJMNXv9OwsOqxG0QQvz0gPZ2W18R6/+O4FVKQ7qsJn84XIoDKKBxCu9RD8MVAZWpINNcntzNOKh6jUxaLETMVy2Oa8ux2K8dXwgMM0oKZ1yVuLh9ku0PAYE+BCblBFluYdVhhkrORBYMjChNTF9LlLAmHmk4fj4SKkZYStlPJxIiMSD5FxIGV+NyvbOjummLaiNmwSyoGFyWcZofhIwCH63EzTRVhJ0MNJLuWGG8ViCBJ/aAe03cIVgg30G4GY8gos6yKO0fnRDOdzUFbJ/OiYvhgyPjh2SGk8pKp+i4fGAGbziEJT8oZVbIMjQWr6Eo8VI4A7hjdCUx24LhPC6XBZJLFLdttbmIz7APVELBx9WtqP8mlwOcx+GMdSKRvtM8WV8pm39ASovx7LCoBWjwC59Vb4jD/+2u8Cpu4JyaWQEHfYTr8EYdN2kw+6GYUQYbSVaan/z57hqt+CQG8EEpPnlQduWtwHxbufqTiB/4rgN2jTpbsNanIvcwG1xt0Fbls/sGH/tZJtxVxugEA2D6G+5XagGh9/zp79gWAG4HK+JB/Bro7TO7hRgkyG/vKSPvwAIZZoCXQUjoZERQl3AB4vp022TlXU2ygnjjBE8A20ap7sFIk3YLVBmLTWIqNDiRFjjhm5sBK/bNuP9OwdqRNY10+OnKNsyNdq0OI3jlYII+yOF4wmu5Wc4qZ2DuCZt2rhMd/2LzwQF/Wa4Eja8/QNBZs3CGoPEIOXAxEEEWpip/Pm8FfIEpuxv30mIUUJQIpwuN2hgFC0jZHkxstJbw1ld9zf1tra3JayuyosXR2UkIYfmEgJA6QXRRsKLsFmDEjQo4RMtGLbsOAMbDy8sKNi6c92U1FikOZEXPFx0WdKK3zRCnyoMrW4z9zHlEB7xphxb9LDrQXkKiraEqZAPQ0rZaHyEe2cE44joU5KF1ica1b4uUynQfqGP/kSxwXaMaQg3zNntLT9CUg7TRRvxa22lCje+Fs8HdvvCLmkIgzsip+H6EX7KmcaHjUYV4c7SxM+6E9zeoi/yMl4iv9tRYd6yzXytW4Dt/jMe+iDaxHhSSNW0SZ/zKN5lNECyxBHphIt0ryDsDAuCExJ3wpSurwZehj93llrIPNjEQ3KYGOeeazWMNNgB6SZ/uCNPJGjtMBrDTfu3tOJu/YugpX/lD6XZMWnJhv2yzgBciIy6V5mmWQgOciMsKiqiCaciGVnBzEWR3QCpeIGsOHEMVLtrPJOWEF8MkD/TtkCI0yc0ToA4G/7adA0sCm9hYZIufJog8dnmX3ZSnnUECJ/6elAj3FeCxNlvg8w/r20yD8BgcHnVJF7yhZlN34XLTXhLN2HWVBXm14lpoJKWxwLYpOQzMbz38lpak19VRVoXEAzD+ORBuMCEAdOkkcbWov4VS59LSGgicF63bu1FQkHaHHHUh3O6rc1NM2i0s8PDQwmFlbK9u1dGnP2pTL6Dd3J6Io0FCSacaCLQDEkwfGmU+EcX5xpvEopSR/meG3FsdUYehDZ0V6YoYYCgp84WGaTphB2tQ31i8lI7DE1gAy7aADwC51Gb8ZquFLbqLdNHm1hbc71Dc+NCTmIlJwsBf8sPhqGiaVcg5g59AzOnPqJRsfyyw+I5pXRBC1WKevsNKjImAzyVjnDTbmGm/rA7IVBNbQZB+Km7fU2a9Kcd7TcdpzlWnIa4RAK0bkH0QeRpwQsu2rD2B+C07s8pLaSJ8ivhNGCFSFP77ksQdl0ZgnSD81cJLU19IM51rybbK+15cYvci2wAd0LrfhVo6Q/NDpdwLK7WTfBKCWNJNu1DaAEPxmEZkFC9uUrNM74E18U/AY6lnM5f8esnnhmaRd+HrnGcATsMGLs6ZJoKrX82Zh7cLN35Ezd/1T0D1c+vutZuwHMJ+jL+Rr6pZWc/XkAeo1FUGjO5BWnbsnBhuu3fWmCmIczhNS07jOxMixWpzLhL6bUUA1VqBQyUr22jqdHeOZADG3UnNVpIMFZuP6IpgV9TyY818HgCW4S5SCPGL56WBsYjBTB08rI9OZFw43xtZ2u77GxviUmvlePjY78ibLCxVUZsr46lmS0pnwqdjC5UFBqehIqZOWIq8LHlCb64VYnwUxY0ChlvdYlWtiWhNeit1LmNlJixTTjtJdpdf5gsttIhrCQfhYf2JCv5jCTCBHkW6h/SOk44pCgT57M7sssNPtNl/CqSRYYMupvLEkMGA2kCL2eL1At8xKl8/bkonw1Ka5Sw5aXPFnTgr7UkrftxjgEoXz6VSznT8K5+SWcEd2n6JgEn/m78yLidazxAVyRk3kzb+Wkr2aLK/UA9XG9ZMa7DJH0Yay8e6KRNmC48oOnL0uz6kHT/qgANuqXBbdTY3rqpTMZBjY2xlgd/SJub1bJt9OM+7OHscBu+WP1bXCv/88JHD14NEFZGF3ULG78AG+PGWhC+LEZGPtwWXthOFWEWpg04XXUzBEl/G7jsCllxl9tMmgxr7YRcXSyC2Y4JMI7EbRKn5SSQa154+trwmTSNk7JpHtuVjqQ383R2dc/gEmRYP9xtK2DS3wbXk7riZlKIc5GPP85P1MogEE0x6LlNieBAsPDcnl+ULBxZAhQEAydf9I/kUuR1HRGKIVKxzXz0P+F5N4FyKIjVJowdQbJSNlTW9vZOGUpovTh44W/qQetEqdmWG12ciamjvcQNTwQsgh6htCJtbo20wn8hoYi2Gcyfc0aYQNAI+LVf7oNsxxhjZpQKF2XRTjVPaBZxpR8UpCEtHep4b8uirSKolAfNk3Bhxm+Nq9rGL2brvld+8rpsab6FZ+2cD7yRl7IJAzhbhfULTWVIokGeSM/lIOisQg+8yhtalmqonzSkSZz21/i+sPOAFWQ7QH/GZTqM6ZSJuhGW+CIcyDgDBVbowgSRt8FfbbbOMxw8+jdM00ccZdEvbKm3QJJMa5q+BGEX5QYk7jbsq4BXwZ9jGKCu5EmbsaAWjH5loegpQBh8mjab2nFfo9oOJz3uKURfNP1KuuwcQet+FWjTr/ynP55uY35eMFGuBNshmpYikMsOHs/VwABdHg1Dprq6xI/NATF5qbirTThpHU1ewqORguzIB9jPuM+geYZU1a6oY4Vq2kFb42uazl1NaH817hXBHeU8AlAGAkM2PqtpwqlV4rfFj4zDWmM+NqVPrVzdUwGDO+gNk0CZlAozj9VsgNNVNPEzBaPGUelMAA/l2LJTOIWX+rB1ibAgPmiN+sHUSe1zOBkvatAkZBNl/KbDosb9Y2akNPHSgRCWbiGjwoXRHwIKRqM8MGYuUiCg2MYLDaqUu3f2RcNKfPWcN44wXlUerxUDYuJyp9PIAzNh+uOyy0QSd+KbkcQgRKIO8SWCEFIY6jFl7kou4xdOUwZ/1IkCGXtyWMjiEA4g8oMXW+llXCZuJXM7kVxhGU9++pcvGcRiQ/VW/VmRO6/HG3RHPSNd7SMKVUyeX/o1b7IpBqHn5xPpFyWnbX0TNGlUGrvTmEbqHX79V4gw0y6AnKhnCGdoduLMQFqH0ydBo+k0IconOiJ9hHf+CllOa7s86NAf7/I0fRWxcQtyUZfpnaO6o39D2HXxkFDdUfcvLuyAKf4wXzW8rIxW0JHWfSabsBzzgSIatHPLxt0Z9fM8f0LgmQZkWcz7hKQDaN0vg8TdaXZNubdCW0jkQXh5N8sBMDk0W0fKqBj9EIEVgRZkCXWQmV07uk7CSiBnNYaaH4PWQChG3g4yvoW2o9r4TFWxz8RnGoCJAbRhLSwKV0TYle4+RGcTnhTMwo08C4ohd1uHZDwtZBsQ7puDFUjPX3iqRVgt23b2T68dgTgzRRuSW7+h3cgjEwwR7PLgVzq/wFlZ+do2z9+tDQbuX2jisQcYLqWZ/+nHl1oY8OBXOhg552deDaogxgvyCmbN85l8wsfUEGdGfV02VAZMezBY97ftzs4vyvHJsYUQSdfXRIOoxMt2KeI2v4VHm8D0YXRoOdA0HscXw4uEI4LVi7HKEOLSRMyHDGP7NPh0MAlg2h/yKx0J3DdVSOGOtIoT+MzOYfiCwfjMTv5ofcVbQ1z2a9JIGxdvoo5uD7UfCwO00mhgGTUgZ5emgzTSXjx+lI56o9F6UShUCH3qG5oefQsK/QiS3jQAFm6qmmEBkSaFHbjaeNwRP9te9H6Gt3FpJ/TDse2udChn53c/1HRyTNPaNy3Dwq5qdll20h1u+uLLEXa/bMg6LoKsY5oY07zEYOznVIfDC9kX9o/HQ4elTfhoRLqwh8Pzxiae/MOaN0yGp391lQVl7asKrftl0KZd+c/f/ZMfMBkXAYnbynoy4K7xzFU+LslK7FxMYHU9bqZRocHWRhmpMUhsCa18a3yiRTipCMA5gpmmVrMwQa9211bKhfIzyTyxZDioH42GiuP7X5qI4k4DMTImZFYo7ZbeecZpZFy3ZuK00KWd0zb98uZBxlgYNOkSbxfPD21DGgJrfBqECMFt3dJ2vPOpHgTKmfEJmY8jIIRKn5bu8zQE2+hHJlNVzF15kQTGGCnynZicXZmh689bdMLLDU2fySqt6VLf0qk8XnCuCcPDzxsbW7UEyrrS0gmNDHqFX/nd91xssVCScJPgCi2PBRbMvTYfqK2x1XyKp0guxTBIVzXutna2xKxXNfYm/g6eby1KaI1GlLPuuvo8z3TzIus125eX4/puSI3L86Hp5q0uCJiB8MftxxB2+Y5NnsmaaIxTN94iQ7k5d1w/2QjukI08s8c4RBOMm55s5bodSacJOm1zDPUNYcoCAoS0Ac8+cnZHW7DoRCBaQ0OIgU8GWhE0/q6f8FA/BBh4wQe9lJ83XOlx6EBb5ssHXAhyGtEMUOccG1lG+B2teKVPj0CparrIR/863HmmpoVMl7ijHQK8eMPbZIn0kTa1D7clYTWNkITlXyDGGmOYdBEj47avc0RAX0RfTWn1Fi/nzABZCG8JamFB8C8boLG1FwFtTRvSJrgZP5999ln59NNPPVbPz0+1gDwpw4uhePZZOT09tT0ajmzz7UmOA54+eVpOTo+Mk/Tn5+d+KcSF8iHc8E/EE8jPq/8o8+DgwOVtb293dGSbx1wL/23QjpWlv39+OvXdAl3jyIAgzcrqRjkVoUz8a3FUnjNa34g3bPChTd5yT2WSEbEylqes8mFPlXx+elF297bVABJuPOir0TKUANvZ2bHUJw35eZ2RKyd26DdgyAXTgdm0cFvlZyqeTg3wNrwFN+z8qC7PovJgOOnItG0e4pl6MJO2fMJbnLQHMK883BMYf5OfsDYNcRjasc8snA4u2UDGJf1XMJMGiE2coWGnABVuWWyrRZsFMyY3rELd7/IlCkTz2PVaVcR2WS37EmTb60tlAPOfqM99lucMZVQkTOQ717A5O9ek0OLpYnxRrjUx/PkeFYDhAfWB+M2G+nNNgmBNtKEtukyVs7S2USZLa+Xg5KJ8+Mmz8rN3Pyrvfvy0XFxqXCkc4JVnfJlha0tjU6Wur1/7Kwvj0ZnqFG9x4Tt6fKFh4teWXXmcAtnupOFiCAzQUr2BiVfEfCmdd83QF2oDaWC8/gw6MeDEhol7vNNxAroqyoiFA+GaCWVzY93xtDRtGy2utIqHZhFjmnj4HXzcJGUuLa+Sb7ls8uC58PmB+IqbW5yUs6m2WJOwWlcb7O9ul10Z2ofS4o0q8fHWoGvWRK9Dc8R3cF2FjsKxM11C5o80zVjt2qEtI4Rdpskx26Zp2xN/RVPH6Lw8U3o9fpUXhgsewOeWCgvaGXtxnrnGe1sFS5oUxpOIe7Ag+EuFbA+gdQNdW1UbWvthbR76N8btWPNhvXzyySd2f+c73ymbm1JmpLUNxO/h9YQjmACEV7YR7eP5ICAN+NO/vLTutOAmPXhQYqALgfr++x+Uu3fvep4RTz9kX+CfR3MLmRZY+c/1ofLbTGpyGJCmQavQULKg49BxY3NTk3dNDOHCkp49/nNJaVafjB9WAhDIC3iZdENpghsbA0v/dTUcKybeVL8uzY5m8sc5ReyGGoLLDTQAlxuGCmeFv7O7U64miL3p3yzlYdwObotpGCs4iHJcm6Ya48KG8JqnNREuV1g3oQu/mcB5/R9/MC2KTc2Ivz7N+df5mTXQj5cQuTHgmqYKZpATm3hKAG9qGU4n2/H+CXd4SKf+xUNa4jKtbMrm4W5HOwxbDEI2/ecyFBL4NTA1TMiDDOB8l/qOh2wRKlWulpXfuGQgFO2ECqAUeuWNKiSbbcvRRAPfuMmnPyGnPGiGWbv9ZMtb80qgaiLt72yLOWniaAw9e3EsIXelRdNAabRa5DVbCl9TWjQy0rEj6Es10CKkoGUlj9bkL6WrDBZdfn+k06vNRBbbsIzp1NqcV3lY0jHZGefQBkB3/FE9mLNawmkRX0G720cJussqmC6cSta2kD/O2FQfX1DRPFWdvHULRlWANU6+BNrnUfJ7cQAuCUl2UrY2NiTgduOVbqq/t04hVgjAyQWgHEfOF6XXv+jHrCA0hU1bQHcIlba/W1y0deSIcLdDE5/pGe9C5HT8hiF1QNeumaZGBAbZtf3sBm+lb+qfxpsmOcOmHUMYYmgLwDsZ5Kn4b8CC4F8VZN0WAYpGbNfHmEOr29/fL6+//rqElBaBys44YzzzyE8KR9pka2vLeQHCwUE6wkjjdtLigny4WVQg9JKm+/fvlqOjYys95MlwcCHE0n8bUGbCyh9+9/s/oAM8CF6edxZUmFfDWxv+/thYq3K2PxhqbHZsrq2XgYhkuK+JOfCMFULOFeVPZUI444Q8ZxenXi0QdnJwKKa0o8EcTGlHDbc52CzPnr8ww7pzb788e/pcjRArqkWQlW0rHY0cpg1vIRvytga9LU4VqnAzjfP5n79IwaTUPOlwQpVpW1BG5Kt1qPlsIroDBh2Q9cz4TJ/Qug3VayYqoAzbbXspD8qD0yq8Kx+ysQW29eNXgile4kl/US8GOsyKbUnGBOci9D2PDlAeLzg2Y6vIzGw1WdgSRNh5sSUG7gelTSAG+iIDW3mUGI8KBD7oZGtzUxOMMzy+n3d4dKQV/5Umpyad0iAE2LLjgXWJY+XVeMaofG/xqUwEkgj3wos2oZ15bILtTp7vo5ykhXgmsuuI1qq0MAi+qUcKQ3XkJLaQF+20B7TTDlZLtKgk3v2KsCJYbm9fgoB2WIa+EGaUa7qF19ujaj8zeCXlPORSi0ge4cBPmTxuwW7MtubbnhYFqyrAtCotWo1vgSLQ1T7BBGPl7L6HxuruKtQTHvqdsdU6TVytC+E3zDRNazNvjE1oPAQSMo1jp3lIDxBuvDRUBfsbeoF0RxxmGgbgpo9+U4Xdy4C60CeMYTQwFJOvf/3r7vsQcIPywYfvl+fPDrwt+ezpi3J8clTGo8vy4sVzVXfFPP3ifFRGYxSZDc23g/Lk8TNpeZPy5MlTC7Nnz555CzPGOzyBnRTmy7Wfk0VwJi2kYS65nWVug5ZfrfzR9/5Uwg6S3Iseo2Tvm/iZgguR8bpMtldcCh+eX5Rd9lhF6EfvvVeeaSVwoIqsibFtb20qRXzUk3cRntdr30hziEc4ToYjTcBRubu7V86Oj8qLx0/LBz9/txy8OCgbWmGiJnN9nBcEsxr3+YrKTjrT9METoTP6qSa8/IbdN8FsI/5zQZflZl7j87/afdoXLgs6ie86aUHZZn6ALE/42m8x+eUiu3DAlGF00a/6q/n4tWnwu9x0V+P+tX0TIh7cVQNxeURIg5FBrME8YIfOTyQVlIeXCaB1MmE4E2Ngc8HFX3wW4+BZu2gPUWC8QTualhm9gPr4e3qAxgFtZmYjL/oXMdycVDEeb66qArlMsKZxx0Tdu7OvSXpWjg+f+wHyTTHx3e0tzQc2Ty/L3vZG2eJMWjRO2GIVdhZeO9s7GoNjFSRBPR5ZE3MbqAw0OzQqBIPrwFYiH6JVGHTF+RPECNww0U7uc9WHGOoJAw3NVv+VePIDCGCC2GYMBqH88kd/KI52kd9fnacslU3b+I0v+oOJgHEiRoNAs/BWW6HRbYs5baptBpqPzFUWB7h9tkffKh3byJxJ+qF+YaJsaMzxhIUbvO471cPxSh3xaduKuGpS4M2G29uFJ+Q8cD5q5LQyhDlmmsc2pvZLCDpGCW2aaZKu8LdgvF1wLB5ID715QUUuxwYFc2BB8K8rUDcWTBjGGYKHbUXmLQLpr/7qr8rHH30sQXXu3byDgyMLrZOTs/L4s8cOf/jwoRSUTQm9TWlqJ+Vvf/i35bH4+nMpLmiOR1psPn/+XMLxRXn//feN9+2331R7rpSnT5/57O7evXsun7g0sdiK+bAIZoXdO3/6Aw8SAb8zA2baszOd1MVhGJh10LAi9MtxLy7KZ5984mu+f/Avf98L0iePn1hDu3PnTjk9E3M5OZUq/LCcn12YIbGS9gBUGl4+O9Iq4pMPPix3xFR+/5//c+HeKO9K6N27d7/s7u74QWFUwhycL4WmLm290pV16upWoWOsTdgrQZf8Zj7j8n9MffGP8CscppHgjlpQLnmrY6ZDu/AK0E88BvzJSBbVx6TUeEywRIXXcqYlBVjZkHE9MBUv6WzUP+Tq3nIBHRUJAgJ9hLMfyvGtSvGe2G2T9uALIqQjj4QEjElovI3nJPolSDaLHrQ8tL1g+Iq6llamOIQMgteCn4jKpPRTVgcr5d7dfQWNywutMpVYmlApAzH5N19/UN54dL+8JXtjbVmr03PFX5WHjx6Vb37zW+XO/h2fNTNh0RTZcXB7CC/MwfWUuUQwIOhEG8LLH6OV7b6h7rSJ6HHbUU+Fo926r0SLBabSARb+8iPAmF8IJ6fX4gDc5EMAemtJ7oHacMC5GwJLQntzsGUhv7G5ZeazqwXo3b19L0TZit1S+LbMxiB2WLgUFm1G6bRhaKTMR/DETVU6ZTpmom7pr+Mt/XAY2cpge5rupgHShoCpO4C2FrYYCwTox8Kv5m9xuC0bf57h1YoJIg470wFtnoCgY6rRhqbBwoTwoMZYar9OcRl63l813KCvB5OqQSFc2G58/PixhR2a1p//+Z9LqJ2WN998q7zxxpsK2y77mhM7O7saaxtlb29PguqwnuPFAuu999638Pqt3/rt8kjzCKEJPoQZhnKePn2qxS83qAfSJi+sTbKd7jlV6cWmT2nj26CNX/lf3vnf4tEDkMhgM0lBabQ1DHsexPbJtVbFPHQrrU2df352Wg6ePCv/5vf/RRmenpWvvXFfzGSpfPDeB344+P79+z7bOz4+NRPYVePwIcxjNcx9VXh8dl5+9qMflzdfe1S+8dbXvXpkEn6mlQLn6NzopDGhkD8GfJqFVXcVal0EXK6Ies6vV0JsJwVk3leCLunNPNGe/ENzTZHJahldPTK8Qtc3SQsTCn+aHo3Q7w6XwR2MaFonM2fZKWRv1LEyhaSnHTwwFl70TbtDl5myspPCl1fEyKzhyeQ7GbmhaVr46jg4pHqoCNmrFnZjZRzz2hSDmLfyhmaHDcNXnNyU6fMwFknUR8FMJkfrB+GGl7d/jCa8BYVzKdFBIHmhWfRdXo/K/p2tsre7pzit1jUet7c2ysN7dzX+HpQ7u9tamd71+RrbgmxRPnhwv3znW98pD197za8j47VjA41RtuxZ0EHX1YSVP9uXsXVpAav8IYREvRaF1BsgXZ6fERRbhbEtlsLAC0HiqbPiUpilUOQMEcHnryNgq97coNzwUcKqNbWtjU2VI6EnprWzvSsNdbPcE0Pa41xOYZgdMSY0V7ZjMQ80V/eVZleMzGfp0EH7qq348C11Behb+kTEmh5Z0S+0Mx5HkZc4wsKeJ+yMr9oJ6W3TUR5/GZ6J+gIv6Jn6AY9TkjFg8IclwIGQqp0jiHwZHvmxwh19NU/Y2a7pO+h5f9Vwg74eEE/9uFiCQVC9pnGPsPvpT3+qRd83Laz4NBZneGurAy2GOM+Ovj09OZcQu1vu3rmrcbdaDl6clNF4pHG2V84vzi0IKYMFI/PgwYMHFrCUA260RLY5WZhRvrfhK02t8FsELb9a+V+/h2YXAxWmotxGgCFZDhzc8xCzNUKh7MuiVvICXSbrwbPn3s55cP+BBOG43N3fs+T/5OMPtRq+8OEjk3ddq00eT2D7cn9vV0LySXn/Zz8tb0j1/b3f/o4mGMJzKOawWj5+/FnZ2tkpA5UFM2Pbi0pDFYMLoUs9TKtMW1FT3pAvVgTPjPrdAjlRFkFbRgsZmoO+BePzPxOWtJEa4ZDtnmX2sRPa0jNTR4U7v6IJxaDN+PEEgbUK2os0CnP6mp08CYlHPy5PKZ2OpM7rVOGmvdNtp+rAw+XYLUACITa45UBDY4wQ6K1LaL2KZ8UQEpfSthAgqT6Cg7LBIVmhvpGWIYYMIE+4tES9oBdJQhnxqi8E/ZoWWNyydJTbgo/Fbu0Oyun5SdmzhrMj4bAibe5hee3hPU3AM7VXkQBBkGpRtrvjFSZbmPfu7EtwLJcN5fvss0/L8HzobT0mLROSdodOP6gtYBwx+R2ejSnBSyrGIrbHWtoiPs8wfRlE+XxmJj+am48C5OYcnAVmPIge+LnNyrkiF20ux6JrFNutvBz79OTY18JpJTTOFZWO9sa8Zf5TBm2Nzrm8GmeXCMrdvS3VXYJwZ1vzeNMv3Ga+x9tr4oyQSsVXIOh+/6gBVJKd1I2+g0b/it5WeCisGprGgJsFCE79tmkw0VpEsvUb+Ny5ghzP/TwtMC6gKzpjlg78bR6sNj9O+kkobLPYcPrE0+CbgZ73Vw036OsBdWNMM9YAbksyvp+ITxPOTt1Q/B08mxtbTsMrwcjHLsCLg2dWbra2tyQMh/4SyUTjbm113TIjzuUuLTw5EwQPedkuRTNkGxP5QjkAdOCPtp+On0VAmoSV//rd7//At7DcPQxaZQaJIs2ENRZIbqNwbAronk+rK3uVLqdWeyKclTwN8tGHH5uZPbp/p4zPxxZc+3f2ys/f/Yk0vHHZ298tQ1V2a7BZNpT+6Pmz8vzxJ+XtN98sb77+utTmNUn/iT8D83//xV+US02eBwrnu13XWlEiKHmqmOEK3VDQTQAqGY6wZeytbgxzkSo0QTcM+VnFuu7euqCBHeH6eyr2M8m4jWTcYl1YGLtlgc+dJk+0LGXgijw8nO/08oclG4O7pvfKGJfa3Gcpsq1VyVhzURr8BrIIYQp4tKxMG5Fqkyg6ytBPuqdtRQIjCloVloZEERMAZT5Txe1A0tf2A4fyg5dzpaiFek9zSjJMPFJMWIx0LHtJE4OHn+OzPmhYYqjK6xu6csfWGtoMXyBgK5QvLkx8y3JJGiTvqRQ/NC1M2WgztYwCr5c0cVT0itwDRe5sibHLrKxqNEvAraxJ09R4u1I8jB3meEdCb2tdzE208RaW07MTMbuppsUlD7RMT0pVlsmM8Jb0Ud1VmPKhEQOk8zmlghln2L69SduqfLYWVSVrfiwOfDYoP3gRgMwb3KtqTs5/hUnaMHGy1d5oomh7Zsa0npCxnYmWx6MF8SC56HEZ4KW/oFNtw7tGJ0PRxXcE4/KZ20yjfkV07SH8tjetCe+KWfHAOpou/cr8580zaLgW0PJDr7JaEFt7VViszlVmFbK8Qo4FCm3A+zmVmsHhsZyaLY2kII856GXQer5h6y+EPnGghC8oVMmgiw/xEoZQ9mvpBN1WazUBzmBc2Mk0iWfOhuZHejRrxiA7DB5dzmk0/ol0JiBRC4KTzAT9UiHrOa3vfMh46k+96UseP0DjeuONN3zfgl0GFlvUMW/ZMuFYrCHc0Nb43iQLKYTY6elJuXP3jnF6bGhu+925br8QaLh57IDxgdBLjQ4/8bjJfxv92WcJK/+tPlTuLnEcCPzrQQLYr7iuc2oBFOQ0ikQrYZDCXEWpBh4rraXy9NPHEnir3gph+waG/Nqbr0sF/okFBecehweHZaIVw5NPPi53tXL+5ttvu3JnZxeaBCvlf/+zPytLapC3vv0N2avGz6rfN9u8IQVdKtd0iRb/MexbmvmZ2lNvpPs80DYw+OfBok7od0C/dAuNaicO265eUGtbhsGX4HqSjizYhFW3t+4YGOqPzK8GDFpq2oTWZzd55DDVoCFcP4FSPzW/cbZAeURj8DbRuF0/uc0alFa/CkP4il5FIFzAjcCLYlgp1vGGgJAfzYKH2WkFC3DlZ7sUbKHNUgK/svHyo7ykgGcSvCxNjgLiXFATQqOSZ98QLtAAE4YBU1cWcgiqrcHAW31M8rOLYfnggw+9O+FLHRIiaH95S5h8TNCriTQn+c3k6TfhQdDw9XSECN/NQ2NiIl+pzjD7XQkSLr8gVKmetTvmldIgwKBRLNZ1R5jQHt625OxtfeAvP5CH7Ujc29sbZXNru+xKO9vf29dqe9MCC3q5+by3t2s/dAysucGIVuSObxLSfiwk2FbiXaOX3lai/SVUVS5boNsqh3bg1jVnnIP1DfcVfYCdxjdpJ5q/yk8b4WcMMe9z1T6RBhA3aWPMtib6k8UMYyMMMHXXAEpWwNSIluqONEY0FyLNFKb5wg2NHpeil8VOzMca71+guiC0gfTNlvDLA2gH+nVcBLngR7j5qyIa/3FDklhwtW0KftJf+fIJu3gbmzxSUMzr2e7c0/iL9pvyMfy4GQMYzuwoIx9pID7zALE4DPergITdH/+AyQ/HCFqrg8lf/VTF7KjijWYKIC8aneadBR4rcgiINy6seXX34UcfWjrzBgsE1Hp9dODd997zpL0ngfd3f/1X5e23v1Z+69vfLnw4E2bBc3h/8Vc/LFfC9Z3f+R0VtlKOtSrgeT7oYeJ7pSY6Wppa+mHKEdZY1Q2oi1rvSwHNJ6auytTPTLkNZCfQObcBjKpNQ72ctxKVeEyn3GkzKDLOQBbnc29mkNN7gNRA/AaFMVimzGSaf8ZUSJxpszJ1vh4d/foG7sDVpgPsU5jfqapWjWfvMq3wajx50ohO9ilZPKGxMOIoRWyGEa8wuR0X7UknBR1izk6rHAq2IOzaIjQdtGdPmtqZhK1IG2JliSbJeL0QY480GulaJPAgNmfItJ1Cy0+0cOMKNavdi3Mt0EAPGaKJw3omK8+pUTc/sK2/bQmaO3fvatX70HTyvB6aH4JpA60Rmi/HIXjq5ZI1HvKWO57nC+YaNybFbKk39PlshQd8RxJIokX1RSPl24J+rRN1UasgcOhFBBdpaWPoy+1R0OGH6SBEY7WtFs/xImGcaTmvBw/CyWezws1blfz8FL2kfABtSHtSX97RSV6/vgwQnfwBObZdXnXTpg5z67mFBUpPP9fBHelY/EZ5QAq3KZCWOZbhN03EgeNmWGgfEeaioUk0/qYJu4TZtrkJzBfqhU3/MR48nuvxAdmn7QiE3Qo7zrg3NuNBcS6ssBW6u7vndDHWaN9ZOginDMZetOuUFsy8PPMg+EBAaHZkxKcfoXJHGBHhMAEjJqMiHOl/g2+/EVHTI/UyHRNie2vHK+L33n3fUpqr3pxt8KD47vZO+clPflx++vc/Lv/q9/9FeeuN1/0WffBx8eD/9//8d7+d/u1vftOvpTofDb33G+ivPeHhYkkLkFt2pAE6+k009ZANbcRhHPdqQFo1c/UJDU4KmoPA5VRwGQtMR2iF9PaCVUTgg5k7nyBtABd5Mj79xHiQgEEBXXwtAGH1KpD0dHbiafLnwGoHWA7MDGlpzvYjzhqdQyMNBgbC5STNMp8vuR4qDoYrdiXtYVJWGSsybIVRxzi7gvlrHAs/msiV8iRJybSWFIjgii+LI2qVWGlMHU4cosGfDVLZ7Erwii2xNF/kQNhR9/PhqLz/4Yfl8OjY9OW7/LhxDHMYKp66ILCYvF6gyW/hLPejRw+taW1tSjBonvBJIbYQEY4WcDBR1deTnHbRH1VxG7MAEJ1s5bFNqSSyhVfpMRZSZs6qSl0AIGxcNbUT9EEH4V5QoE3XdiIdGmlsM0ZaDO3u9EJCWWSIs76gMbdvabsQksEcWaWTJmiQYBWtaIvwBvLBRGkP36pVGvdhTQ/kmPBfdSvUZSfRER/tmxBCK9prFtdsuhYyvI2Hnsg3mwe/aVU7O15/DvcvUF2/psLuZUBf0TfU0TsU9F1tA/zZLtQk6h+CMYUdt+bv37+nMRDC7vDwyGdzqdmRH3DeitfjTHF9P2mzvOzLl0GbbuWd79avHoDYyMP2X/WTPPyODUJw6Z/JQtd520gJOD8Rbe5N9rM5N9lEFZVk/6sf/nV59PCBt1z49MqGJsNrDx6Vr735Rnnz0Wuq1bWlPvT87//H/7fs331Q7r/2elnf3i5HZ+fSCDfKqhgOK9WNDWl+Wk2u8F2yFkwzpEEfbg9/m6hHjaueqHcXYWseoNH147LdQNVCtNssEDbPzMkcVjWOr2mcp1LhvALo6lDUsCTUlvqCujPXyJODhTjsLu8NQmahGzNZRjfIZ6E/CDPNIux+HRkDHlqUFJGFO+ljeEEleH3uRRh7kGKEZpgKx0sa8xMxbM5iWGj5hcYKulQETJVXqy1dozUpg1ZFMGYEnS9+aKzWRnJZhCNkIAQmzOE7F1M2Nza9Jcj2nGLKoSbzEz8QeyJhtubHEuIh2guf3fFsKEKBdofhg4Ntw20t2hACPJJDOm6D8nwb9R6jbUnodbY0NW4rc3PZtzvFZBBOMIHJeCiSRasag3cQIpTZAuUME3oQkNh8vT22hAZhWDUzDxFCog2ZiHBhp4XuADcGnCwg6FaHiYEhCHm9GDbbrDRyCJUQimaKCoRJrrINqrnq+ooHeDtU7RzMUFnFHygfWuJl1h4ENtQxBHz4sUNvq+ODdIroFjDEkB4cdkOTUqgg6MqxGWkYdsbisITIO7XTnfOmDxmews60C5rc1aoRFdJ3E+OvP2R7pHsW6vypwi62Me95TgCHByHsdnf37Sd/9gs4W7zpBtKffYnJ8NsgcQMr3/ve9/2cHYNKOfWPT39dGvvCT3xYHnD+rxPZjIPBWTv9UpyLywMwGM5A2HqEqbz305+We5Lqe1oZ8/YG3mnIHv/56akFGNsbf/k//tJndA/eeMPMcGl1UAab24UNEG6OMZHhjDzYasZnqgJSALkRTHMMRsA1UxhpAFs1LmHWF41lfNU/AzQk+fs4Gn9HyyIwiiaN0U3TZ/mA7Zo+wf2iNK43focKCHdYhGCTLw1t0T379hKAcYGhazfKr+1KDACd7cDqQ+Zt0ziMAY0tE3FyaMzIJyOfEuWD0wzvifrc9CgfzEq8OMaukWj8XUd4MHA4ODTGuRuvlnOh7AZwccV/8fJxymECySU6osZ+RED1XB8gtBAS0ugk5NZX11UuTHupXIzH5enz574qTf77d++X7Z0dzweuSwOEc22a22vsalDPEEicsQ28hXl6ehQrZWhSei7HRF9J/GMzz2wHQ7AmpPrd2ZeQ3EIA1+f8JDCoN5ot+XnMgGMDaMntJ4Qer3xC6ALQ4ToqHuEM7iibbcy6rWnhoXaVP8rmXEVtwLNAotnneDLUlfrRgtBJf7nPFA4QRnncokUIg4cwC0gZ96TbHVekT1ow8nVxQDrbNBE/TQc9aYAWJ+layPA05CH9bJ6A9Dte4yHiIt4u/Iw3B0TZCemrsb8yaOszD+h7+i/bIeuM8Xy5kT/arC/sWPCQthV2pGMsAZFnto3asoBMg4EWaOvn6UMbv/LH7/zJDzSCBCLSOBUZHNR/7hX5vUqSm8EGUD5EUGFWf8R5+8HES/gpHVslA02yc2lrTHbO5nhDxd/99d+Uuzu75cH9u3AC7/2zSsT82Z/9mfM8euNNaXEbZUXaHAyF5/Moj60dmNnF2Znd0B3f0Ev6pxCNBKsL+qkKQChVdHqnacBhYQF5RtcHQoyP/E10dkxCNnY/PEGtFNoZaIzrZjrC0wRjD7pwZee7yzKv0eiHNELsvxqXdlAV4KzhvAEdXU2i2CoOnIsGG3Ft/NxU4FG/SESBLQIs6ORSwfSYb/Dxrz6HDKLRcBgPkgrOpUZxenndDtbsiJA7GSejgMpYqCl8mb1NgXxOezmWRsLkrXOBzGb6stm+RLiRlyvTrOJ9y1ST7VwC7IWEHZc1EASpOfEYBAsz3upOGySjQBM7Ozv1hPfb3aXZMIfQehBAfF2dtPF83lXZ3OZ9s3Fgz+RWoYoXLXKr2m4DLoNwm40vgfB2IWxuiWJfDHn7vMzoopyo3OMTnnMau81UHd+mtKBTHeMVamhfKqvT6GKLMpmXHy2gLspPOLc9ee0aZ+xs4dJWzDWepUK4AxMxS9xxrkfYtd+P63Zl+5UOUDneHRLkRRyfS6oHiLfBLUO1Me5ft+usqbEG6M8xSPsrucdSjKfZtMSnnQawMCNjhTYe4/jPK+zwK0oYasivBoLmxUDd6L+sJ4uSBNyER/smnvAzVuigFHaMK9KmsNvZiTM7cBKeeLKvgFwgAW0c4y77o02/CBK/hB0vgqbV1WE0feaVrXhPcIA0mYkQ0pJ0dMkLnxFwkc4vyFUEz0qxvmOA5/YFt8yW1HDPHj8ur92VtK8TmK8lM7A54H//w4/KvQcPyo4EI6zMLxrW5EaIUkEYCEyQq9Oc40B3kFzphOgGpv5qV7/rQUb8s1kMXS63Q5Mn3TIut+Zv0yTgntcZXVpFIbQMnnzRpn0gvDOVsiylxZ/1cVxNEAwgU+MPd5ev+qcpZgGmFo6w80w0cySD6kNbJpBzfgYUJlZq3ER3Y0/MO4ZybMuNR1pZajwhTNAEeC9mvBtTgoJkjA+Nu8ihQS18mZ9JZ01HeGCYzEEEFbafX1M2BJ4/HSScfuGxBaSYLTc1BbwtxGdR40sJO7YGNeagUWPyRBOXZ45gCGw5np2emQGD/2J4YXqZtPlQrt+mIgPzZ8ueDqcvwM/2PPSj8fh8UPXlzI8r3Dy0O0KQkd/bhwoTXk96FYbm6jpIwMGEEO60z8WQ7U9pk6JnLEFDmeCgTOyz0xMLXZ69Q5sE6DvagLmJtmiNsTKXZOrud2hWnbwooG0VRjryQTvaJOHEEw5dfP/MQg9aRTNX9on3ZQS1bVxKioFAXvJhd4Y/2Qkh7KZhbRwArhafx0Gti0KqCejj6bvTn5B+8H1+YRe2sIbjVwT9OvXBY0nthzZOPRnDwLTPPQNlJ67ov1gcxXstfUGlCruDF4ceb7mNCX7wMmaSFrdn10dTGsGHm7icU226l8HK974nzc4gAukQGf686hHi2JCog4Vwx4WPv/wKgTubglV3bn0x0GGMTBTOHnhv4kiV5BVg3/r6133r0s/hCB9bGky8zZ2dsrW9Uz746GM/V7Ul6c9tuRW+ZaaJtbOtFbPyQBorPwRfvMHFpFa6gr5k8phsfOLg3ZgcZNPaBXhMNgHEk8Gr2SigA+MmSPhJ5ljbFbuzKp+cESZXGy+AAYPH5Qi6tCoz6bchWoa6OB14FG53ky4nUa6GI/UUKpqufGWK9nG/E97FGKb5Ix1MzulJRxm1XfoGIF36+3QYjELjBmdNQGv5WTKMwqRcxAqfThMW08i2I2NNac4QIERZQ9AkUQP4O3rCxATyJSb5sHkuE2YHg4bRxqWNy5g0lLGqyYzAURpuPiLc+I4e22vCbO1FVZLg4QIGGmlcQOGFtx9qXPPFjm2NX/qSj1RSJnnZpuQavm9CapICpg2GYbo2rYXxQuqRhNO6GAPPoCEQLSCgl0wqk/JYHC5LMLid6Am1h7+anmOettEigrEQH6SlnmpHMSyE71DaJe3Iy559nugeCA3T25Ej0aoyo/8QYAjg2MZFI7NmpCzmEUozsVYcgpJ5DN3uAc1NFrngAX9oVNAWPUk4LwymXOimPTi7c38bt/7Vl9jUNPqSOkV6BCTlmA7XAUNZGg4qJ8tKt9umpk3+EG6EYDDbCJuFDIt6zAJhMc7iYlLQUClRHK0bAbN5c56qxHD8kiHrNK++LWSbUJds9/S7fv3stWIp7NDs7t6941vF5Of1Ylxa2d+/63j6PNIHvr57HoAHyP5dBElnwkzqKcMJwE8GJhUsKStKuCcIzyHJzY0xOtzP3bB1iYDj2vOlVrsX55pQSq/kH3/0kR9E/K3f/m0/X7SmSX0hpvDk6fNyJRxDTXSetv83/+bfOO3jzz6xBjc6O1X+a68KODthRcnBNuUkTUBbsbbBMr6Fri5N/nlwWxxwGw7C+jQtgkXlLMIN3IavrX+6Z8KqSWjTzoM2PPFgGHgZt4jWNm8LHl/VpL8dewnT/DUWgSb3pQTltQTQmRj6kcbOKVt3YubXYoKMJxgvmjOXWNiQ1GjxxaidLTHtDa1UV+P7c/GNOTF74UWn1NDyURTnxRcXPB9Xb4Uqwjg1yRjvAPlTKFFzwpkPtAtaFHGkSUbheM7IfGaFxhifUaGOaxKsCJvHn8VjDHt7d/zwNoyZ59qIW13lSn+8AR682OCGLmhQNXxejp83W1De5sa2HwXg/Jw0lA2TwR3v0YzHC7DZvmxx8l5CGBaG7aegM873+I5Z4iIP+MgHYEMfeagfftrN53UWuiFcyJtMizSYDGd+Z1qAstu2T7xpiM+xkm5wtaaFjE93wry0LfTLwPTL/3WHXxad89rxVdr2q4CVd773x1WzqwRUS93mX0tq/jUeYQXe1jSxMVBYrUEfg5BtFQYncaxiec7Ow1JC74f/4y/Lb3/rm+UbX3tLQjE0ukNNpP/+l39Vfvzuu36tGKti9v3BwUPoH374YTk7OS9vSkCi+jKxTIP+mIisVKHT2pGKmTWkC3ozDAFtG7plw1EdUvMr+Q3oBr4MVXeS6sd08Q2kH7vfeW1a3KnZBaOH4gpKRt4OF39ye9HhkADnrQaAxlmYBoDP8TZR9pS+aoOHcP/hjPyZKrctaTnb4KxhmRZ7ijeA/gYyTULUCDtFGQsoRE7tP6UP40jZrMhJqQDZV8trZvBoO8ko0ZbQSCDBSeUAJzj8NhFpcK4hq08JMLQ8l0YC5TGlaii2ToVN7SQkKoNnyOTxFp0vgjD2lfTk+MgvhObiFBdCQMNWo/EqQTJjaGOemEZFoLTwolvO1DijI04p/XwpZ17Mp7t3uMkWX1jH72cFWeyJLrQgFpK8pQgNDWo8tiGzLkARkIDrL9s0SvBtDuJCS3zgNb44EX0ZwkooXT9oBagLNE7qVuqV5jBbsjwvBT4LP+FL4Sddz9unhAG0g88VpTlbMEQrV400EuSYoR1YXFC/1PSIadvRlTRtxISppEb7Vk/X3t5mbMaOjP3mUPKrXTOeXaoMczrPzMgXJNb0jFK1F/i725gKdXm4qt/Qrt4E0RuR7lcJQeOXCYEvNTu0ODQ7jrKAk+PTupCbffTgq4KWD0nY5TZmdkpY0yS1Q7pGCT/xGYIPnGxZMNkml7wfE8ai1ef5WfnxD/+2/O63v1Vef/hISTUNZGBO/10CcE0T+c7de+Xd998te2oULhcgKLkxdu/u3fLk8dNycHhYvvbWW2YMlIGQY8XIA7YQMqVV7qZyQAzSKcx0rtwMbo/pHnjAtml70E7MeZD5+/QALW6mEdCV1dnVqv7qbdo8oMtXIeuS5Wbp+GExCc6HUZDT1nx9fOnPnFMcs+kSbtCTdMzBjztYCH8B8dxUlIeZpoaZhQ/bbpkrmBV9gFuMECHBq8K4XMH4gHdHGdXohziYD/i5eMJ52agKS8IYnyJclZU2KM2RT5dcj7WQEyNnZ4G6mDaNRc7OOJfgrM7nZhIGCBiEKAw5zrCnK3/siYSE36MprZGzRyDqFFrT+nps7aAZslvCTeZ9P66w45emc7vS27Lrmm9qgW1ecba7I1rZ7hd+lc17Manj9ua2yIi221B7bG5KGCkvb4HZ39+JN6YIP48HcfSA4AptK9qY8Q1NhAEp7ODdxHEBB40ugXQIPNoed2qDQOALnNyijvO6uv2nJKRLAx9xsNwuXwagLMLyrA5c0XazBjAexQdEWB/iIfEpJD7A5VR32jchykBARt4ob5q6umiwBtK3COtvIriN6kRH2DHWU9jlowfHxycWdnwdYbZ/vhqgjISV73EbE/rS1OafJgk/AeEKBo7bk545rQFzeT3xitnvD1RiXmV0+PRZefLJp+XRvfvlO994W5NtxS+B5kzk//nzPy8rG5vlrW98p9x98Mgff3335z/3Cz95+wpfSeYdiDx4/sH772lwx/YPtMOMWEn6fEUNHH8QFAZ3mljayyKdDOeIplsmBnDNTZ2UF+GDIcaaj3NPwXlxRFanpD3SvApEuWFTFpB5U5g4FGc1Sb9pq25MW5/IGYA/kPgn/BXIo8zBUDJTjQdnC+nPZFM8Ue8crG3dW/oIt13DE9KtVGp3xZoZYDtQRgOLMLkRS20dsYnCjYdVNWdxvMNyOIkzrSW248x8YnxCpTU14yVMliJhUgr2VibCinHGmLHGJx5Oe3vLXEIPgQADRw+caAxSt8PDg/LkyWMLPMbjRIKA6qBVoZVwU5JJn8IOOvL8l6HJWaGfxRP9TiNhgpYWGs1SGUpYMCquhJc0vJILxkEa3oG5s7mqReGd8vDBA79dnld+8UjBnb09MZS9ws1Gv+lE6fl0FhrTQMJ0U8KOd1r6iEI0EMYjDLzYmnnG+SW0cVOTs04++UM4WqRQCfxj4Ue9qHds2Q7VtsIpDdLpZVJQhqCi3dmKjMtp2NEWdKoSKQH4LLSFk61QCxOl9VhTurw0RXsRFCMhwvpjzNp4G8clAPmtxdG7vfQhsCIsxy7QpmvDc1HAGDSddKqgwVotj9YO0jdN95sNXTupTWmf2NWYanac2YU/hF0+epD846sCykgIYTcDQfQ0Sb87pn5crEy9nShG4xtrV7y8drVcqEJPPv2kPFRF/9m3v1OuYCaaGAza/+P/+j/Lqibt2wo/udBgVn4mMOcH77/7s3JPAm9ve8sTnVXs3Xv3ygcffOCV9brSMQHYLuIcI/fv28GIO02f/k6YNPFtitm80Q7ZYMybDAcIb3O3+YDW3cJMmmoD4PPcrEA6l1HxYhBQrX/aTz2o8U5QmQMAo+6ANFj+jfDEm+AyoCuz1ThqDjBYs32AzI+Ziav5gBY/F0oM06AKmjCEkV3pjaUtR04MLz9GUeOSCpdsLpeVT/OH7VZu/PmLAMpvZiQsLM7AhiAMrULMTeMOMtBPuGFJXr4QYO1MBgGzr8nJYi76iOf2rsrFaOh3/T359LNypElMO/KcKLsPXDBhPvAoQLRf9KMfNNfYZecCM9iIT6Jw+QVhRKX4zBBVNx7Rx3g/O4ntHx7ihi4WCLzlf0WLTLYhuQSGBmqhqHL8cLnsO/v7/l4f7770Z380FngPKK8VOz0+En0Ta1+8rxCNFL+Frv7MvGXcn/pDaPE6sxBecUbHp7ZyDoZQZ7uTs8PQAHmcoo3P8YCbdN5ZqWEeMwgh2zF+cIOHuU47KMD4CA+Itq0oDKa3xmf4NGwa1wfKS0iagBYfMOsOvy9Hmd7fLGG3qC0+PySe4BfcIKaPOetlEbaphRXhR0fHFoC/Os1uDiQzi87ExMDT3JOHiUsidTIsRAjjhblc81aEOMqTTz8te5ub5Xe++a2yrHAOVtiG/L//4s/LQCvPb37nt8tIdKxsbHn1y4Tni9C8F/D9n7/ryfjmm29qck/MHO7evV9+9OMfl4ePXvPLe/n46waqsfJCShj98t92IIPM9EajUvW2Achg+nHVymKnSV6cttOIYRgDqB0a4a15FXDalhRBltOHKdOZAnSn8E5w/jZRpYW81gKz7qxIZfk5tlqZpNvlVJPQldIJzmnaBNxJZwv4oQu7HzcVdhojKiWemcTIV6Mou5I4bW/cMmu2xWT1h8C7XFM9NQZh1hMJAdDS82sqF03IYDyqrwQgPc+bedAWEHIwUp93KRfa1dZgq+xu75XNDW7+hYZGG4yuRhYQz54+K894L+bZeUzcWoaGpTWd+N4eYcKvvLgoIzUehB8aHPamxr8/ArsujUhxCKyR5gyPEPDyhdi2F2IhByXCbnebzxZdFV5EfSEaeP6UW6Fc8ecGaDzErnJ9W1JzabAq7Y/v9/EC6B1vOaLd5mvReDyBd2X6WUb5qQOGeQj480KilUc0eESCZ/bimUAEFzRF/4tKjzUENEKNPMxjtkpx0xYILx4tIq1bSPmwwYH2m0INOqgTttNSkNrG56bVH2eNMc8d30Edyz4brnPIZjZdhgMtf2jdfSA9Y8Ju4Q56g88oY8VXy+hN9PS1lP4qoG2DLwaJh74IYUef5HN2vHSc8KPDqbBr2/yrgrb/JOy+/wOYIMOhs2X60HUiaSqBFnViDKxwGfhsEa1p4jLpPvnwo/Iv/tk/81tSBusDM4P/8Td/U9a3d8rXvvHNMtTk4mOdko7CJLuqvXuagJTx7rvvlTVNjr07d8tQK9k1aXgvDo/KUAOebZrLy7EmDVfBozLZcKasaUBcse1Rw8QokokGNGnJ1+QFNCXUHiqDYhTlyWxnpOOXG38OVTlMqZnyoamHk/IzpDcHZvImdHXD1LCsdz97Jsj0Jru6ZwSjnITlViYWQNg8SDxuu9qe7UAyrsro5gHt05RuoN2yRr5Qgi3T9U8UY5Ph2V7Y5F1TIHQwdnktGMLL6UQHDJMdBcBnRGgkCkd4cHEJmrg0wdgV9xXz5bEWhNygrG/y7tZdbwtyxsUzoiziLBSFj+1Snnt79uRZOTw6IXtZleDARtDB+GDkvlSlMtnu8zYfgkNj2NqPcJycHAetMtSDerFtuMUFEgkFXrPFNqQfVlc4rciWJBrW2upS2dTikAUib1BBmPDIRHxoNrYuec3Y8PykHB+9KGfWDKX9SThxfsebXjijQwvlGTe2LNmu5ZghnkW8ct3d9qILAcWXCrDpa4Q1bz9iOFjYyGarFV5hzUx0I9hI6z5SPmzaxoKetlE/UJ7nDyA/gpMOdZmX0o5dHnl4Di/OWOkDFWGhS/tNx2KMdcDtWYXa1K7lVHAaDURfSvGCixZW+dDFAK02oyXj0873jWLIT73abcwoq5aXA7fClNpfLfTb4xeH2rZqL9ov+vrK2/sWdpt8rfzaD5WHsNuf2x9fNkzHhcbmf3vnT/1uTNjR1JajZ5zF8Q0CmIvi1MeaGAwQBqkGhhgIk+ajDz4ub731tfLexx+Xn37wQdmRdnbv0cMyUjxvlqf/uW7N8GBiCnEZa3Bv7OxJKO6Vv3/3/XKhcfXw9Xvl3Y8+9TsI2dJk9etBJoZhBsuXD9zIEKgG9J/CFJd+cAM0rrcCHRPlkpM/JbKBFKoNYXQY/i6MSQ0uGfL5JcSyibMxjikzjVKVnLzV4HYnyxBPcAJtgsl8pMsJBZAXF+eWGIQEIVm+Kk0yQ+SRIVwW9KRxUoXla6UIM2LXJ+JpJz/nJI+fbcsk+vPKjXrypwgEC30BZN4bwg8aSKsysYGwmvphZ1wEuAxwmUku8RBBrYGz0D6xBUnjEIcAHJRVa2cwywu101BmDHlivt7C9JfSl8tAHTu6OJfmJ6YuRCzKBluDckcT1J/4UR4+c7OidvD5jFCcsuUngaX5XJ5+9kKT90wko6EsSZhxOYYFnNwTtuo0fsTYR6Nzf/cObY3zaGtGooWteZ4jBSiL24uMOQQNW4QIONJxaQX3lmhDy+QTPFw2WV/nVXxoTRLQmnNcoOHsbWeXrdIaL8FGfl7XBxO6GJ75Ig/9x/OAdBsC1XNAbeDtUwa83Dxr6AWi6gojR+D4Qg+3MSU0uVDm7VQJIboNE30lAeotXZ7Pi3eJIrDoH3Dg53NI3JL0e0mRH+7PGEM8BsLZq98I461gLSZUP95gAx7amn/P5VpmjLcQrHlWl2OQtqW+qXHgI4zSvHxRHuwYy0pvoZ3jUvlq/kCrMKcBDYI4xn8I+kqXfmLsK63n6CxkCCl+FZDzMu1fFBijXFJi8QKu3L7E//TpU2+N/6t/9S98Vsezmixw3n//fdlr/iIIaSeaS7nT4a1qAW4Wh/TfLwrJUxKWnhyc3eyJW6CPQNREGJoaA0ZOCGb7AvP84NBa2WBzq9x/+KCsb2z5G2Urqhx5zRA0gni+h/xUkEZj5Uv+Tz/92BUeaII8evRIDbTjxuH8hGehOG+JQ+cAVvgtpDaTdMfv1E9ZuNt87QDo5wdatwUG06RmSXxijTN4OzxNOvLaIFB6QL6kI8tzniYME8KuSVsnu91NPjMHQeZLN5MS4Dfw0y2auArBP64aN3RTBz9/1rQJCw3SarZ3YQktrQxqIC6NRDgAU7dNGXZF3RPIR3posvHCJsuGGNpA40V5oDHCxbzldjlixCO25DQ+CdsdbJY9jaXNicacGP5AdDPWeAPLucbtp8+flyNN3s39XS2s9h2/IWa2rDCpRZ68B9LGxqzq1Xofvv9J+eTjT2OSKh0XXRBulJ30QDcfQkVY8705nwWKSfLFfR47WBYDV0WVJz62agaqOiCg/NJnMRDO26y5Eaa00Z5XEpwIlOjFqEekQ/hRHgsLzgYlH0w7aaAJIC3+3Kp03s14hyboqRPxjA7OP6kTz/lhY9AgB+ssQOizOFscStiTBw2MtCxeve0pJgcDA7JNoA/CXJ+Jxpby4cZmjruOakTToTYBR2rKjBFvD1/x+jEETowPhVYcgQ9IetMddoybOn26NBk/M8YV1o5JgLIIp5+wV/kSvurHOHL96PxbIEY91H75kP0LtG4g/WlDez9sUR6g7+bGMDttbiO1O4+I4f7kk4/Fuz8t//E//sfa98GXdna2ys9//l758z//8/L222+Xu3cfeIFHXvrc2rHaFj82YQlZdktDwqKwNvwLC7vu6jRane1IwwBlArH2R9gxqFkt+YFXMVDeAIG9oglBhagYFSWPB2ldJdFIz8WAGEj3pNURT3omMDbMdx7kYMpBC7jyvTGIQko5fei/JDnr3bf7eTv8YsqkyUlC+Lw8OdleBciXecEV+LKmiTemT1tvQyWspQO7LZ/8VBt7lWWvwIxDuELQBfPB74SCFHZdPTu6AsCFn/Mw3K0BwN8HcBlPxQnAzjMPiwOXQRoZxg1frjdYkEg7UWYYPV/WZtyNrjl/uiirit7R5Ntf2yjSK6QBwpjIonrJPh6OyydPnpYTpd3i0ztage5vSpvS+F1R/V+8eFaevXju8ljAPX92UD766OM4mxIulertO2hdlSbGuDW9EnaMccpC6HDRhDg0FzNw0yDBoMUbTU+6FGJsdzK/YApr0uoQHv5SgwxbmELrdMybbA+0M2ggLXOFtpgwzyRfIr/qI8PL12FY0OQ2FTifNC+EHkDb5LxEc8LmfB4tFYEXH3mNFzyweKUczuHBhxDETz8Tn31HnQfSQHnOzl/7dg3qeKMedbv0TIsB56dtRDcG8BhU3y4zJjU6wR114rIcgi5uiCYQnzaGBUT6004BBlA2eNr4bB8AP4YygRR21IV0/1iEHfWnnT2mZbNFicBTbPmX//JfegwRvrOzUQ4PTyUXhhJwdzVnPirvvvuucMRijO+dbm9vGye4APq65Q9ZdktDwqKwNvyVhd08ZABbDQCH5DRcMiWI9MBVNktoeJD6H+HG80ka8/4+3SpvjWBLRfgZLACDPa92x1XmmGDgZZLQwLgxn0fYATf8Qb5xtZDCLsOZpDBhbCYazKi/2gOoo9tKnQi0wm4evKqw6+iodvZHTtopxITN8rp+ywDVi7AMTyYDEKZYu6kfYFwKp860XZV3bh/irGnJTgEFpA3kYM0Q0qYBSEveGwKzwde2kdMLZzJNxpKZVF0cMbC4obmqZvE5GEYBEyG54DVZYqJoa/urG2VbwmSgCnFjs1ySf8VvZXl+fFI++uxxeXFyVAbCf39vp9zXRFxTsqeffVqePntcNnd3fJ784vlR+VCrWCa5EJjp0zYs9pis0OhJq7HuVa/ogwEwvCZiAswYXg/GGRtbQKZfQiy+Yyev6A2Nb1X5lE4ClPoqxgYhiFDkQku2K/MjLsVM+y/wKK6+IQWaYsGoBYCEFWcq0IVQOzu78MUadlEG6/HlhtSUwAUzYhuTIiCFkqCJW9kWempfxgnphyqXPAm0P3MaIM/KmgSeFr4IefejaANoJ+Dk/Mx4WMNEvVVr+IpGFGdmaJXMAY8F1x3haYoc1pqIj/ES7Rd9ABDXlt/P14anG/s3Xdi1sCiu9ffdLJQQVLj/9m//1oIMjY0mIowxhc2NX4QZTc9coa3Q/Hn93d/93d+57bmQ6L5VfzM+wZ19DmTZabewKKwNX/nuO9+fexuzhXmIOqgDIfbsRZgqyQUAZXI42xmO14BmCwtU8SLbuF6NTGDS5D46+96sSgmD8a5xbrHB54E4c9CE1wRllcftLK55L4KOYjkoJ36wKCy8mKxaDuAEDXvRUE3k8m/m81kBrprPY1tm2lZNuKBG3zCZLw1WC+Bz+ykmyow0pk8mJk2GTnMnrV071OgIr3EwlGhoCiKVnTCaCFJYrR82lzN8NVz9mO3C+QlAPdzfPQPMCwNww7SgoaMzgXrLmqau9KjGPtOqfzwPxg3OKlOtwfhMkIGldDBg3i3JFuWSmDqPsrBrMFEGnoujALSQFTGr66VVXvajMckbQJbL+YW0CpWZ50YTMcajw0N/mJVn7vhG3PHZeTk+OXOaJSYwl10ECA2u8ZPHE1Zj3itW0cQ7KTnT5rk+3i3LmZzfNsRcUHl+YFx+bL6KjvaFVucHvmHWqi9nRD5nq/MmmUQ3XpSO+cKZHJWk70IYabFJn6nD6ApIm0yG1tTAFW9JoRHUAopnm5lw5hwC1Od5zFHmIkJbuGg/hB8XfDijpDwvSCt9fmuL2oazMPJyESaEs/iBRxFjQT/ypfH2PEJedSZ/XJSRwPVxicoQ3RY0lT7qjeE8MdogtjVpFwyQ7RKMNmziWoaakPgwCe34TXfG33z0INItgsR6e6pff0DQIbwQZrmlyQ6cLz6prQlDcKGkhMa3VHgjEPOJeMYPZ3u0Y+7W0Sf0DeM52/vLgJdqdm1nz4PcxqSLg7AYeKxQAV7ozCpXXMnbYAxuKsmXqRn0R6dnXkVyJkA6BkwOPvCpum4A8lB5MNBwAOmMew5U3tcB+VrIevn1S7Jz4GY4uGEoLcy0BZNK1Y3L0IF/Jr6n2S2CpCs7lTkOtLiIY6pnmgT8aMDATNktIEhaXO4plWsmIeZR88NywMfyAZuSsHP7EYi6RHuRl/qTE7DQEmTaBMohLCloaUEDMoNWlsxH/UmTmiVu4mxqIGOOUrEJpw7wWNzrYsJoaqtoauojLpmcjS7KUHnXNuOZsEtuJI4mZUNI0O6WLsayt/2NRQg9G0mDO7woTw6el9PzkzIanpUtpXuwv1smZ8fl5PjAkxqBd3RyXj746MNycHzkcQoNnqgwUbkZR2hpPHtKH1oA1wUCjMB1FR3esVDl2Wnw9x8l5GD4fGQVotzeVYs3ToQhqiYjSOGc7aWwIz4N9LCiDsbOlmkITS5QXV6NtBLfLcORhLXmUZQRuzLcLqQM+pc2k7pmO8Jo63Aj3MhH2dSfeUyeZc1p0mOoHx1EPMC5o7dVFYbGyMICOoGkmSzYaObYGOjivB9axxZqqq/8GR9Q84vfgCvqFCbCs20CP0Bczof0pwESf6Zv7UyzthJb1vn1DTS7Nr4PyZ+o55cNbZn98tOfdktj305o/X13thttyntUP/nkEy/MeHwFYEHEFn9uUdJ3tBOLQfIg9EjDfCINkDyd8QX+hCy7pSFhUVgbvvT4xenNVJ8DWCGDkE5jYLeNR2UAiOcQ3oxVk4Q0p0x0xS2xBaPJx6qQdKH9BZFulDqZNre33EAYGgemALPgZbS3wbSpbjaIxqPDoAdoBzy0w5T6eRKoGZciRlXokS6NoQq7xA2kO9MgPNwmYvqaog7rwJNZ7aqk5IMe7JlU8iNkEl9bfpaFneHOX/3UNYREhFsbUhk8j4YfRg04r11BL+jxZzl5IWaRsMty9WP/zOBVvd3mRIkOIIVclk+86VFzZhv46xw1PfjZKRhVvGLNFi5iPU5rxqh6TrgAJT5kWjXW2OrcRENZkqA4H5XV8XK5s3m37GyulZPTUt5//Lwcnh6Xo/PjMrw4Kftb6+Xrjx6Uq+F5OT08KJu8BFmTejS5Lh9/+lk50aqVlSvaG5M9F2Rc3ILc7c2BzJaXCgg9tDiYv7/1KM3KgkSBCJs4i+MxBtEmZoBQs3DTfAAs3FRfDO3CIiDbphsnMgBbkZ4vSsvcWRVT3tresF1U93I99KIzjwe4vYrgai94gJOWxUYDBsCP4GTme96Ldspwe48l+Gp/8DYkskM79cp+pe4pGPPIAuCsOOsAkA4/whObVIRdqA99llnnSeZHCLd2thnQplPH+JdtYSDjujSV72RbiqKOphaUyuFsY9JH/9iEXY4R8GB41ACbPsLmC/7MBzQ/+o+xmK+QY2yiifPsZcoO0pKOcZSLt4R0t2EJi8IYkwlfWNiJMhMVb3SIrsuCId6TUm62IxFOGkOeWLyLkCvao0sJOE0UJDzAVeycNDRA0Urd+JWGMIBwPg1CI8EoboNpVRc0iMYvdGbDYPAj6Dy5ennawQnuuAvWmyhAT9ilneDyFJTCDoaYaYjDb1uDATowjq/47ZZJPNhpWjADU52MS+kxzlPrqlCXj7AjjqmK3Qo7AA0Pd/RS+AFuw4JnnrDLvA6TwZ9hAOGZj/BW0OGGwUR/1DYQsyQPfZaLAdqJNhxqjCDUyAXDZKUNo4Xp8kznUBqAlD0zXOrKRRUE0dXVWIJxuQxfXJTVyUq5s3Nf2ty4fPjZE+c7G5+X8fCk3NvdLm89vFuGJ0fl+MXzsr+76cl6PrwsLyT8oItX3vEQLW3udteE59o/j8isryLMJIBFIzcuNyVgGNdDjd/j40PXJfuKSlEHxjsXQMCdY8ACo46FFHoaJF2aLDvdAHEsDrFhNhjmDkKvXI80H6daEMwapo17JO038RqPxDRulykfgmRpOeYrjwo4jdIDuQjjhdG8KxfgbDG1WtMnAWbhKOKSabIQSBzuX2gXfvDhZiuWeuF3uRZ6YfAj5KIuU3rwZx0A8DJrXQ6rDkGWCThejCrqWXH06ALwUwx2exsT+Mci7OiLFEwAwoptTcKJZwsaf2p2CDpfmFI87nh0ge8+Rr+Bi3ZkDBLeX6y0dguLwrIPgYXCrt+xnxcogryYGBTRrZpOGqg1TramazAvDaYMS8DPNqbdYRkI74RJHTYdvbLSPQ+ct9qmsSaFac4DLjkA4DTeZiXJFuZYYeBo8YZjOowzLybzYiykQF+FXQJx+LFTAADGkTa4Ivh2YZftV8PJl+BLOOoXNCPKY2AxtMw0ZDP4chBPy4o6xBmPyst+BVeFpAMTjEfuGteHyvtA0NXNdVY724iRM/DjszlT5h6pRfO1EKhsnqE7k0A7F/OjvAEPhmvhdDEeCY3ohczazsvSWpYnCHrVDY1PdTx/clYOHx+UjRVenLxWXpxKyF0Ll4i5FrPe3Vgpr9/fl2Z3Vo6ePy1bG+s+rzi7GJXPHj81XQi/ZKrg5uUKpEO48gowJbLmTL14KQJ1h42z+mViA9SfNgcPtxz5Fh79gpCjXmh6gPtKGh9129yK5/TIxwPxyTgQal4ICAfN5vxyEA7tnAVuql4WeqKJbSi1jreUYFp8MBYbiHEz7ePUnCSWbeeODWVAB+MBGuhL979NzuYqaJSGsBSMhOV4hU5M4kP7A18KO9ISj9vxEnbYWU8fT1ScmK5fFAbkAgq8GY8NmH61M/gTGG+ZJsNxM38Jz23MvCCjIdqVNQ8Sc1D15UJbbp+GfpzrUMP6dkI/T0KbPk32WRuXMC/MbVVN+oFXzZ8wLwxo+3Dlv/UuqLQF/6IA+iwcXGboGiwp6BJIA8tpybxBtBiFcVQvYBoZJqxoq78DOV+F/sBRQQ60CYf1jAiauiNpB9STA2mEzUwa55umbONacBKS2lPzVUhXSxcwTRH5WiHTpWnzNO3Zj4fZGCN+x8ip9PQB8dkXLofwmn6KkQVwTWM0TZ5qvwyQlQggKCB/J9yxZcTjfTmByw1cM+cCh9aMZrHrSq+1tNIoROm4qOItMeojSWKaYHIwVeNUvUQvjGtdBXPBiZdHTy6XymR4VU6Ozn0TcSwmzzbZpfDA7Fn886aSHWlDUiW8DcoW5to6ZxMSahJUMDynFa0wvfjiuYQO9EI/FFA2NMntfpXHH4ZVAeSh/sksYnSVsifBQxiv/yKcB8dJy5Ykb19xeb76H9tofGwWPBhraMIR7nhGjfT4+eAqK2te3E6d/UVzhXGh5eJ86J0TyMCQB1wA3/1jF8Y4JVjpfrTGPNv1g+OyHe76qsKqMUA489YirQpLAA7gMHdVpPV4k5nU7TAe5zDtaueMA3K3J8omzl7TQXrajjgg04S/MmbHRFwCuBmTQBcuf7qzbMCXtTBVo8wLW6Q3ngZvC1251f5lQ9ZhEX2vCjNtIVyvYrIPWpP5v2yYoe+LXlBhRW5gKSNoBZ2ZuQa3baVjBaeEnhikQUjkcMttsRZIc52DpwK4ZipgZ5QN9Bss084LBxc6QgJppr6A/mRJfNhckOA5IuqRMI2PtFMmEJhdrvNNaQC6MqZVM2SZrYY3A5rQQMb7ploD5G2hFZ7EcGXAbVrPKBAiHoyEQ59sAHfUM/LZLxdnO8Ylxp11cL5qOqhxbRoAQRK0JxOqYG4pehTPth/nWSJSBI/VRtKQYGYwl+s11eGqnImWM2liZ+K8+CUCjY+zKeqHEKQv0eokVopPaoTjlHDQnkhDe/+zcvTsSEx8syxJODD0JFek/ElrW18ud7c3rdmdnx176w/hQf2Pj05cHwTCmG15lctbfuhyHjkgboj2Jk2Pr4GwtenLT8ss/dR+Koc0k6qdJEAvDBvNjNeM0S+8P5NyHa/6cisZ+1qdw/YQWhnpeJUZdHT4mH9yUwbhfAB2c3NQjo6fqwzO3+LtK+SFFtqNMPzY8fmfEObkD4Ngpw2knWmBYFB64ugB7Oxn93HlEQDj3GevSolu59uzLF6VByAf9Ueo269waMEE/sDLuV1ClBXxuZ0JDkxHh8KAK29hR3mtAbJs7DRApiEOSHpoE7YxsdnGdDolIV/i7EO2RFDz5ULSC7RuIP1tnfphi/IAffeU30zxAC/FUeWGOIjtPmT6eTjbsIR5YUD2FfClCzsEgJlntRl0xJj5Ey5PCD06fIob19xKNMIucbbgj0/eAolz8aCDrmlcf/BlY7X5E+c8YQeYTupLvIwHfy9/tkG/Ppqq1TULi4Qd718EiI8yZhMmrQm5ciYtMVzs8HNREnYwLTQPbjSSzoyypode95cIxo46Rj2Z8LltBUzjYgvKdMm0bQAQv9rRW5mj8BCOBoawQ8ZxbX1d42BJWtWyJBMCmbOfNTOWlXKuMo4kBE8l5nyGqjw87G5hKWYMXfSR+xKcGjOc2V2q7/i6OZdMlsZL5ckHn5XHHz+W0BqUza0d4b4uO9uDsr22VHYl3LZlxucSWsPTsroeTP/iPD7rw1YljXdxgbYkzU8Cguv1fBmdB8qPDw+kOR5a0A7Q+nhATC3JdX4efAegE4EJ06Td2rMQp6avRDvxpMOcSPD6eTPOKOWn7RAQnKUioBCU3vJUvPtJ/QV9pPP5ZaUDP+B2FR63mcpL4UkY258IPPABgWP2uTaEHrUhz5Licv5Mx2cFLVxEisIYWwi7CHYatQfC20JcOGmHkWgGXBfKZ6AaQiBikh7i8+wMuqGBdkxaAsKdYTO0VQAfpp+GMNyYEHCxjYk7NdbapXPxAklJzJgvF6AvoXUD6e+HA4viWn/f3Qq7hH5+4AaOOcIu09xIW2FefMK8MKDt81d6zu52yEpiw0DjD8AOYYI7Ohhjv37iWrEmSc2LO43PhhxPzjAeN6oUpaR5FVg04ACwROlhgDZ9NmKGmf5qAPwIqBYHJMOrDTVf5kdoxCSnbnIonfNUA8wrn1+7FOf2IwkTHs2K8BsQ+VpNLvA2NVA7c/aGk3IwJEH4USNSJS3Wxp2Q/xDWCD0/dwdumFtNm4C/G4SkaUwEyV0nS779vqa2TRlsq3JuaooQUvLzPkaEH89sjeW/ECM7lxAc0/CrYj7QRANJu0GTYlqZeuX3g9v4lY/FykjphkOVIzIuLsbl7PTcgoKtQdpqIGGwNVgtOzB7HlNAIxCuFQk+6ONdmpx5CqEFtTifxy0fkB2PxhImaEYIJok5BJsWFVzL5t2UvJAZ8Ne7lT8ZpwWdcNIGfs+m8vFHPO+VZPvVL0g2Hj7LA6OP9pxIKHhrT20ALgs5MWDmG3m3dnb9eSx/Hw6hIJsXQfPlB5t1aXfC7/ZS+SfSSKGVt8/4SwoS5pTplzUrxfBcOrXGkCkUnWb4anDocf3UJO5ut4u9Bo9a9RdxolR2mEzBYiXGLv2gMIhRH9Fn9js9aGOMYWBsLrfaMZ4DH4A702Yw7oQ2LbDIn7YFutzYfKQXd9RBaSraPo6ELHV+7G8SzNakbU+g81u40f54pnyB5lrURl8GtPR8icIumBOV5xeGYI1HtSGcwU1YpCA88sUACTMDXbythbAwf4U2fG66dgbeApkP2tNtu4+vQqsttmW67g0Q18YDfX8LbZzdFeE8PHQ022Wz4VMK2EZCKLc0wWCYvMpVQ6YC2kaJ6Ve7FeeXBsjGn5ADLG3wiYgZOjo3ltxOKtu45cxukXiqTI+t3Gtf8OBzNygkjCne0HEuATZS3LUEC+9cNcOVhsElA7RUGA8MkKvuHoEEKD87b1fX636fY5ksi6HznsiJhJ3yq4BlSUC2IdeEn0v261RDtttUApCbxaLMuHmEgG+uQTMChOpFm/BcaFztR9CylXl2fioBxa0zLerQ3ERPCrpJFVbkRSvp2kn1w006wvmSCM/L8dmfEEIIIAkdpUGzYfEBLig0fecXvoACnWhBlMUnflgw8CA5ZZL+VGkODp53GiHaHBogbsrGIOjAwSeOaAsLXQnDKE8LkloXaPFWpf7dUvLX2kS9VEmsm0A6/liMoZ1PtU2/kELlgBJBx7kgdch4nvsjnnAg3NEuxAOMy3wQ3TRVMw8yPNO27vSDNz/eCu0Og/4FOIGgLlP/6uA2Gl8Fptln8eTcT0hvP5z8bVg//otCi++GsPu8hTEks5rktFpLBeRGuOGxrYFtRlNTswJiJcyVZZhW+w2zyBeQjeltDtGG10bpHdV01ryOy0HZjwNf0md81cTPFCy0ZFx8BBk6nNXu4/eSxXaEe3vO3uqXlVoX4oJQJkibBpiLW5Bh8BLbvXTZjzfzRnhuK7Em91arwnwGJjoNhCk+FjCRywZ8SpPl+c0R0N0vRpBpMPqpoVOIuLAteD0GAj8R4KRFCGJTijU+wo6HxnFz05A7jGh1ozLxjUtrLKDg/XQSJORDZ+StPhMJG2sfbC0qDedto/FyOTuRdsRWmTQxjC+6S9DxzDavFhuoTMwGb91A6xXzvxIBvJWFuitAwks0mLFKeFGG0vJhVgBmTHdwAxOa/eYWlWLNdHyh5LRsvH/yTIKLN6/Qf2loH7ex3AhH/FwOYUtx/85e4SvQfB+MbUvwo63z9hQEFM+vYqOHoW1SPx6PODo6KUMJPs6umLOc9925c6dsbA0sUM6kwfGVhjGvOZNwvhBd/jSS6sYtUDRWfxlBmJcQQDKXovuSNoZe1Q3BaE2MJlJKRhB/eNQ77gOjcGwYf/In3cJDmVEXhBnXfGpaxoriJioTvKQNU+ed0mT7zYeIo12npU9N/MgSTsDb4MrDXIldjqA/H9lBs2uFHVgz7zxIqhan+OXAbTS+KrQ40o1td9XoEvrlpff2vvrFocXZndn9wgXVvVcAxugBYVMHB5VRmhAscuZgEIPwKt4JCFCKHg3462JM0TfjgHgl0TSuj6PfuIDxKlkw8in9AAO4zRPbJrdBbM9oBtgGd+RozokqvqSNcrMMBJ3z1LhsjgTSZVzaLeTzPEBLtxcdAgRqC7EtHOVS1lj54+FedgBDIzHNAiYvZdJ3na3J7fpWQOxM2/J2cArhwU66on5ilKI3GKD6Q2GEI4rZ9uM6BmZDIVuiaUNMb1U0DoXrRO5DaRanlxcWdutrG9LApNmgrImxG0RgtKv6XeOFrU6eyxuORPd4vRy+OKYhfAnk4lRMHa1LuLYGay5vIEa+Lvq2pc2xq8YW49nVqBwcHwv1ctnc2BbNcXY05tak6B4oLw+RM/IB6rJGe4ruo6ODcnRw6De58E26dQkGtExuddL2qUXR5rSDL4hYk+Or5tISxfgzzUT1nlyNy+Zgw68qu7iI8yvwWINbCiZ8Ks2P7VFwnJ9dWOABaJsrEl6EI/D293e7Ryh4hyUff0Ug8l1KtD1e1wU9nOXtbm9J+KpsCVkuvLBw9SeNlJcXSa/LXHsbMuaYx2czePDPzj6FNcPIY6P2Gy2IrfWJ6lzfosLze+oLFieMJx5LYAxDB33PO3dpL9qRbVyXJ9qM12FsiU/pAQizDanEs1BQu+XXP2hXbHBg2DkgzXp95CPr+o/lOTv9VretG6Bm62AuHs4PBPjb+IR5eV6WroXkZcDSpy/OZ1IxOd2RNbRLrEFBOD4QT5HD/CpTrOEwFgZLFpNben2Cwjft7oxv0/kc5BaApoQ+/j7M61gAWhNafMDLcFqQK0vL8FM4YCwwFAZe4glr48mfdXyVupA3gT6SqKm+zF8nYgRF+S5rOuqyHHBNciEiZODr00B+T3B1ZrZTCI7Am+nbxYjLrwMoxw9ps52wQ9gGDspQhkiX4wwGKyYDM4oLJRIgYpzbEm6bYi5cMOG87lBEHYgpXyxLu1C6FVVze31LK+1BOb44k+Yn5rtyVTakjW0Ib+Qr5UjlD0XI5XipXBxJUPKpHWmDw5Mz4bguW9LKJhJcayp/R27On3jAe3t7szw/eFE++ugDaWAw9lULCarAF8f55M3VBGEzKTtKuyFmC8OlLtSQ9kBo8AqlFy9eiCmfl7v7+w7nUYBsT9KTj3NK3syCQEHzAjizpEyYLB9MXpUQ5kXR8TajYOjZ7wgFyrqzu+dtzCdPnkig3TVuXnHGF/+xSQMNCL0HD+77hb5cXtnb3vEzeZcSHDwkz3blhTS9ECLRt+SB0fO9uaSLSz47O3vRl3XoRd1ivOKOsaUxxGio9c7xkvFuNw0a0pgxMl7rxRVr6tdj2VrZSMgyrrilS1KEM89YsqgmLflwg9dhoNLYYECqmK690iQQDkDWRPX3FrPiXV/GoVZF4Mw3qHBBBqg8fCFkdGD/cqGlv3UD/Thoz7C+ndDPk7Ao3auk7+cFXjX/bXlbIKwNX/mv7/zp7HN2lZkmu+wSe5BkbIIGCCtxQYYz4GCKbI8Zm/IsgohZHA+Al3LnAbRl3LzK3gYdzspc03xePNCf1LEl4tz6IdTh4I2gzvaPjMN6mtIi6Oittv0yrCATMo3rknYNqyU3foHcsY2Mu5pIZmjbAoz43OZywH5aXFW2GSI8AmZx9GzFMT6STsJpQ7WIXGJCiudsLsJCQPJ8HB9aFWIx91JYqo3VhxMYHHkUti6Gw4PhF5PLciqhM1mWoFLeTTGmgeJhXBfCdo2AGCnN8Um5Hk/K7samBOUAlbBci1nyRQFvmebWpTgkL5XmjIqXaMOIve0JQsXxxhZuX3LWxx1ktvk2pOH5C+OqRwiHGGOsDTgr47zw6fPnwjkpG9IECcesqQ5oSWy5chbI1qa30LiYovLYgh2OhoV3RVI+eRRtmsAPI05t7cGDB64jYQhMLsTwBYUdCcD9+/fK/QePhGtcnjx9JqF3Vp6/OCiffPpJOTw69nant7mFm5e5b0no7mxtS5vdVGsrXMLlfHhe+DinNVu1D0KVt9lT5zMu8Kg8qh79jB1tkVogEyDHCWkIw/ZYI7HaLO0A4pi6EoHINhZEcsRuQeU8QutnM9V30615fhIP440xTZ9E2VluCjggyrWr2hFGeS6z4u6+VI6wFbTzYR5k9BTrLxfa9v6qIMv4dYGV777zJz+gyzsj+rruVUN0A64GJvmx3YQr0mTF/KtwsBmqtRhuJmg7IHl5v1PazvpFG7Wt1y8K2W7RcGK2Rolb/zI+56CMGh/lyXYaR7ySsAvEkRC608DlbEOHk0zTJET7YKZ5ERyEmDVACnFOUSG5pwKNqzIAcCFUENLGpXQIo8SLacvrQy6G0oAaA4uAomXhgzY0QPtl+8FsjEpiKxBmxNnVUMzyTOEj5Z+IPFb615KAPHjNjcILCYjTCV/HuC6bYkTrasOVKy45SGiJKV1rNX49VH2G43hXpgTdugQiGh0aFy9vXpPfX+IW0xyKqfMgN5oFTBQBhWZCfanD2pqEcV3tc7bHliXvuETg0ZZ+WbMFFedMBEUbPX32vBwdg1d1Vt34gvf2tjQkaQq8LBmhtCU/hbgcCTEubfgLAPwpX4xCGSGBJs4OrRUpA69q2hcO3KgclI959NprFkJoIw8fPfTWJK92QmhxBnV0fFieizbe8HL44rnjLtnitYa7LY1vV4LyQdmruNFAT6QZI+gQevHQelz5h10gGBAGaEAhUKpg0UBgVHn+KA1pqRECEZI9b6id3BZO8vtszjbpo12oL/UK7RBcvJ5Miw+VIw+lOZ8NYcrPX+AOWkJbplCNVeEhLPwRlulS2BFFWF5Q+U0RdglZ138McPMNKtWeARitgCEEBHOOsJhoAcnIACaeoVqLYZqgbXjcmHbMZHwyic8DbZ7E08f/i0BSHBMuTATM0p/xrD4Jc1rHMGlv1ivxBCO9Sec0Xm6MvMZZwzvbv8AsBvKwfYmwc8w0YeCp7mAGUQ5AHwfuKCsndZaXkFtcfcjxkWAGIRzggcfBmmAXYcSwpMGw0YokWFUZGMri8zg8OM0FlZHa9lJIJmJ0PuNb5ZmnNb9E/OJyXNbWly3seEaPW5p8QHgoQefdNf1cj4Xr4qJcSlPiEgrvseT1XsrisqkLXwY4OT32ZQ2YKuDWgx63UaTjUsvO1mYIOIVtbW5YuwrGqMoraVxQibM4BToeIchWos+iJKTRiPj+HgKDzwBhuHyDoOPtLWbYYqxonOPhMM7TRJffNmPDmV5sAxKHsLPmofRsS4L3vfc/KK+//qaFK0KSRxAePXpk7Y+0vLeQm6QTFg0np+Xi/KxcnMWtTm5J8ggDdHBBBpx+trC+qYV+DeET44Bx7HZT24dQoLejL2kUt2M1mR5I/w3QgCEOoY7cIzmCDuFKP+D32A00bivqzoWqCFCvkajuN+KOdot+wm8h3ZU/pS/pDz+oAm+Ea+wor2JqvvlQyXpJqn+CLxNWvvu9P66a3fzugdWYQ8mQiu4Jm73zGCQJTlbdxBkYDbfCbPx0cAVM0UzDF7lfFTIP9pT6+UCa2wwIbDdkhD/iwY/tLRaMAHf6ad9g9EpPpMKcv0LXvjWsbW+nk592d7yMY2WDz07/ApEvBYsnswwpiSFd0BWUmGZNXhiGt8lqh+brkTwGnF+rX+fHXZFjVwCP6RTjFfKpv8aJ/4DJD1tLISpa83vrck0opChZq+M1YaTz83YSRNAJTSOVMxZzuhReHiSH8aHZwXDZcpuI5qEY4MbGWhmI5sIZjoSdv5IvYcfD5FcjCbLT83IuBo6Au7u/U3YlfEbDU2liIwnMizIcX0jLOfIzZ9w2RKheiqmioXCWB12+HSya1iTt9na3QzNTmffu7JfdnR0LIV+gUNncWkQT4Ht4cOptCQqE2KkE0LPnz8uhyhpJO7oYcTt06LL5hh7a6tb2puoWDJlvvfH4AZeouGRktl2bPtpYWp0EEdrK+fmJ+i2ew4OhsxX58Ucflx/96McWaryWjC3Zw4ND39LkDTAP7t8vb7z5us/vHty7V+7c3beAo/7QM5IGDC40OZEgITd9Awu2hbloSAESEOMKfyyIaDv1s8NiXEYlpuMkoFasBzHuiNWf8JEnsxmVbWITF3aksVGbsCgBQ4QFbYwv8k1pmI3P8IxOYUc8oBS2F0HW5vZU/wRfJqx8r9Psbja7mah+WM2jBaQws+1IbIVrwDgsggzd0OwGyyK4GZ+DCQPOHFgtZPxt0MZn+ht5+t5euhvpe6CU6ZgBtxOThYjE5Z9pwtaV5XTt1odFdNQMfXozNf4Ii4QtFgSt6ayBmbY1wUS0KtfkdxoJrQiXUbgZvWMC7FZYWFM8raDDeHtSqRFcXEABD9uMA+lzvNGRRwYQdgg5Lh34KxRimjAUIfB4nCjuamW9jIUs/zizW5NA4VM0/qjo1ciXRLhNuSRBqLW7hN26BKWY9HhSxmfDMrmY+GyON7XsSTigzZ1JsKk4QTy8fXbGBQ62BUNjuZLGYppUh43N9biIImm9OZBAkjbHK8F4pdidfQkICTI0NloFIQwj9YeIlQ4tjWv+eb5GOoQon73ixiTncj6rk+HsztuIopO8MGoEGB96zdd5UQbaDUKS7Uh6CmHDuzopdyJhB5Dn/oOHPid8/4MPra29Jq2Ot7589vhxeSzz7Nkzb2X67fOil3O6hw8flbfeeqvcv/+g7EsD9Jax6ZgKAdMvA1BPwgDbGmyxeGI7lQ94xptOMg1jKsF93UAbB0QewmKcYhMUW4mRNvHmwpwzz0iDEGb8h5YORNoY121ZrTuFHUA4TtsaCdDbbWPq7zZIjLen+uoh6/KPAVbeeedPfgDDqezLv0AyQBZfdAxndB4wio+tLwx+/ZG2abRgixV6jTkdNgERHZhaE89cTf2ka02bdp7JNPPyxIqyumt9E9rOf5WBkCmw7c4AJows47CDIDn036alfBfDvFZ9NQcVQmgY0hCf/sAaJlA70iE1IKBOUGuQgpikmoywZ9nGWJOTAgPjTuM41yHwVHTR19hKQ90468r8CcZFWYo3ftm4W/zuWsXyrg5uHHKBZKDKD8Qs4lEDnqdD85PGh5DDyC1kpoHTKjSa8ZKEFtuCtB20IOyWV33mhLCjr2E/a5QhZjTgnE64zySsRkOZcwmhS5Wj0IvTM413CRvOwyZDn7vBlM/PT33Oh0blr7tfcxYkPBJ+fJlgS0KG8z2E20BCzmWqLB7ajvdNFp/18fA3GhMXVvhSORooQuRUmiXbrnt7+9YI2RKkzbitibaFQGA7EeHAViJxaE3uHzFvBCjaGVojz7+xIEGrhPkipNmy3NrgxuiKz9nAz43KDQn2re09CbnXrW2iQT58+LB84+23LfQIGw/HZaj8CE5fbPFjBpvl/GIoTZTzuQufK3pLVWZF7bEjLZGLLB7vatepBsfIQHCz1RjjwgLH8ZE2xmbERVgfIi15wpAH/uUS+Al/Z1dDgepDCvY80nihKL/9RfEenzIuE3oqSYQRihsX7vCDS0bxpkGjOgQ+JlJiL4Ks2eIUvxy4jcZ/aCDN7k+s2VFp+pfmT4aG330uP3M8NbwEu5q2muJo4CWNuaixkwZgXprbOmlRXBseE5E6zA7KRe5FcCOFAhI3E6trLcLaOMBB0d7GM6e8ZPDQYqMwMExp6+UBZ00HtKtjwi1oat5o417+CpQRkxjWAMSknvZ/4EEYJaQr8duuOPxngYQrcHAZRfqGBQ16wIYE1AZCUn7w8sCumQ11kJtcaDgIOtsSOjzIzQ1JGJ+Fo9KsLaFN8EqteGflEud2yrwj4bIhTVDB5WTI82jS1MZLZSL3ETcQP/pQ+a/Km9JwxIPNyDFHR4cqEaG7JgEZ24BoOTB/PxbBWZDSD8TouQHIRRYEJbcgeVyB9GhpCIzd3T1fBLFwkhDjG3gj0X+seAyLHbY3falEWiEaF4YeuX/3bif00O54jo80Kfgmags0F79xBMGnchGoaDEnR8fuj9BoVsrdO/uFB+E3Nihrx7TuqExeDUY8fs7v0DaDgRdpjyGI0XA/++yz8vTpM2t9n376idxPfYHlSOXwOjG+tJ7neNAKHWieGMK2trb9PB+aLLTnvEAg55j1+KPgDoK7tOmJJT1CMwPIQzbCWayEP/HEOCZ34ol2CSHV4Wac1nz2V8iwDqqzPbOzXxEz6XqQGBen+OXAbTT+QwOf2eHIK+AeDPrjEN+Cjj+3h8LTxtQBQJZIN+1AA7O2acgb8QLKawdSC1HWFLpB2ECGvWp4C5SN4Rwk3Wn60IaDM/2eIDW+AzkzHsPKEcZskEXKWC06oQzMXb4k1WmEmzS0oQB3Mn3jJW/FRV8ASRfpAMcpDBqzLTC5JZZCy885ZZ5qA9BDH2QeUoMLmgNXpPMbSvCIVrLDTLFhPvGqMiVQvM/eUthxpV+15ubjcrksW2trEkRigjA66BEzR7TxjB2LLNdLcX5VlGpG2Ig3g4hpor1dimHC67ixuaz25gFrfzRVCh/PhiFMd8T8N2UuL8bl+SHPl51LaEhDvJiUs2MJlIOD8vzJYwlHCZV7dySIYFpX0l5OLYzQjrh9ySd0eICaF/+izfH82cXZsTU435CUJN3c3CgThcPMOTPjgshImhBNsS/tjVd9+c0mVbvjVV8vnj8rJxIWL54/t3DYkZC5f/deeeP1142b8zEeROd9m/Q/4yq2Pncs7BFulAutaE685utMmhdtzxjZ29+VYL2QQD00fsb9YH0zXq+mfqK/eBxhU3VzHuFni3JDbbm7syuNMbRL4z07L8+ePbUQ5rxuoHKpE9orNzLHI2mEWmDw2AQC2dupVF6UkB5hh4CdqG/8LT21+XB0IW3xTO3GVxlMguMZa3F7s1gwWtDzBhfRy23UEZ8mcjq2hllsaOR4TPPcY3tWyJjEj0vxwsuCit2BGF91bqWJoS6Y5s84IOdTF81kEaSwRvg5fgFkzBT7lwctnS0soqcN76d5lTxA+tvweTQAi3DeBi+jY1F8tgVm5Z13vv+D7qFvWUyM0OY0oeyvwqz66Z6shB+GlrtFmEY/U3eFNj7D+2Fp9DN1N+lyULZhbfirmszvUd2DfpqZ9BUynL/W32/yGPiUU9PLJK0pwJwOd7X108UbYRTRpUlcESZcmR68+ssyCct0iyHiM13mSRyuj368vURceO1HUxP7iLLEfLJeiSsvw/jBZ9lcQPHlE8UjyNhW3JAZSAtD0LGlibADH1/qpm3YMkfIjcXk/K06hXHBD6bOLhLfsvOWoRj1trStuOAiZiicbMNNJGjWpXltSxCx5Xp+el4OD479RpGrK411Meaz41M/ajCSRobah9Zz9+4dty2a3aEEBIyWbUIqz7xiW3B7a6PwJYbhxWknLHijCO2AZodQ2d3ZNpPlsYNg+hEOU4R23N7GE04MZ4EIDITmgQQwl0Nee+218kiaFoAmhZDh9ijCiAsjd0QrQgKhuaPy1lbXRS8a2mo5O41tTM7xTOM6AnFoHHFapbZWvaAj+j2YNRoRDIRwtMc1CSjSciEGgYd2R30QRGi8CNvody0+VFe2T7ldykUYtkbBg3ZL21EHtEJooO4IbbRA0vAi7giPh9UxLBboB+LXB7SXFmCiDzq9Xa02Jw19FOeqooOBB8iNnz7I8Ymdhu3pFsAd9SArY3sqMLHTdP7EWZ+zo81dlmfKbJ7W6Md2O09/ETOvjIR+fLrT7rv7aYBsM6CfBpNCZl7cq7oTFqVLu+9OP9CGtSbHMWblv73zpyHsZC5Ft1hNJ9hY9VAVCznSALLYzsTOoIjvmfgxUGgdes5rIVqNuluhpJ01+ReCuAkXs+jbfXc/jAncD+ts0DYArQnZYPPcabM0wBtBLBXkdmSEpWFdkIbWiPNI8gfeEAqKjKwzJlKGDTBBMEbclYmQqEHGHx7VmgC7M/98iEneN/qp8fLXge9+U9vxGIC1gs6mraEnaHEri/EhstCTuIDCRRA/GK70XEDZEHNAAPo5OvEdSkMTu1bmeF8mbzzBDxaALwpw0eLKDJazKXBvcHaGlmJcokB5EHacB+5ubpa9zYEE6ZKZ6eHhSTkdShuQH8HLIwfcpMScn52UXWljb77xuhcRXFc/OZZgUJkwXmstYrz+fI8EwP72psIurAlx3kY7wpS5pIIg2JEGg/bmRwskxLjJ6HMvaUwINLWY4leFY+R3VyKseEgbHAi60xMERJTN9uebr79R3v7622V/Zy/OJPWHsON2KBP73r273gLlPBHYVflomGjnaE8IKi6lcM6GcGBrkrNI6OZxjtTyYNqkRYjQltTXW7eikcsraHf37t2TkNqX2XVd1zfUHlooMM5OpeVRhyfSADelpW4pLxrdDlpiFQpslXKRJt7PqYUQZYgeLtt4YQFViiA9WjNu0iNMRabD0CiJ97iURgtzBg9xuDN/tyvCWK3pDa7vTUEIDsLZA2FyeibV/GmcXW3lfFXYBa9RvEfyYsi5eHuql0PS0UIbZlqqv7X74a077XQDi9xAm/bzuFt/wjx3pm39Cf00rTtN9qlfwAETsWCzO7a4Wj8DBkO6YDhTaONvMwl9/8ugxXGb6adNid4P70M/bl6aRdDm7efrx6VpVxpqZdvsy6VtGYgbI6CzNH2mWpKjIs7CRO4OX8+0bZDQT5OQ/hn6qkmgbE1ta06YZBCYFpJOxBPfcuNFwWhtvmGp8HVF2tgvZsSzdF5pySgPAg46OI87kYZwIQaHdqcgaVHjMjofSROL87gNaRU8trA8FqNTel7YjEC9VjwPh1+LWbO1eT2+8rsoYfAwcM6wTtgWlHtD2sLGunANWJFfx1bcRExeGgP1h5HDyBAEm4Nw+72RlyNvqSFceF9jaFC8Uour+MFkAZgz9QGICw1PQlbhlCN+6fixNDMzWdHP5RTyk444hB3CB7ykQXCgOVEXNMCkE62JOM7bSA+wZYgAuVC7vXhxaBoHg02Vf10eP3liPJThOsqAK8uhXNrj8PDQ/Y2mRhro+/nPf+6zO7YmOYPjvaS8Juz11193+ZzhgYM0aHXgAgc2bTbkwX25s52oK+ndBgojLfUDwIufNiMszYkWA2h2XBQin8dNbePsh4SsF+Xk2AXIA17aBYM7DWnmGSDtFsAPPkxb9lcF88roh30ROsiLyfr03V8EEkeLJ939cKDvnwf9Psm+wKz813f+tx94GioRuFQNCzqD8lEAzCe+PydbwY6tSUTS3PAECjfh1U/aFvzdsVsAevqVTJy/KGTelq55A7eFrh59WqrdAmkcTlqSVyvB8QSwZYde0qR3uCDxMik7qMKQJMQnTtxpvC1CIJ0qfH4sBD/0E+Qo6j312ygTdpYPZPswUIBso0giIYxfaVyOjCeBhBJub0BKI0HQeMtSDBytK7Q6hJyEEliUFo0KrKDLdh4rr9++L0YqlkNDlAllgBnBqLbg+jwU8Y25VRGOpklrcfHCjxX4fEta3yqtLNrQZpT3+PSkHByfWhtaW70u9/Z2rF0ajxzb2zxj9sA3G9HGoAstDBq5TUnZ5xLCIwk3Pu66u7ttxgqD5lwLYGuPyyg8IkB7jaVJcr50cS7mrbojfEBMHWDUMH224HjjDtodD69ripbdvT3VZywNJl6+TJ1+/OMfl5//7F3Hs72IsKRc6EQwIfT29+6obooT7k1pnODZVn62SdnSRNtMIaOKq56nfo7Qz//xbJ6QcfOTM0eMOtZngIzHu3fuql6xvXiuhciHH3+kukk7Vh7etoJmeEcaXjxKEd++25YwpI4nJ7GtCm1r63lebiI8fi6lsTMc2DmAPgzCGCGOBryuxQYLFr6r521L1cfaaBWQaZR9BhhTCC/sbhzL7VuZ9tJLuHsZE5SO0dcyMOOp3ul2ZwSwKAT/IsiYKbYvF/plt/7P435ZWB8WpZmHp4VF+YBFeRe5W0jeBaz8L9+L25gkhgma7dQ+Q8jxNno6MbYTawdjy5hphreDqbcXIaCMPkls49wGpKfM1gDz3G3YbTDTME3yNm+mWdSIHdT4frn9fHmulunSXr5Gb4s//yucieJbhKR3qlkgDOyZz+4Gt6F2DFY/Dtpm0jbQDwV31oU8duGHPny4NaBIY2GHgNPIQENC8LJduS57IAa0LuQwUWzYbLwGTLQJBaPAh/qKw3A+N1EEX2VgTPqL8HLzMVKYG++0vJI2dy7mCs5NMU40OmjwQ9/s4gmPzwUlELxtioYmc3IxKqfScmCKW9Lm7t/ZE140meWyxTbfBrcFxfAlKHjAmq8JAGyTcfEFgrno8fz547InwfTo4cOOyXJJxAsU1Q3thTMuNA4qAbNF24Fxs7UI8/eLleXf2pFg8Bbhk3L/4QNf+uClzZzXgYdtSPoaocW26ns/f09a74mFKWWmRoShHC5nRBnoz7lFuOm2RtjRlwiLwUZoqknbUG2DZsiWJUBdyIfgoj8vJNToa7Yrv/a1r4se3ray6gs04FO3laPjAwv1h6qHsrienBVCD9uTn376aXn29LnppizGDNvE4F2tny6CpvDzmSKEG/i18HE6cynTN/KX4aXta3GTwgzwwkFjATwetzU8xz02xi8pUB2z//LMMtORL/PaZnAKMj9jzHgk7CJfztsavwACo7N/IejXC8gw4Iu4Adel4m7tNhz4Rct5lbTA5003j9aVP/ren/6AaUSaPLDGz8UAGNpUPMEgw8ZUsQg2C8Wsdtqtq4U6VuBsShF/t0IUauhXIN2fF9o8fSHUh35j9sGt1aOljwt/aFzxF+dtEe5Nypo+4xVgf7ZVUtDit6ip8eS5QWVOyjpxM6+UEkLtJizzmT6M0tM34LefBGqDXOyEV7/6J4h8rk8FnH4xr4zP58RAeP0Wl1O46RgPi1NrpRUel1P/nF9/3sZUAdi88uvSBWksqkyYimROOTs+K2cnJypPQgXhJKbObU/80DhWRamrXx+mwgj3uY+Y2eHRaTk6ZbtvTUJSgnKDLbBlaU+cAS5ZWKKd0BZ87JStWMjj7fsITZg0T/odHbxQAVfl/r17lWlTcmxf8sov8nC7kccMaBi65OKM7beRtxbRVHimDyHKR1i5wfji8ECCblDu378n7fPQ7818gDAV0//gg/d9Zvj1t9/2eRll5Ydi0SwRSvFogLQjMX6EBu1FwXFhZcXnhVxqwYbRP3n2xOeSfkOKBNjZKVuWB+4X8IELQcNYQFihKeblE26U8ozf17/+9XLvwT3Xj9uXfOz16bOnfpk0Wioa4IvnLywMXn/9DdFdJMifSps8MY3uB+eT/i22Qju2hral79DmKJdbmPQP+Gg/j1P6R+2BpgZvcpw1f9qX5ldbKYy0CbhZzEe/JQiL/AhOTAJhpA9clBeGPjZeWsxh1eaP+AWQJS5O8WrQ0dHAbeV+Hsg6A317Ecy25Xxo07T4+u6XlXUbZN5cAGFW/vB735ewC+bCYGWokJCw6LDw9wvu/MSFyzB1h8vpatp0h+1/mYhbBNDVAnkx2WCLGjfDc4C3BkCfkidKt3MxHf28CQ5r3K3dQpu3iyeMWxi0r0hta+EU+sG2zCKyzVcNU4y8biM6NFIYqL662fW/MckxFQd5Q+CTTjglDGibnLRM9xR0CrBF27L9jGaGMEPIoF0hKLh0guGbctboFIag48wuLqBUAWeSodjU2J3051gsMGrRwdnT9ua2aOPW5qq3PXkoejIeSivbL3u7W36DCSt+6gK9rPQ5j4N78vYQmCNaAj3/XMz8RMKO14jtba2VNWl1WxJIe9KguCjD83loRDB7cHIeB36ep+MNJgg7loGPP/tMdV/220Sgjy1IqsStTI0850XYhXBUVUTXREIJwUMYwpNn7RAgfC+NWzlcFoF2cPISY14fxtYkQoHn4CgArfPe3btlT3VH63nx4sDPt3FBZnd3392ULyYmn4We8rEFy8Ps3NC8knaHn0cQeEaOrd87CO21DT8wztYpryCL5wFDoCBQEZDczqQtjw+PLbSePH7s26Lf+da3fFsS+vi8EZd9OKtDM2Vhw9fSqTeXWhCUzyUAuWzkESF6/VC6hKe3p2krLRioC27KY3EA8+JyjL8or3BupPJ+UGYDr3LjTPeCW7U8+L8SL5z2eKVNaj0QhuZzjHsGGmOU8a94xrG3NjVWtcyyTRLyBYSNH9zWuHErf0DEe4x3eW5CjvXFKb4YzCt7ET1t+Dx38lJgkTthURkt9NPgz7DW3cK8MKAfPi9/hq38p+/+8Q+CuSigRjhBZ+IvOpMulK3ep5quKyPBdqTNXASBKxsEm5V6QqTNlCpfjKFDJBNkMA0odWpI73MebNKKrn7lDBrAIMlyfMFDNiZqoRjyMbAJ04+zgBOauzKmcd6jgaGJgWb5PsuEZHw1a5YUAiNMhnXG6SoQRIBouW5uojApiYNMfNkmWTYmn2uDPtoQtG53woJoYQma2doBoghjL0vrPNYthmA1SAJJf86jyJGYPFuHS2ICjA+YH+n4/MymGOimmFKrrfFukoHqyoPhmyp6IHxcGOFbdJSJEKXdAeiEcH9brLox8Y07hVMBAcKNT+cg4EZilqTmEzq8t/Lu/rZvQ/LyZn/BW/WdKN/h4ZGf2eKcC2E8mdQr8mKYF2KShwcH3v7c2Vwrd/Z3yrI0hX0Jqzs7uzLSXkQHW2N8BZxzO56lo1Uw0ELd0dziQ6kSaFt7ZUv5uXFJ27vPVVM0kgEXK2CiYuL0Bw9bc6mFR+Nh/PmeSx6DgEY0MS5jcFsTc3p8Wj775FMJvpXy2qOHFjg8tH733l0Jth2VueStz0+UZlNCZmsztkfv3rkX25UaE2jebM/6xqaE457qibb9/PlBmaifj0/OyrNnB6JRWpa0yjNpcgi8AwkqHqFA8KF58saVoQQNW+y8N5PxsjXYlBb3zLcv9/f3JEB5dpCt4X21Lf6B4qSB0zcqm+c6+V4eQvrvf/LT8uJI2hrnmeNL4dfCQHTG54z4qKzaTY3ORSDSs5XKM47n59KOJSwZIywMWGQwtNHSWCAxTtmOZVGRws7ziXjcws3cYS7T9iw4PFPoP2zFM2PROP0mGoam8hGGJ+aVMBCm9gHU68blt/eofRyqeIc7Pgx02Komf79MmCeE+gCt8+zPDSzYqYPnazW4az0BcPfx46dv0t3GQ/+r1CGhjzuhj2Plf+YNKtCmP6IyG7TiTiOMtjN72gw4p/EAWAytoAOSwEW5FlWgD53W0YcaHNRNy8l6GeSg1u6nW6BPC/5pWNgvo/dV6zMlLiDbOcPn0UIi0kWMfuPfYR5QNQ2Q379zOAxI09LPryHd9C/OwRw1MFVh1AjakbQd0sA4/a5K97smuxiLxIGfYUPo+QKKbAQfwm1VyBjSdUrUnyjKxUAPgxs3gKCodURAonlgX4qpwVCRwgMxUF65tY2mImboV3ytb2iMXZcnT5/7XAmmiRYGg2P7zatw5WUbMF/DBRXrEjys5vmW3RbCUelYBvBOSomGjm5vcYo2DJcteKcljFvN4vOpO/fulHv37wl/nGmhnaC9cDUeoYVWAi3gWlq+suDtLrPIzWME4eZZPS0qLqWJcWNSAupAQmkkgc1ihUsqPF7ATd6d7V3X+8XRoR9Gp25of3e4QKL2QZNhmw+g3xDijP/cembuHJycip41Xz55LC2NbdC9/Tvlww8/UFs+9bYhL4mGbgQtjzLQP1wyYeuRBcFDCa+T46NydPjC5XGeyUWV115/zTcz0ewQVnFWGLdXuSDz7Plh+dFPfl5Oz3jlWJy5ITy2JdRWeWBfdUZwseWKpsqWNtof27CMqAMtauh7PzKhNqSnoNEvSpCP5w5ps0uloe/jqwhxQ5P24/zPzx8KJ2E8quIFodqIOnI2LMtt1R0HKK1t1QPIcJQB2/pzvGOBqcvQ884J+KVACgJo/WKwIH8j7IBoszBua/XrRO3NGAXoH/dLQ1e3UPkC0OZf+cN3vv8DE1EDOtJxNIY0QGbFjnxRAadroGbrIIVMCpbE16ZpIeNfBp9X2NkhY79/1MBdpHxzGrelxXVuTCZv07QAvkzbQhs2U2ZNlmEZ4y2Xmr7F1bkTlytXaZPfWzeEV3yKcZzzyfgZNgaajLhCDDoSSsL4kygIRAs6MQWlZ6XP8ETTImxZjJuS8lk7P/eGW4Y/RMcMVHJDBMpD+Umb8qiiYVc//et4klKO6oN25LNFhSNceFsJGiiPKbw4OLKGtClNC0bGw8hsRzKxmDwTCRE0keFw7Db118WVni9yo7GtSbiKc5Xz0UU5PJVwVbkIpX0JFr8lxcxW2toqjHViQXZweOitO868hhfnLtNvI1EYzI/y2UZF2LElyPkgtNC2MGaEHc1EHwzWJLRF95m0WIQ02gxnXggPhCA3IfclkGh7tC++fICmTRs9f/FUgvfc25kIe8plC5c4mDELBxfkZtaiRIKSD8HyzB1MnscLeFj99ddeL/cf3HP7f/D++/4yO32JpsqY4QUCCBuEAICGCZ3UcSxhwpkehgfHubzymvCxQGD7k23RMwk3+nFZdH/86eNycHys+h2X58+elsOjg+h3ledn5VjsKC1CjAUBbgQib59hy5Rbq7y0mzrSjoxf2haNmUUPF2diDyMYau5uoDkyPmh/zxFVJeMMaH9up2DGsUMTQs31xmYMyk04FNOfSkVm/YYwVIJqV+h55wT8UgHavxgsyF+FXQqs1rgdPf6X6+IkNOw2PIH0CUlrpn0VaPOv/Of61YPMughFImeP2lD9uaJJf0JXSD+8ejvC/XsTXrkyiaefvnoZhmHPgv36QRtIaBumhT7ujnbZ02r2S7gJr5KmT2hHUVNmHxxWwzVUbJORcK/gIyRA/UUfEIbNZ3AczE+tDG4mLgwR0ZcMhJuIvEiZcy0Ys5+fU3Gc1VmLw13LRMiBx2e+xhrlJWRoNj+0ov0nU0marWyqLJgX25JehfMnBs3qEL67JuHHK7MOJOi4bbktIYFWhfYBA0OrAIdvFIrBPn3yxGdhfHKH787xaq5dCUc+vAqzEkv0S44PpK1YuEpwcPECYWeqRR/NzO1JnvdDkA6E587dPWk+2y6Xcza0MLbIEBJkSWHnulbGSru6n1Qv8MREX7Kwy7IHG7xSLM67uClK2M7udnn/vQ8kCEfWKnf3diysqBv4ONPztp+EofHLYKvjPM5x+wsMsuNl03yXbssaIm31jW+8beHB1uOPfvQjb0VCGxd20LR4WJ632IAPQWVhr/ojmBFS1OHHP/778u6779vPc31s5Qq1NTs/UD6Rpq2OPjoWbpHGUDw/PfND9QgqtD/Gq29aSjCtoq2qz9D2WKhwY5X9SzR+2of2guZkltQTbY2BJzSOj0WHwq/iFWM8usCwT4ZLXrYxSWO36hHtZpROa6jjlD85bDs/I8jpw38DbgTNSfMbBQvorxN7EU9NoL/oF9o62j74Dcaafu3LeTC3fXvQlu8LKm2Wl2Xv+tqGDg1i0t/FJyE9gpLhZfxs7BRepSIGFQiDSrxd5ZQfHImFeEz6bevH22lKZ+ZrG5ThThN+1VNuaxRteC3vZfSalgVpZsKrM8O69tRfCq6Z9HAJ/hVBGgsLBWOcljRpOx/MXANKdHPGAYMBXz4k7huNVJF6CjerYrJxVjUQ01rj0ogYzIoyrime24mZ17cwcQtvlIQxYWGAawnQln65s29cl8hhoC/pG+iDKcFcOT9CEPssTDZ/aA+cl3EBYiBGvL9/1ytGBA4oz2XDyGGyq8qHUPjo409UAG8c2S939nYlzHi2DEZVyoXyIuxOL04tYNiC9OUbmLho4oyISUrXoyH6NuEWD0pv+aHri+GZNSw0HrYxfQtUiaEXzRBBx5aama/KNCOXEKaOaC9OL5u3qrCoQEujozh34xEFhB1M+8WL59KEjnwuxhtOGB+EoVnyTk1uQrKdCq0IB9oImnM8Mw5ElM/Ghmo7n9sqjEsl0MqD4TxiwJbu8xcv/OkftEnOcEHE19OlGJdjaWMIHN5owxcPuGnKOETwvf/+h36ofFOaMV9c5yH25y8OLWjxq/ByorZCG+eZQZgcgo6+lFPhqpsWElDGywX84VvVk4/Zsn0Zmqs0cdE1ZGua9lQ9uGTEmMwvV/gMUG7GA37oZ+Hh9ErL+R59T3qYLP3ldqNkmkuRFo5uw9jOj7cgqTUdH3xQJThtDSTa4PGN8Y8dFVr3byL06OdGT1ZaQFvSHinQaDvCaHMMcfhZkOailLYn/DZB93kAXKbhv7zzp97GTHhZ00+rEZCIOmhxteEV3OmCjLuZImBe3vkQ5YPXNrPZwRHex5J+2/px6hrY5W2gpcP4Gr/Td8VNw/vQz9dChndpmrTYoE+/oXU6fdj+c7pIEGHpE8gRpEpwiO68cs2mpB/KrYPRc7biRYKCB4bmrUlhWBJD5mYln+LhLf8wDzQ6bMQsgo6CyI5NeEIuLG4AibrwsLMveHchmhGM07cIhd/ajlb5CAnS8wqppeXVcqY0fJWAyxSs9J9LS2FyIfh49RYXNzjbYevq08/EuCXQHj66Xx7ev182JZR8Rig6YKon5ycSdsGEKY/t2dAsYaYIpUs/hE1b8nA0r8xC60IrAFLIcFsQ222rqrFNCuOFLnDTS0z2fD0WtyLjqv2aNUSAq/xx5hfPt4Hv088+cZ9NxiqvNh3bngh46o1mh/aEECQ9MJGWwyKGrUAhU/dcW1NiW5B0XHwBKPf45MjnbdDIuy0RRDxO8Fjt9vjpE7cR26TlcuRFDhd6aE+2RH0xhy3hWvdnz577/I/yd3jNmeqLQL0nvGjhdHXUWbSKNgQHNy7ZHmY4sWCIxze0ADBTlGBSm/h5y0sWG9IAhQO6KQNAaBHOhZ84q4vLMZyF0v5o0rTpphYnAEyWsc5ij8UINNFnnhcKz+1MyslFA83e8TPNgVhoTuehbaUz1HQ3YWHELwWC1i8CvfxeAEwB/BjGrhcdtZ1pV/o7v2SfbZ0mIfnAlwE+s8PRESU3pt8Es/J6MZCPDheyCOhBxPMT8fNTEb0opg+xsjK/pEGTUvyYrkZhOn9dlRHC/7xGXUSD20npMehJxuukFXdjMrwfD7OL8FgJetI0xWXZnmiyyQVksq6Na7r4lQ2iGoZtPNW4ZP3AoDHQz3fUSJOGkthOpGVI7DTCzq3LFWt0YkxqbJgJ2g70WT7KoCtgk5Xw8MRWEKYGTOtaTY4tG5XjFbPaxf7aTsfH8Y5Ibj2yNUgkTBNBJBLFAC/9SAFbcsyfz54+9lcCoBNAywmhtSoGObGmcnD4XEJwv7z+6IE/3IrGSvqhmOmhNJXjs1PljDeacHvRl1QUj7bFM3HPnr8wI+d8joe/SeczQAli6o8Qhlb8aJ8QnZceqIvbm0oKGAdMcocrEOHDeWRoHODknPLaW6mUz/kWZ2cwbNCACA0PjYzLIjB5hBSXOdiuzT5nG5e25S008VJtMW4Jgb29HbePFxUIei0seMgcQKhxGYX8z6U50nZoU5zPsRAaDCTURRca2YtnL/wgPl9U4C0pDx++Vr7+tbd9tvnsyTPjQAjRxmh3nL3lTWAWCNubfNWdTymN/fA8Qi9o2Cj37t81jX7AvF4wYpuVbc0QSGpz0TBhO1jtjRB3e3oI5CeQ2ALVokPCi4XX6npsbbor3PahUeCOreaYu2bAjEnRSft7fvg34lfV3uZB+lEShcW4c6T+F8OtkV85xJz/AuC5Gm0R9izEmKbtWWyElkf7YoDkf+EOm/Sh/d3cxiTuF4VO2PWh3wTziri1oRRF/ELSsoL+vQm34u4BaTO9h6EahEHncIdOofXHDVH9NIHOm7RVvG0DZxxhTmvfNHwe3BbHCtNQy0oTQdN889rRAgWQ1aUUE7I7cTFxCRACv+9UNrhikrJ9GdtfmSfPMJnsHNJfa8D59V5KwLDzuy01gHlgHGSshAEEnUFesBmnDIiNu4JpaaDm6sA0k6/mws2KnRuUMPz9/TueBLQ9frQ2mP4LaQGPxUx3+ISOwp8fPDcD9kUZoYJhs42JMODLB2z38ZJimPxbb7xh5sfFEBgujPjg6NBbhGyX+bkyxXOT1VfRVX/KPJL288knn/kB7/39XVU9zhB9y1Jpmei8/oot1DivQpOmTjRdXeXqz+kkoaeMgS04tjuvrN0Q7q+hi9FTdwABilDhi+YAGg9thXZHvvOzC9+sRKMlP2FAapAIOTMS5cFCyKHFXV2zpTd2Wakp4edcjZU453W+mSu6OQ/j/aFo9uvSvu7cuSOBu+kvnB9ooWGNS0DfQZc1TdELTdxc5bYszwcevDjwM4snx7yjM7QqLiHxXb916FV7cXGGN9rw+SbOb2nnnJcIZXQq+pjt4/hqQox1BJA1TAk/tEC2inFz9ot2zuMjKZfMXOWhnrQl/tRE6I/otyjXZTP2bed4h3GDjNZJ7USZboWXxX+1EHPtq4NpG4bgo23xswNBv/FSccYHuxFo+yxkAMYi4yfH+y8KOUaAlf/yvT/xmd00KAA/hpWYKe2Bx8eCOEMTbKcHQ2MyvAcZvwiS+IXpWiFn8qZpHB7ZjQcn6GqQYR5O56smId3WWdLdpOkmRIU2bwLxTI6k5TYgd2u69PJ0ggUQk3W5SYcMCwAGGDYZ+GXV6xUsMk3pGVR8uHNyFfvoXn0JxYYYBQ8kc/tSrrKmfEzjZeXzlo/yoW2AF4btLxFooPpatwyLdhg+HIW6xhYe51fBYfzsnsqp1DcQdYJuXnQ8EN47EjoWXsrP1hk1opxjMbdjMWM0rTt375V1r/7Pg9kqv5m06uHblBJeaEsw75Pjw7ItbezRg/sS4KtmpOPhSBWTxiOmf3hy6PLZEuSski02P1IgJo9w8PfnuBSjcGt/gzXf7CQPGhd14HkvyofhUp+4wUr7Rt3Q9LC9uFDP5EoXps/ZHQyecHC4v9R+rJJTINFwaCbUiTx8RRymTz7S8XgCAov80MnFHfDgh7HwALbd0qDGYzEate253FxIYdv4UMIIQUZb8vqyc2lULDgm4/hCBO8kRfjDJ2gXbzmKLm6l8s07hB/1OznjW3enPv9ju5Ny9nb3VP9VCUy1NYsLCUi+SnEkDf1CZXPrVR1seq+qZkA/opmfiz7eneqx7pZGkEuLZkGgcLRC+gjtGLBWrvZkvEKPGplZ4fHHVjBjii1ngHzXWviw5RzPzHmWO05Z5KafhML9ETFx3okr5o4GkQxQ8+XzaMmAOqjxXxEwljAJ6e6H/6LAmKINYgzTLlO8+GlzxhnjJ9Mg1H7yk594EchC8e233/ZNZs68GdcslhgrXHryoq4uxGh5xgC4GNvJQ8CZ0JZNeUkPRsIuNLt+FyRk5j4QSpz7uLpbeDn7nsI8YhOIy7Db0iUEQ5+FNi2uxJPM/7bxtqicxOFpoDTz0rXhbXxbj67wJvts/HzIFGRzLRI/wk5O/IQzGON7cNxKE61aofpBZijXYOAdkyQ0jmUJEU1u5iluBNr1ZGRNjg+fwvBhCkvqdFbWaDsqKIpNmmUzYLlMgvYAc4mHfVWik0wFHd+oy/5qBTa4QBd2DFrOy2DimReAwfpDotLSDg+PpVexHbdfTs/jzR3ckBQ70oRDsAepCDtw+Hq8tADKf50vBIjRUXduefKWEJ5rOzqJr3v7yrzqj6BjexEmR9lHx0fl6bP4OgETlbM73sMJ06UC3JRku4341Kj4mCwNEYuc0OyArHtoBlF3ILbFpm3GZKd9YQDUl0VKMhwghRrhCDk0EtwwCAt/lUd7Esd7OY/QioR7MomvCCBA0QjJwyKDxQsvw0aLw37y9JnL2JTWRV7eZOMFkcYGL3lmWxENj2fl0Az5yjsLAYQB26PYaKus6FmQ3Lt3X2UOhGOgxQYP4a+ZkflFzwgqtRU2DDMeMbgqu9ISt7Z5OXVc4qFjGT/UA6aIjdbLGIjzRB6dUdXVRLRvtFGc3cK/wAld7o+Kh96gDbp+UJtGuPoBPKDTwsO9hsAnTnnD5BglNvq1s3/Jwu6rhq59urpP60McY41xh5t+YMGEFvfv/t2/K9/+9rcKL0tH6LEbw7h76603rfl/8skn1tBp15z3jPsE/J8XVv6oXlDxYIHQhth5QBFtCvoO/7wutNFgcwPItA3RBxoj49POhgTm5SWMV27p1/j1IzrCTtPdtEQC4K9h/OE2XvzOfxMWhSew7QHeGOBRRuuP7Y/ZOExUTW61D1Zb11eBKaYA6kMn5O3FBDM9MUiiGSCcWRFvIcTqVUwG5sibQvJtHqyMlcAXq9DoYPQbMojI+OI4Z3gwWMWrbtbcavtyTZxzM18GgB6MwjXso45Kz3kKiyGv9IgVvpvCjvTBodBcOPNpmTqAMEVTOZEWAKPly+UIHTQ9tjf9rJsmEduKfFSViwq+iq92YBuFK+7jy1F57eEjf/jVfEj42aLk+bMTCVLaAsYNQ/erqZQktTGeP3v2/MC0UC5tyI1N03kVL1rmbIx2RzsinFuCVNMCkdoLT9tfaKsuRMTwR5o878DNKoP+9JmX8Bk8hjQPVA7zDa0dHPFmkTgj801UlQkul6s431iVloUQ4qyLsUL/Ith87rYZL7XmcYPLybX79rPHT92/+xJorLqPJVAOXrxwX9BOCDuEzNbmwI8v8JzbgTQ1ytve4bNCEiCiH02L8XemfuNL8yMtDEhL/9y9d8daPPhIG2OVRwU4U5UWrbqwDXlwGAuNNbU7iwmPdaeLm5bU2y+9UFt4zNIuAgQcOwIsaIhjrDKGySuR5n6GXvoPXPRP3DTGFg6joQ0jLv7YCUHgxVxnGcO4x60R4OmBwTcLpPnNBeaB5y9jT3bMXeZ2LBTSMPYQYGxd/of/8B/s51w47f19nouNG9X06e/93m/5iIA4HuEBP/2DDWBn2a8KK3/0xyHsMlO/K/pwA3XNQEfOA09AGiH9PeJoiBZaWuZBps90/EVAWDfon43uwP4sq5Y3r9zbaAFMwYI0pu8l+W/Q24N++8wDJnKXSpMNN/nEb61hwQxzkMD8OJuCKjQzb0EigEgjm/cLxlmMGIv8fBB1IOFkvURMgTAGKGVMLNSCKcAwsBmsvOcR3EE6TKZqkmIBPi+RH2ZCXgihjVLYQXca51YYq3WENMyMPFkXGCy3NWHaXChBoAy24m393IyEGXNjlNdz8covWpuLDtQ9PqQ6FhtaKg8ePig7CDtihA8Bx7nUSIKBNFz9Rxgi8HiTC8IEze7wWBrkwZHHPholDDjqoZLUHp6cai/qADO2cFK9FaQ6BKMgXY4R/AgogLAMBw9AvVekmdI2tDX48FN/mot+AWgn8pohqL9ZOWOyr0hHXvKhvsOAOMsiD8KKFTXpHj544DqR9uToxNoVgg7NDA33wYOHZXOdLeOhtTzws7Bge/vi4kyLkCN/qZ068/o2qrOjRQHA5R3wslVIGz19+qT8+Md/Vz7+5EOlv/SryTa3NsTotiUkt2zoX9oC+qCdsTQaX7iefE8PgU4diEOjhh5fYBnDeKP9POA0DnjPKnWjvcnjS0fqWwZ2CMW4YQoO4qdGfUAH4kakgc7eOsfkj1fgMZZxR58kNDO1QvTxrwpynn0RiHat41emnbsYwj766CPvHPzBH/yB06PJMQ7pSzS9n/3s3dhBgR8JEHxcsOILGeSPXYnAmbYXZ7XsVwFrdtVtyKpbeDXGFh1aC+ugZnCoKok3CQJYaSb0chpm0lZ3G5bQxs24E2u1bnTdbHQHrp8gHnqONRj0Y0/d6U/31HTxlZkl9AdPGwfcGFyz0TcAZvyyP/7BSp3EOy3k2OJymLFEuV5Vi/lBE5oaFzhYXU8QcIqz8BCTZyuPixibK2sh7MQYfHKhNAB19nYaAkEMgnOPsQbn6Tlvw+eNFUz8Vd9YVOLYOlQetFxfoReOvDUHw3Itajv1JwvApKCtKRM+w5tdvPIW7RfSCNDSYLZoV9s7vEIrNDyXdYWQQ8OJZ7J4Tg3GxtV5bgPCcPf27kjYbZkOhPy5NAyEnQh2Xfg8zf72np/t41KFr+6LtnPVgbNC2oEtGM4n0Ow4n6Nd2cZz/cT8KMcT08yV/ojnjVgMOkD/1sRq/X1RSHMHLZM+YRstv9lGPG1H+5CfszJs6KJuAGWBnxuT+YyZb27W4mhiyoJRg8tnoPIjfBAaCDMAIcK2Li9t5lEL2vxYDIrnCyGahQiClIshvBiah/T5/h3fseNh8+HwTO2CtoTmhdbFOWVcmPH7K3lOUXTFWerQWuDjx59Ja34mDfHAZ6c8AM4CY2d3p9y7JwGseg7Ph+obCf3JUMLtgsYzHnYAOCekbRDOvGiafqIsxqlfy2aexIJF9Zc3t/Ut3JTGNDJevXvBpRViYw7hiIUh1eeHIP0pvQ39KdyMG8cIRwvmHTMQOH5TwWNQxmNWfcocjTNp2iHGGFuXLKj+/b//90obOxXMlSdPHpe/+Iu/tBAEx1/+5V9aqCHkckudsclzmmh3jDXKyfKybMB9I0g/0LqB7swuoeuKXh/gNfLwdtAPgeFmIdj9rk2i+tDmSeiHzY3L8tMSemjoYDZ6BgLHlJ4+/q6M6p4XJpf9iyDTZ71v1H9B9g7//OaahYqz6gTlUo3AzUuEFyYvGcFw1sWw83xKkZFOhcRAFaNVXgTThhhHaHRiRMq7CnIJSl7NBXONV0yJ2QzFwBSHJnAqhocmabr179c7abLDZGGeCC0GOStvPn4KM2YAZ13btunqL4C5ZTOl9uLVuwXPajnm+S4x4fuvPZLmtiVtL5iWeKov1IAG9mMNUQbhgYbGQow6kCeEncpVZbxtR3otBgijTDQ7tsaovxdwQsqZI6++4sXJfuxAwnNrk2+/bVqjOD4+VZ44K6NsesjbYG7vXDhkzQLoA9pFPeE4/KGNhWDGDyNxPtExVDvgh0bnk8k2ytuUMBqhi9uSoo8wv6dyma1JvhFXtwrJq0YjDfSSjufbVJrzw4AQ7rQ9b455cXBQ1lfXy5kEz3vvvVs++fRjlS1Gp3afSACtyM2Z3gkPnEvDBifnbtDLRRrO5dhFGEnIUQAP5tMuXAzyM3u+LBU05m09BBNb74xj365VVb3wET3Ul/7M16wxnhhS0IswRisNYRtb+fjp09C+NUIUx7hwG2vcMlZpZtKCi3AAv5k5+PMhavXFEhv9zKsq7Cz85G7hJkec7f9fNngcfQlA29BGKehwM25T0LF1GeM0xgEfIP6bv/mb8u1vf8f9hUGz42099Ctu0tOP7733nuMZ19kH4McvawayPvPqtfJfvvsnP6D9M0+Xt5c2NTp+QYRQyZCZAlq3IPSLxdAnyrirSf8i2+4q2fwbTlsp8DrNEkum+jo8TY0Nibc1fZgND5vGvw0Wxjfo2zKzfWfC5hgehDZmJabOFAOjtKDT5GX1yqqYCx42Yr7ghsnAzDjjQxMEoFFeX/eOt7dr+rLtORYzRLho8MIkOevAjfbDFhbvm/TbTdgGEiHSXVhoC/e1y+T9jb79Cc2iDabka/Ma9AxYBnXWZ0rH1G8mT8Xwy1CWvzOnMN7viCbmFaGEnXLHS5xVN7bUtjYksEDjyViZuojjzAZhhWYI493b2nHjwZ54E8e16OUMEHyUw7kl9JMvmRntjcbAmaHP7EQnZ05oQ5wBIRzYHmSiQh/MFBxmqmo7Jj5tT38JnccqfYYQT6FGH9HWXNlnLlE3tKC48ar6iDbKhUbSkg8NED9MHptzD4qADh6eV6DoSo083mSBcDYO2bQdbU+5PKZBmWirQuG2h1afcamdVLi/6o6QP/d7Ko+Fb+x237/DYxCcgxXf7rwY8ZA+XzgfleOjEy2A4tYu7cQBsW/fba6pPa6kqR+WJ08fi8YoY52XYqvfTk7ZHj1zuzKQ0SQRiKm10gYwXIgEr6rkMI9P2kcxPNvHQiaewQxB5rM95UOzR/Ognxg/9FEyb9qb3vI2pwqjraf8hZHDmEXgofkH7l93YfdFIYVPAuOGtspHC7C5jMI8px8U7S3Nn/3sZxJ0347FVB3nKdB4FOGb3/ym+49tzY8//thaHulyrONeBMk3kpaEqWZX2zyj7NVPy3RrUEBNGCuZgGSaAOmjsIqEq7eymySGlrDOHeNEftmUX8MT2jydVAMaZxesNG1+XOn35gUDvYaTx8KjsQHStyYh3LMNehtkuhkcmix9vMCsbz5AH23uKSg78CNoYNAahGIO3DrjwJ33PhIPI4eJqcCypNX2qRgZ6Rm0xHPjkges12WvCOmywhFMF+fxZnrEAYKUVTHbQ+enCtdAZWDCDBiExPvMT2X7Sr4YLNWDqXNGxfkNTG5TqzaYAXEM4v4Apk0Iw4a+pDHOjvi22pqYmBiZBC7Ma39v30wNhkJ9OR9ie06FeUuVB5UR1myjMW7Zkjs9O7dw2t+Nj54CMEVxO3is+keMjrooj7VhgftKBqaGsGdbL8+LKI+J6UWeOghByBX70JTUPsoPA4ehEkaPUS4MOicydSMMP0D7cg0/6044TAGtDiFKu9OnST82Bq0F28JEecnHNiXlAjxuoAi3hxm5+gRbtXNdYDr+Vt7xkWmnzlvbPPStcaO8lC3CPQ7jLS+iC7+3ssDL+1QH3jImD5eaeK0XgpM253uDblMaRfQxblgUcV7H1idbsGiSXKKhnSiPNmdc8cA6j1swzo+PELA87sHD+6H50QcwSvqZMOpDu7LQoh0JY6HH8EDwU2m/MEB/aK28oYV3rrIlDkOK6cRZaGzH0xbsiSyLzmgw/tESiVN5ahQ4y6ywYxkIBB8IiJDfVIgFQICaxO3MWEQLf/HiWfmDP/if3Be0Pf3xk5/8tPzd3/2o/M7v/K4FHX1BHoC5jnBkzLKViR9cPIqQi2JwEEb/eazWOdlC4gPAnxAPlSsuCyVZGsL8EG0TDhhBFxBuBo5HDus4BoeCncy3JcMOkM/EiMHizOdP6gC40iRRjEz8qYb6RVuQT3iTkqwPNsZpSYnbRVU/aaoNQb5NKCekEg5EmluMkmEonYk9A6IvElVsNZNXfE1YJIFuXI1bK1qtz4U/aO+MU5G7phM+CyUZ11VBVwqbaOKNNBPRpNg/4rwNJsLjAWxXctq1rnDoD21PK1eVp/V7GYopDTWJeZMG7QoNW8vShqT9aSSV8+NTbzWhHV67fDFe/QzFDIbnIxtfsFDLsNL2zUPRyvig19Do2IZgkLL9pGC/ZcPaATTxpz5FU2FrybfijBvBKWGgAe52UMY1aBKtbLuypYdWxrkRkwNhwA09vjKANspzW+SF4fL6MiYHt/0s4NimEg5/F00a4XMx852d3RIvj9ZC4BpNYklCigsvnPlJOAonW8AwYpgeEw3hh8Di8YXj0xMzYq8+xYgH0hTRQvKGI5Wgz9DGwOHnGdVefMYGAYMAon94xs8fnKWO9KX6C+0L3LwCDYaBkEFz47wVellMWktVvTCMfeIoM/uOvAwhyqX9OdujPghOPiaLUGL7DkHA1ib8A0FD/8Vnfk5c1/UNnnG7tAb22huvKz1nYlwYYZuU/h/7hdw8bP/ixaEfQGdBc34WX2ZnYXJ6dOqy6Xs0Q4QVj2uwm5CXSThzQ+D5mTnhPD05tYbJLoG4kdvFN2NVKR6dmUxYQPE5H1VbgibOjRBKvJ8zXqCdW5IwWBgnEI+kMKcQdhorZl2MyZi31JUxb6Gn8jx/FMDCxGWrTTgzBC/CNy4PxTyFWyCU+RoHoBnisWxegl2NM3+F0DJ7oPXjjuIzDHuWnhXxAxZ0PLdJuzFmaFe0XvofHLk1DhD38ccfKu6s/MH/9K991nZw8MJn2j/84Q/Lu+++V/75P/t94WLXhPZn+z2eA6VNEWxsYT58eN/9yPh4992fCw/faWSBE++UpRrkiToEzdjpTsgFINBpdv1ERiK7DW8bqg9OrX+EHhM7czGo3cO4bDuZw0J4IXoyNWFhm7M5TwhOGgbIlC6RynW+AARoC6Rp6c7ozlaU3fq5EVftFsAEvjQqIMKbMhLatuvjMl0OpLUi3vWpefo5+9i9uJBB4NlNGDNTBuYFA2U1zVaRiPPE9UO4ihMnLeIP3oZcEuNBNPEdt63VQWhyEnIjMVUEF5qKbyeKCTHR0e68HSS3mbT+JhqAkAlThhFQLtf+vW0qhsXgZODCTC2cRAv1gXmw/YXwQqjAzHM7jcmFBsLk8YBVY/m7e4pDgJyI+Xk7VHmYUNamxLQYfZTvN7soLat/X1QQ3qDDwZ4okhHSys5czp39O2J0yxImp1E/MVkAoQOg/UALhGPTT9DP+RKaB5pK3iQDN5oQeHjzB2lpS8K5RIFwglFSJy60gI96QSNaGIyDOhKGYDP9CnP51FDhLD5WxXAuztByYyvSoCSkw8+iAoFLeipN+VkP6KG9wQ19tDF+8uU4hAbOxrCHopc0MBva68HDR+U+b0FhTEgwgp8bmDA5FgC+7arwSy2A7t+/bxy+oCQaeBE32hPtBS1ss8IwWXAcS7DRpzycTmNvePuS3QW0snhZ9TafW5JAJG8uknjejrO3eI4SZhhv6YBmygMYn/QL7cB4YWwM/LowtOrgLwBjM4z+hJv04PUqAKGuMO+cKD4uS5EuMsG8fbFFHUE/xzYnswSM7j3bHaidfxXgMSG4WfxsALshzC/GBfMtn3nDzThg8cCNSm8jC9kPf/jXzvf/+n//W7cbi8a93f3yt3/7I5/ffetb3/KiGO2bvqB8Fk/k5dEE5sDv/u7vOpwwnvXkS/oIS/qPNvU4Fu+BBty3QdYTuHFBhQISSNj650GVY9GFXVL5FBE3HQGNBDuwIw4IUZWZCIv0DAjicLOSc5bqn0LQ1ua2PZvoBmR0Vy+sJk/imQduD5OpHxlWcN0LYl8GWU41oAkaKs7qDx0LCMbWgZzEM6fkcBA2LaUpr8kmQcA2mcIYhGgRxMPAuZ4/hilpoJAe4QiTgn5eF6b5Wja0guPDq5zNsS1I/ULYrJjRMghhWDBEmIivdtMGCgvaOHwWU5C24ltuqhSaFtoR5JKfSQEzt2aktNSCa/0IZ4QoTA6c3P5DE4TRm36VAd0wLmhgW4ztLRg1uJiMXIYgnnM2vjVHGugGr1fo5Fd5PE4QbR9nCMeiiX69c/eONSDe3m88aHHQonq5X+T3TTv8shlnnK9xdohhqzaETGgV4IaZ8vUE+oasuQAAPxoHbZmf4CEMP+G0FX7Kp218O1S4SEfZxNHPPDZC/3CNn4UL9CBEiQew82wWmzb34oc4tQLtwha166lhzIKEvqdfKJc+ZsxQJzqR/KHZLJc9rb55+HddzI58cSHn0PSzAmdc84YVLoY8ehgvpIYe3sXqcShaESb0szUmMUBGvrVftTHxCCAEurctpVkx7niJAGlHognNkTZlYcSCjLNOmDL0+TxUeKl7aiPQT5/QRqpytNtQ2qwqDF0wUIQn7+akg2GssSUbD6uTHz84yQ9djBPPWNG8ssJiL7YyLSiFg3acEXAURj+Sx/ki+FcFkDMLswGVXLclwGI2NK7YCmZxg7BiXv/85z/3m1D+9b/+125LjjrQ6NHo+JL+N77xDeHiWdRYFKMdMrbYHuYRA95/+2//7b/1Ioi+x/7rv/5rl8OXTPJFAABhng83K3ADMt3KH3JBpQa0EQmtO4GKJnTd9v8n70+/Nduys7DzjTjRnujjNtkoM5Uik0ZSCgqQMcjlosd2UZSrhu2By9iGompgXIbBoEwPHnW/1N8Enz08qC+GgqIRkhCI7PPeG/dGcyJO9FHP75l7nfNG5M1UKrEshljvWWfvvfZac81uzbm6vXf+7aefhBi9gbDd28Cdpq0elfPE3lhwoihRmAnruMLK83pY2d+kY4UTaHv3QHL1yRC/d6iaR3jfhdoPGAaH01qL8wZssfKEp7nnfOVuWXUjWE8zBoCBWI26hjmBwecq2gNP+Rp+A7GUNeWmIo8WeHj8qZ5zjJbpzxqn9OJNezEijBmjweB0RPUkvXawU86Uk0YdqDUAps8YFLv/KLSGoqxylPvE2YWGKWfWdByqaz24mXYaXtTYBrYpM5sl4GBqReDoTL3hTQ1SeurgqIvzOOXv9pB3cFG/6zqXRDwbXC90hACWDrm8pmfdV8ZxZiJGLn74OZtlJo0hFJRdjg+PGIhSs+Uhq2U8lRPkh6NjdSGREdEZkg7X5t344j4n29FgeSTf6ccwG5IfL7z6Cw3zwHQ6KckDD290UZ+eOVyfhK+r/t7fnJtHH4av44xt8tDLp1fkbdelZ+XUc/3GlYzYD7shBW6iF24bcZum7Ch84w9c4GV2gDwuxHmd3tdFie6GV3Z96gjldPcoDtW3C/HPzAAdIHs6BhfwGGB4w3WNuJ0L6kEHg8rZ0QV5lYPjCe8SjOzIzv1uVkm7oauCGQnC4eAOTGNG99mrSDsQR1/Anvh6OEn57lv/K4fVPlZ4HaHF13WOdnqBV8Lw5Vwdmg0mP/7jv6VydR8f/8k/+dl+xNeGE7K2tq1O0+TMF/vw9a9/PTKZZ/DISj14/rM/+7NdN/apqU4jV083Bxn9oCfOv19YbUs4+At/dZydALkV1/UvF6bxU0m/nr4WC2Ed5/T0oidms50pPY5xTL5fzqM841bqWiTkOsYkR7fc3Q/N/kbYp2sc1OuZuna4nX+/sGCs8zkBUfnTX0lZt9+sK3EondhZjgRktazzlhnntsI6OznSlAT88UwX42ANwmjI7hpjGes31ra8DcRaV43F4uerGLec2WkZ7d09e/R49/z4ye5ilNS33WLFMhJ72K9/c5iPc88oyPQUHPTAOTawOE3vhQTfK7Y4pCvXruyu3bjejSJ1kjGG7VEHl/YMcyyZHHXKUX69cw3HCMv0kAx1FPgQehmpOtsYO0bYFOnhlVH4syl3cH6+oaa+OqpEuNlxWWcQeN76T8tMywZEA6MtqjvIjFH3dpXNEVjjWkbQtJSRq00N4eisQSaChY7nW5nmTYSDa9OVXVMMXZ4bY9ybt6OMJdWwIzxoAz4T/kRANvN4M4vREKcKHt4pA74RziNrc2iN4eFElWeU5AG5o884PDToxJCDKST161x4MBvt4mzR10kY58twcwo6T/jSZycDFW/06r0suyP2Zx4sv7/76KM7KRcHY4Qde2gt8IP336+uXLs+28nJQt3kYap1OkzeQHOu8pXHOpuRJb4ZbZo+5fw8R+mzRJydUaSNRfNIxWyCIA90uF464BovnHsHKpr7qZ/wyMiSLomcVZ9VDIWdEo0zs4kJH4ioPErd8O7MSH7TbmdauALThp3P2Xa+YsLJHoUtbvbs35yw4bkFtHNcS7eXE1v6Zvbu537un7Vz8ZM/+RPJx27N2qiNKN/+9nfi6H6svDPK85q+1ZGlV56ho0dGdDqbXvHn2pQnZ/f5z/9olwhmyjN8bp3BMXxsGnZ+n7Dftr6ns1txP/MK+/cPQhzqeujNLa6Q816u45xu15Nii7r+EMGf5AmwOQ9jeoRLlM5ZbqpvUl8PK30/wHMFSrl/PRAHd3Fc1/cP+/SfYnxaT4/753thajsNJ85OfC3v6fmwGM2TtrG8aTOFqXcZWeh5Rhn6yEFqGtpipGIkGAvnFobPnrFulPtPky8G40l64y9iWA4vXNpds6Ek9XQHZqIpUEaGEXoQR0b5u76SHtoln32JXdZLpsxGgAybaSzvuAsqNczm7Rnb4hvYGgpa9dIQIt0ORcdODQUWUuV5ngYmHT8Y9VkL8maS+Yo3RZH/0uFs2NATdN89vGBArQmpc9aIDmqc793zyaAZtUz61mqSNkZz8LXhRwNferMa/kzxvejD7OrrO0dzT1l4yFue5Fx+n9/R8wVHHhtm3AuDWq388uEveO0Q5HrVybh2TTZ/6nVvDO9Mayo38XTKeeHqfp+/y+jNOuvA5zBDW8iGD1zxwK5b14J8qbXn9FxHQsdDXh0IO+5sOrFJY3h4Znfv7sd9GNwmlKvX6EdwCi3WXThbO2bhFcLaeaIzOhCdsvZLOtxfPX9ZR2cnrB2Revbz2jv6HZoSbX75zGc+u7seB5hipRvO8JtNKUMT3QWXMQ3R1Q2OzcYJI02yVqf88sDP2qbr4V+ofzX6Ohtc8JUjMN09ztK11qlz1Y6RzhrWrQbeuyvuOzyH4fGvRcCX18Pr16ut4onzrnNG1nhz797HHZXhsVHZ8Nuo+uLuH/2jf9KpyZ/8iZ9qmbb1BA6OHlmDU1bb/MpXvlKbog4dGGt3v/iLvxgb8iN9dyp9VIc88vf80uGk4/P3CeS3wsFf+Ot/6z2X3ytWi7b45j3V9JnKhOjCbH/fO04Ms5KbIm9/DevaP/kK/eS+MnM2iiGoMUGexFcZvfRc4b3g6rUoWyIn9nrOCR3t5Eahv0Fjr91LLKxcv6kc6mfATuCvPAHQFH+5XiO6FRZMbWF0XY/ltBEsIbX+dd7/6ZXm/hir9EZfTq/SmzYYphfJz9U9E/Xuc2+m0Tga6yHnOo357GmMkKnIRK8P86Lna3FgnI3Pw9gBx0H6TtyjGMA+TBxjYrs/J2caC61GKAyFB4A5NWtkb739Vj/hYi7e1Jvt90Y/0dHARyODeZBGExgSAwfu3SUYY9M1MRzDt9AoomFNTZaXuYd5RlmHV60NXqhzFvEbLBGfarxDl7qePXvZN/n7QoLHMGbX5tKx8C74P+e8Nr6TXNcpQgtBrWlAdDGudkfK37WdlOGUlqMBl2FwzanBSydCYyclcOu4clXZJY+RELicncBIVJ9CdO/jdXCkI+BbS1SakTCFBzf0yqfuFdbaXDcVgbcFeONRN+IEkfmA62DU7/Ft00f8rOemyFL5jmZCo929rvEfPX2eLqNRIzuPIni0AA3379nIc9yvMPhqAl33GSAdJXDsrA153RmbCqODj+qc4XD5ymEMnc8kcbLzyIt8n/tcjOGt28H0dOfr8xfpSGSUyUFyhtoGnUB75ZxjnW3KkNtx4Bu9GTnrsJgutSmHMyR9xlve7khONCpcI5PCLC+d5+DoP/6EF41JGG6T0+QVI/3Cd7YZgF+TUPQbTk4mbCNQMqWPS5+dj4497s5JPP/pf+d3hA8zzY0P//Af/uPdnQ8/3n3pS1+Obu3aZtTjPnhXrx7u/sW/+MWO8n7rb/2pdJwPe9+Mw9e+9rU6unff/XQc4o3ioL6T+mO3On0c/pl6b7v8PkHZFQ7+4t/4H17boLLCfoNYoULcS3e25FSjnBjbW4G7O9OD/vV/45z3bEvgbCL2BajO0TH/W9eWNwF8rZ5PWG8u2IP8iQGxC+d93KXDr2Gv+AluWzgp2//fHcZBTb7m3aujYbs8ZfkWZM0hst9ubuX3wtBbO9csvU6eOmjXBBkr1OnEoOF9cpzOK9NHufc4hlM+CncQJ0chX2Yw8fxJDLqvHaSBn02DvxRjdCU9JVOOjI7euV2Kx0ZSD4/jHO72GnqXfDw1jR1MC9Cms64eXonR96WBe7u3bt+Oor4T5bQGMm+fZ9xfmKMPgEUhxaXAFLdGO4xoz5mzQ+Nm7AXGWC+a0Xqa+uSfqSfPVpkeWe9bPH058vPkc963hyQw2u5ba3Q0KgHvujW/1MeQym/NrsY/NGrI5OO+c0evo3JUVuNlJNEHpvS1YQks8oGH+31VWYwvc6gcI96pxdQrH0PquDaUuF6h9NqU8fhJnWzVIL9uvomMjeLVoZy8cDXCw8/SlPru3b3brf52Oa5e9osow0wnz1prnUUMDhjS0GRa0PmVyN3IyshvtG/KdLcnWB4ReHgUZ5cRc/LxwYyZlzlzxDoVcNTMrbGhFe0ffHSnm4YYRBtu8L5TiGcHdiqvo3kZ3e7acPiog3Dt+rXdp2IQPdzeTlDyopWjI3M04Dfn5BxvxItbZwVNpj91rNwfmeAtI2p0F2eUfO7lkPuzpqgRdvMUZ1i81vQaeadjFTijN5OvwmoYqbWh5shyCf/GOrvtWqeTvpAdfpidwN9vf/tbvf9bf9tXynftUfj5n//ndYI/9mNfTgdong3FF+csmbzf+EZGdI8e7H7H7/zt0Y+rJ3prRPfP/tk/Syfmc33vKpnQB7NIq43JrxOno6SzvN9OvldouySPP/eX//p7ay5UlCgMkjKOcFaUNjH/1CM5FuFl8rlkovRVXU/Dl65pGvu4Sq8o6YUbIc/Iams+6g8s+ShD61FSg02DsPX8/MU01Br2WWyenVsbPgmLsEXHm9fCyhu9TYDH1JWT4uEavq6nZ5f0pJXcFFo8cVywVlhXq070Ca/nSkjdqjddsn9z4Qk3sI3EgkTxM7oR8IkScDTedDI70WL0lMEbowvwbYM+OB+DEMNy9vzuVRKfPopR9NBsBOUt8y9jHG7fmM0DDx8+SpoRmmm+GaU9Sn68N/3p+adZiDdqMuKwbfxR5Tev/5pR3c3bN2tEn6T3Z8PC8eOHHTmsaSQ0ng8+a6cfY43zjJ+pOexgMAU8kOc4TqqbZTZjYsMEXeFE6gjiPDSI1UA6IsxR3sINL+DUdzumsS4nyMCWHhjkfmps42OgTZsbCWkXwsg6MNOhsMboFVV920rSRfXR5DGU46Rtv7cIz+iCm0qKkzUueW38kY/YCyNOA3xBvbMzNrI3ggoa6PDFA7T2ub+UYStPXu6duvAXH8R5yDtGOHDUc3joWcA478Dos4MppSOiEh2OEzoQIARfeMIlXK2zU492yJlxAqYqPaPpSwaPMrIzPWiETP46D6b+6DmY9PoqR/XOpwMzaUHeowG+oecr9B41UCea4VmHHocmwIQjunn7ra7dGcni5VE6WZ1aTA5h8a1fq7g0Dy5Lc+TwnXcGAdODA8dl/UfnzQyJKdXz0W94w7GjuvDEdJy25vlDDqBvcQme5C0AVzmnE0GGtRW5RjSeqa82rr+EwFWmAvxVCq2zlUxY56fpc30i74SmB2dpRk70YWgc3eCUtI+f+Znfkzyz0enihUvdOenL/V/60pfCt1mOGEc5bzjycvaf//mfr9x+z+/53ZUDJymf0Zz4xS/+hnRCbvVlBmYA1Ae+5/3IaV1rU8X5+/DO/X26Dv78thtzhXVzMWMVWHGliwS72NjpsrRGTm4XQrXM+OsoowY8BrhCVzbp7RUlSc+cXwEbIZ0GSjq1Bat6jinq8L/lZgqIh7fQTOEWTivs47sfpK0QdIr3fpowOH5yuZX6Jtx1DWaPW/4F+fUaEpJP1mbPzddwDW0Cmo3QNMBOV+W+Xq1t5oz5mkLRgLp+Y8SVNDx8msbLOfrUTCTVB8AfPeTcUt66zOMYoTTkQ8Y+fO5rrx49qkMxNXf/wcMcfdolMomzrPhSZ2otPp7TexwlfgJWHE0/z3LpYr9GfXjF+hnnY2otzjDlltNYuxtNF+GV3hreoEQ6HjBg3kFJH0RGe735ZfGVfvU8UX6OR69+OTth/8gxg22t7M5HH+3uvP9hR50asQeaNUZOj14a8XBS4NPxhYOjEUrhBG90S2MoNUDpOmZDwzg1I1SOiVNrgw+/pWvwysB/haFnRlp4IXIWrnF+gqljI7LoRe4zFI5gGW0aGXIK5UnywV9YTtU0cvEKzgyRLpz0OvzkdQ4Pda50VVuLUsaUtnvtlCQf2lVhE42j6cf7Dzi7dnnrTNWDbxyPdRft1ku1dc48L+dxAlPnaMQjDq3HRPRzeGjihLy8Wz3FMzx4/HCe9xJLb/AV0SvNqKA0bEGbWXoW5uQ4NLteNMOPo5RPmDU5fHGlM0OXUz75O8qrI5/70iut3O5shccYAubEnoRodLoeGKOj/yaF6uHCN84EH7RlsvvqV7/a+z/907+zHV32wdT03/t7fy8dyId91yW+47nOr3bgLUpGcl/72lfr8DyaELY3D1/gdWAc3ac+9ak6OmusHiw3Ym8eslr4vBl+mY7C0DLh4M/9pb/2Pacxp5LvDutejW0lHAEmznpRRhqh5FmE+uSZ9/LF4MUQWdDXq45OJHsaRqcCNFLrAWOMwtUa61d22kRbuhBNU6JMyRAG6S3kOuntOUUJmz+MoFzyjAM4DW/S0NHPFoWq3V6ek3NHpznW0OTcsaxr2sozccFczO355GrIZeNKcX5ybF7HnKwb4cEJbtt9uHNy1m7kpQgW8TtdEt75tM6TjAz6HNMZSsIghdc5+nLzIy8mJp/IIozd3b55s+8wBNw6yMMYMu8d5OxE53ryFFYD92aO2d34ZHf//lE3GOjRP41S+nCptx7cvnWDOsSR+Pim9cBnnTrq9FEMiV46WXOw6KgDC23lcmCJjLGRXXUsdHEs3pDxnHNIkHbKmzieOEbTR+juV6ejM3Y90pMOdUcYdW5H4cG9e3d3H6cHqlFxBt4X6Xk/utM1rDRSiqoddfSTPK4ZNEEjhhN89N5NodmoIZ8RsnoZaPkYT87OiE1nwE5T/Hvs+bvk03M2QlWmRjeIkutaQ8MfQScB/5DUTkxw0QFaa0mMu69OmKbFa9OCygRy6bIWaNfuudTFabkeRzg8V12NL75LqxFh6GY6F5/lQ6fAwUrXyUG3eryAAI6er8Mbz7/hX2Waa07Em2vo08sosya/Ohkejre5CItvXL/eZ+iMZmf0Su9DC/yCR3lrN22OYHvDjVGlwmiEC91gdNXZDsGGv84IBQ3Xmm4aXZtanQadvmDWt+CoCy8aBmj+bXLKaZ1s7JF2bn28cukv5XquKgbdwCD1FpoZCzlGLuquHv+bElZ72QLU0ItWU/8ffPCd3Y/92Bf7KMkalf3P//Pf785tz9HpvNDZISmd3PAXzXZd6ox95Ss/WZl3xJzy3pEp2nVpXdZMgWluG1E6KqcnURQ82o8n4Vfg7M66EBG04n4GgKvMb1Qkj0/DWDtjApTgmOzeO372cvfg0fPdvQePd3ePHu/uP3ya+CzG8WnXfh4YQcQBJmsUP8J+aTojDTflw74Y9RjkjEaeh/Ev4+AeJe/DjEw0tOcWBcOog1emHgJgTzArLJxrpH6ZsGjdp20/rPsnx2QZNT5N+6Tw/e59UtivGz85No3StJQG4Q0W3Y2WNNvsxTNGxUZzSbM6x9kx+DOFbA1Kz/0gBulZR3IvIxfOyfsKb6S3df3a1TTCc10zsRb2OAb8rnfaGdV12vDZ7rgjqsg5hL+KXJzf+fju7sOPPt49jCzRef7CQZX/7bfeKs9NW/Z5r1fjAJZB64iC0NGX4zLkYDCOHMiam5emjLju1wnmXFjyFekQvORZ8FeQXx73vI1B1D66I48ZSoNb+ewqhNPCU6yjyhEMwbWGKJ80cpN/RXBEZdb1osM1Bys6l7bk7hpMeC4YzhkZATzXYm62rD1afT3cwjmGfj06wOlyNPKtsGhYsB/FKSm76gNjPyz6BEdytA7muMLcH3qFK1fmuTdGUN2rlw/WOLt5JECv3YwBA2j0dfv27eZ1fX975MX6JOd4JXpqVKGcWQmzCTpS+GBUDhb8rSfBh4zUJ6314M2G377j0445P/TUcSW6XxzsNE0dysmrzLoP3rqnPQ4Phq8rv0A+o886apxoOo0RQXeTe2FfPz81vP83NaCNrpCdXczkZwT2/vsflm+/8Au/2PvejELOeCevo8cRzJL4IoaO38/8zM9sUIdXvnzgQfQvfOEL5e0a9ZvWpkN4uXj7ieFXOCr+rmlMYZ/5qzLHFVeQrz2fCNBoTp8vPml3lH8PjjIyePQsvS/5rYkkU5DnubuovvXOvK2gGycCydSYWUnTn0Z2nN3jGOiHj55Mzz5Or6OM3DcN0gcN43D3w8JOr6mNuziehjfVyvWbDH3zej+guTsBnfuXU8cV57pnw583Yb8Zc18sTMekTXA9Z3qMRkF6tsQb1iQfhzb3NFoPjONh37oeB/bqlXc3xkA+Df8yCnsWZ3ch6Z4z6jfHLo+xp8AWe+8ePUjn5OHu4zRy05dGSnbK+Tin3Zd6pseetcsI8UEMkcp9t8wXqa+Yvnzrdjd7eG5svi82Pe8xenEIMcQMxNkgzwgjjhM3zcfghLThbdMYhTEurjkH8neuQZVfpTUyDr0c6xifpDImjDR9S13q1xi9c/LowYMZiWBtGM0hXDm8urt21eunfM4nif7w9OU4V7CbaBYhutfRVSLRdFNH0tWtIwYf+MHTdPMyfHCYXaicGoe21uno6NBRXgQ+3MDoKCX8M/sxm3U2PdkUZJWxpOs+erUruyFdd/rM/Sk5Tt11Ilm8tE6X85kanLZSfLZ68Mfoe9bTjSI5rjiK4JPbOJLiuqeFPjxJupeIe0Xa0f0HSYvMIzczOWQ5b7Wfd3ymaOu5fDEdodyXfnj5ajpOl3Zev+a5TLI0Qr3iZeLJRx5GdWThpdLkZ7qbzpGd9VtTn+g3Y4TvjFNHb20locksSPDUETNb0TembDoi0h3PJXKm3eCC5qQZPZY/XUcM/9C+8YSMtE2cQqt82kvrTV68QfDMYLFNkUPiXMORlIYfv2bBiG7DYz9AaToL03GjuzomBqqmMf/ZP/v53Ze//OU6qc4qdNPItFNr3r5w4PgTP/HjheUdl0+ePN999atfy71vZjT4xTjN2f1qzXRNdR89eNT0wWHTSQA4OMpZaf5gYZU9+PPdoHJKJET3g+v9tJNKe56YSo1CXkYhnsfAHoWQ+w+Odw/i8Lyg9UWYaEMKw0BpwrWZhki08eFFnBmj3KW33D/bufwY1qcvMho8rgF+vE0tcIx2ZXn2RiOjXDDpceG0oTpX3x3eZJHrU3pOaVvhzet9Rye+OW26H94s+0nhpM4FF79zijLwOR1TxH3JbPKYLlmvvCqRRtZRplnL4wqtJ9iSa+pKT/jp7pH3P4anNpicD4wLafCxb30I2CMGH3780e6jezmPkTkOr8Ga0ZKFZ+sXV7s2atTHAcLHlKb1p6v9IjinYY3DNJcHn2cqjIwvxxmir9PYoYURNi0xa7kxMGQZY8HIC5yAxrWmMfXMjaSs2THIy5mw3QKjwrB584d6NRCs5DgYMb3P9tLj7ARlGTUM7AglRw2V0eJ42kFKIlhwEeAxxnycmTyDZzptKd8RWXl/GoaHYyDqSArTCHHkzQgqZ2OFULnnx6gWBzRudTrWMKfuEfrwydRl+Qxu5Cuto8bQJ/8qC16nVxM4ho7mQp90r1bDB7DlX+8CFcrrVLf47djn/eCa60WHOrqzM4mm1fHFGk3zubfRCh4HINABaV6XJpw/N18pgDe9exRDahORxw+s+RglqGfsXPAJzPivnnOGdATtnuOznqhTzFnhV2kLS0tfdMIxWNeR26WM/jHoM10HL/rK8Krf/aWfnF35EBohID/9ZZ+EdWQXRl6brCIT+t4OStpJ8amck99FArx+zQI8PiHo0FTO0Zc1SvWu04tp9z7oqwN89cr1jd/eWjMzHZy579DpCPzUT/3UtLUEu72t0dmoYjSoA7R0FL+c4283L+HVd/Fk9G8dfyU8i0wm834hQEQVLyXYj1PZlPG828qflDTyV536ehpH9+rgQowzA63xhwlxfKYrRe9q9BaL+/cysvj4fuJRFPxpHGCMR/Lfz+ji/Y/u7e7kPsf56uz59Nq85YJi6u0/3t27m556emBVpD28Vnjz+pOCxrMf3wzaU9tUaN03Z0s3Fu0/SF3CJ9VlbXLBiGqFlmkgi6byOUd06hjMW1BSLgLXeExh2qlqmpMz9NXwjuqehZfpNESN4mQu7M5HgYzmTH0xDNZITOuZWj56dJze9JPdYyOwyAYeF9LYw+r2uGwiYASqJ5EjuDWa8AsuXi1m9PQ8vTvn0mvcEhm8k7wpjw4NZzkDltTRtbfwGxmYBhHh6ei1VkYlK58pO3SAVV4kTTRK0PtyrgHpGIFnjcomGdNe8uROr8EDwwjETj35HEV1FLfUQxbCvizonnqkWSKMNWv6wsW5vOK+PFdY1yu/sGCvsskUXNOFCc6iqTEyVKfycDBqW8aixhfdKSu2I5xofc4mETpQWDkuGMU/MEVlXQuOK8KPzPblqD75F07xeIXHsB2mY2W63HQUpwEvZby/1ftYL8exXUzacZwa3tfBJOo4H5pev3B+9+FHH+3+1de/tvv2B+93BkJYjplMONhz59Fl5DVruxwkPTE1yrEZfXUkttGpo3Y2Dgw+6DD1fyYOek2hMc5G+d4IZHRZ/qbc4qnzE4e58YSsIsniF6412iG81o8F9du09ezJcdqIz2KZqt+3KP9mBjQL+K4tots5WeGJqWgvdcY7HQ48UcZLBCjej//Eb65zxzNlfumXfqlrdEZ03qhidKiDQx7gPk8H/cljr3i7nFqHdyssXHK2d/6Dh9eh7YV9YM4Ja8VukEjw33RaDXSPI9TVcD1UiiEChWsjbqEoHYP0nOJ4+/ir3YP0vu/Gufm0/6OjpxlxeBbK9JQX4aZRPxmYNqhgHDB6gN38EqXiAJHzamvE+TcxYZ8tGuYc4fU9yW9YPCi8N8JyVqV5i5+U/00HGtJPYq9TZmHhXOy0pYi7HdHF4YR3Gh7+MtIiA/P4WZy9Bms65sAW7wz9X6bhH7/oTjXeytSlkdwrI0LTcynDyBg1GdEdZbTmkQNvz/d5nfnEjl66DRWXdkePj3cf+6ZZDIyNRfBQFi7gbdifyH4ZRA2A4/VJIGnld4wJg2Zqw/liVelmPJIP/I72cy2Cu+JKkx+fwXU934hbzmV0TWMDyyd/WodjHINNGoy+qUobG/TawQaLMUKbyJAZyS56Fo6rzlTQIzysj+qELBxzUhyM1NZoTT4jEiMvsOhx8dpg05VVh7JgKSOtHqt50a5O9E8ZcC7aDBI5+8isSDc4wdnoMjjFRdSoXLrs3aPmP4NnZHrGcYM94dQpq/8Ed/hwrLllKk5U14XUbVOMDgR94FjhgsfP4sjkefvW7d2Nq9fKu6Mj38fzVo3pvbdDE8fi/HyEoY3DE47esmEq7MMP7lQecJHuqA2gy8idrt3MqI5TFNVPhueMxLSkwFYGX5QH3wwIvnL+nB1jWxxyz3Soh+DVKa0b8AJJGCc/U6S9l6iRGo1oH+oR8Ms9Dg//VhoekO888hGd7Nc6wnufGmodK/4ah/AGrXiMDnxDB/wvnJ+1V50NLyJ48tR3IQ+b9q/+1b8s37wZZclRuvU5jy142NyI7nEGMWudFUxlyIAsfQi4m8z2Q/Apr7ewf/69gjwrHvz5v/o/vDfDaD24Oa44sCadyKLnEyVHuNK86dso7dUZawRnd4+CsKEqWWmMpo/Oh2GMrc/HtHlrYDFmnZZ8aYPE893ZGKJXLzKyi9F99uzM7t6DV7tvfPNeRhBn0kP0Jelzu8NUceE8AYzi2qTBKHorhjWTgK9wrEMgYaZ3ThVtmJPr/Kr2STYyEuQROy2ZpFA0+RONTiY9aYGpMYstmUbQ41SxDjVCncpIivtN326Wf+Bt9ws3ses2rjkB01up16u+5q0cjH0cVxrUxc2QMK7PYsjsfLW77dzZS+Hhwe7obnrLj552vc20ZYYpNUQHRn+2y6d3bbTk/YIfHXkO7mmuIzejm3QqjHsuxNHBz85BfDwTnpr28cou088XLp7bXYqxuha5XL/ieSTb8TOCwrf+gn7KkIu3lcDfuku/Ih7j6mOk1n8WHzjSPl5AFwJLWbom3RtPOuWTfBoe2ZtGmrUvxuLl7ijO+HwanufIbJNOhuhdHKuR6rPHMdBn6hBM/XW3YI5GixyRb+HR/GfBn9zIwvoXyXULe/jd7eVByBS8htnGk/Qznv9Jgz5Ow7UbEtKcmUccPAvkmh6YPiRnz8n1FVXtUMAdp17W6dq9uEaRmmKnvHLiSAb4zxGYUgIvbCrt+ABX5TzSgKWX09tOQnFBk6zywMU5Y2tK6kXanCncvhWkckseRgbvAtsaTHkdmq2P4YGpyn4MODwuCp4NDA7aiYm72e0bSIlX03sPyN3lyEWbufvxR92J6nVeXgbABlgfgwOeuuf9iOrwILxdmh++/0FI8cq1S50+X9/ys7a2DKVHH8rv1LWeDesySXD3DJi6IdupycjS+v9qy901mjrl9S5S9HuO8tsfficyPru7aqSJP8kLD3raRyBSd2UVmj0PO1PHNImtjFzwh45HULUfzbnZGS0ysj6fugIV15IeWBHWWIxRjWW72NZVvjC2X4X7fUJt2F7Yv3bOArHlHMkoCp3r3eZRP77IyxmxE5/+9GfC63Ndv//2t7+5+/iuN6k8z/X93Te/+Y2O5j1r552W+GFm6Jd+6au5963d5z//hT7Mb0bJ+p32vOqZ6GLTweIwOC06Fz8m73Q2vld4PS8+JyggEtwnFV73e57yzo3u5G/PJ4b2bCLQl6K816LYhxfScE0FxeM/fXyUyqbH1Om1xF2c49OM6Oy01PuP/nXjhEbECD15mMb1JAw+nlHdKGbaYCrZ3EyCHp5trNZeGDLfTLOZxfQSh3iubxExVaFnZgqUM7SJY2gaZuyHEzr3aF58KcM0moR17/sFPeA389XR9TjwV69phSUgaaJeETThAB6DsqYjXRtRdH77pRFXDHs6Cz6I2zemRCY1SMAb0W1Kq04GwhofZTeN2mfpTD3TvZTDP29ZUW9fGBAcUrqN14YGMHGi28230QbY8is7PJvRNwOhDi+llgeN6C/sRIZ3X+lTvNfyrrB/vspJC+ToTxx4e8XKMXDjBMF1n8wYlfLWKCb4xDbW+VWcYAf/tqnkcQTfjMHAPB1NLjzct3bqiIfVqxxdn+Ceekpr0jjdTpEGJ9cL1n78pHTl4d8vO4QWtO2P7NBps4k2Q8Z0optREme6NvxMvUYRA3NNr75or9y07tAdeTLmSYdHGJLrmXIWtF29bg+pi9rpYRwHHuqBtwsZm9AOXu4v/TSquxwn5Msagw9+cp7pgKVOIy+8g1u/QZjgI7Z4aCoS/XQcTt7mY5oSTm0XKcP+LB4N3oGpPaB1kwMeOQKvbG1WrtHTzpCOXtLAWKM7NqP2KjT180kLVvjyKnjPedWmbU57WvJbR3St8xM5YnS4IL2yo6svjgPnSWRm5mXkS9ZJUEPi//IBTt8r7N9ba8oLd50F5x4pMwJ7+52M2G9eKb7a4c1b13c/+sXPdxPL0h35rdOt0bORuC+RG3nvh+HNr144+HN/+W+8h7gV3wxvIpBc29kwhbIso1dlS/ZuEoig9Tg/uvPx7uGDh3VWIDF+M02QoWpGgFeuX41ixUC9jMGKNj4LzKMo3wf3jnYf37sbw+d1Vmd2t69e3F1PvKBhRdvOvqKU09uysYUCMpI2sBhFtGsc3C2Iw9kIQe9Ympe0IivNunQsGvdpXXRKW3xZAl/XHd05TVwlXzsmb0eOWvV2o9mT1vRE8/bSGMqFs+vmb11poGlIQb4NnLLoZZq6fJr4TGuLIWmje5zebpTQLtdCyf1+hFSDa8PKMbHvq3zgObnjjNQ8w+ZtIDGkjGT+SmMgtAEHP6j0NWSbMXO0s/Pqoc0rF7pmwvAqbHcsYyZo7BQaHATVIZBdjJFo9KRM9YZjUBOe1EkMv4W1brKmUWoo0pDwXw7Pz9nIo/Gdy33GEo9XGedrjcro0+hSObrRdyEmD36CC0cB3+gsRJSTXnyK4uCs5y70ebcaUc8kbo5OevGnY2gaXVs0KR8o5VXAtw4BG+UxolBnHUfr3ujegy/grTqLWIJetHyeb0K74L7RILhkxwi57oPgdC6Y2IhRXuVKfZcvXi4Ma8BwmxEL/MYJqq9w08afZeRsBDnTmulk5fY8A6eDOm1NmdKAd4lGb3r+6veiA+1XvVRQoOMMa/lco5k2nONshLjSL0hYj6PvcJtdlUMzfNdGGnjlJOjOow997i8wzQZZV6Pp8tHrvnYveJhW9YJvvHWvbS68q4zAXUimbFJLp3vsGh4PntMG5BFSsrQs2S2ewE35aj8el8+68+6d8r0AKMcW275F6f8aAR4Lx08ONqppv7uu8aPTowdoMTITPQj+mc98po8QvPP2pyoLdOKHvRV/9+/+f3a3bt3ui5215cWjNe05+vWvScj3COCvcPDn/8p8vPVECP0/YR+Bdb7PlvI9DbaM9wfxCMqUgIZi6ufwyuHuW/HqPvUQkmoYbFEVLl+9FofnZazWRdKzifAPolhPMoy4e//R7s5db6aPYT2/271143B365rdhKko99NXT30BEsaxXIxnsQ8dCKTkjJGpBbSVvEE4qLrI6UbTYvaKkziHKTuGU2N0POGV/I578SQ0oU2p5q5OInGFcXb9q8Oukof+Xg/4wrd+xkFREI2VAilruk+P0+CjrwXLyM6Uz5OHRtrWISIZBueFHnSwqOOLUQksPeSPP7q7u/fgUR858AZ7jnDoGR5oz2QCldku76Oe0/tm4EwR3rh+uDu8bKfaMoApkzq7TrbxiOFgFOEPLuMwRne27ONAjeZWv3TXy4C4XkZnGTINBY0D01cXjssT/IHjyt/68DbE4Kk0HQfwOT9GrNOpwcooDdyFJ7wcOxWeNHyv88gtcEbHOPZIF05x3EYHYL8eRn/yr3AWfGkMYnGJYadbQh1484zxd61ezk8Z8iu8LaAV3oyicn3jTWDanbn41XIn/FTeyJA+cxJjeGYb/UwD2s3YV3wlDf1oXVXiG7iurdXMSHE6BnRCu6cKRvOAnU3GoNJZMi2hcOtkyeZMOq8eFQh+WJ6QO+UnZ0eeHJ4pd599oS8iPO38K35miRLQSJ5GD8KSm/zFP4KDdx1XynXavKNC1Y3Og+sRAvrk6xr4iL/goNsR3vJOwM/Ie+Mt+Kc8Hyc959rfyAUukxcfZ+RXcJHfcnYndWBk+e56jiucnJ0m/VCh9XyfgPf4gm/OBbsx0aRjZbf2pZMd16NXeIDvRuH/6B/9405bevUX/pHPkguY6P/VDPttJc7Oi6AJxGWYGq3D9M0sJfdc59/JUb7mjSTOB3GCDNaRE0HNHc8VIVpj+vS7n6pyfvDBh7v33/8gvfAwhaIG/ouMzqiiEYSjUYo1wLsPHveVVaqzNvTWrcPdzeuXuvYXy5h6xom1IeUH28FKr0jjjqGKMXqYUSIg5y9eaCN2r3PpaX3mhfsrbUpP6Pl2WWWGV6LG6RZFdt0iOa1yKuC4F7vLUs7C2gCusAnBFE0Af9ft8iJ5rMGcjXGw7oCfplU4ulnDCa3hw/PnFO3ZrANF4exyEzWoeBAAAP/0SURBVF8lX3v0xS88Dt1Gf95+8vHHD3YPHj5MPM4IMbyQh/DIXIOrqIemvhMwhtk01Jnww7TZlRii27eu7Q4vmbAKP1NAfrhp5JRY7GMjhaejMFJyNAK3SQGNfe4yeUt3jmMUZgRjJFEnnXS6JLqG35pi0QhN787bOqY8uMWfIc05JwF2jX7S0FLDXMM361GMlpHIiY1JoJcap7Ur60rle+D1Xs6tScKNwZ81RLpFpIGTyEieAEugl4qL+FSjHoPBUUgszgngCPO8VowopIL30ADg0EIujnDUseuUMfoDx2gNtJHjKivv1nFLlXZomn7S7rvWndC1t8ACB9/UW3XceAheN90k6ux65AQ/rSd2pPgy+okvr54Hb7zjRMlhdsSa9jTlCaZPtcAH7/EawvPMWiCnLnShFz84J5tPpJOHo/dpwgeuovY0szkzorXWNdYhIXTQ0+m4DE7zurOhV+xjO8lnTU/bXkf3PNdr9Oe8Ikgt1irbyvMHD7A5aXrU+otJyer9FWfkzlYltK1pP4lbO5EG67EdwgZnuz5JXgk/ZIDL9wtooX/aWEe8962NzwPg9Nc6HafH9tjghp/W8qzPff3r34hDu9g3q3Bu6rp08TC2ykPqvj+YjkRn2Sb+aoTVVoWDP/eX/2anMVegwG+GIpI/+frLsQjmPLhWqK4ZDg2/IwoNJPcvhTFeIXP96pV6d0rmTecfZWQRvsR4UOYCD4xUE2Xt7swHTzrFFohh7pndWzczsrtxNXVqJDFKUYjU1CnJ9eCr+jTqxTxKY0RjSoNg9P41HkaSUkExOvVaWGVPtemUNyucwFc+uFPKk+zbSbHJ+Srt2PM9cGDYZCOcyEDdCXAd45QRSxSmn1pJYXT0TSrF0Xrb2U7lPH70pG9IYf4vZSh8PrQ/e2odILJBaGBRxocZzXlkw+t9HlLQ3IPnkrsRljCbFhj3GPGMDjmd2mMjxdy/ef367uYNX4hGpEY9NKx1LKG41phwdmO08Mx9DqvTSAwbI5dQvifIx7iV/kTpYJVfG5w1zTd1zBrO5JuR29JJvGuZwKkB3vL3tVK5j+t67/LLJ01Y/E9lQex0y/ua7hTAeWq9LHTAaUVBXlH9gnR1aOArH1wxhEGpvU8aHAT0OyeXOZ7CKP9y3/XCha5zGpMHz4Y/CLTeJ1gjMt1c3Ky7BiZqi8er1JMEzsB9DmDqGYcjJ2ezRuqMvk1K7Yhoh/lPPzhBu15Nm7fa4GO3JrmbIVCfqNNiBsgINFkm5MTD4pyutL78PTy2dmfzCYPbRwtSx/Xr80hDX04efOFk6zt9Y4jBgK+3B8m/9INcnXNYaJOmvLTSmWtHfFx6wVBLq5Pc8rqPue0cjXBOeCVfwLSsKLSjhu+JE+Qfm1fmhP/SKmgcyo2IsEnDNCdN9r9JDZPwQ4el798rwJ8M0IavePzRRx/19V92V/rSyfvvv5+BzJ1Oc3rkwLX81u1MXfoKgu/X0XOv68MD/MOr0riFXw6XHyaMnCYc/D/++7/+2htU9tj4WlBEQb8VIuZes6XBvMjXiDVhDAVnaAcbmjz8efv2rQyDb2t5u+9klHcUp2bNyJstUM7zv3hx0FeLMc5kbHPBrVtXM7q7Gngalh5xRoVpUAUcYysfzDU6vUs9YtGISO/3WZTes1OmEsvk5GkvN2U+MQTYMP+UXgIUpPdebs3GHJlzKbuYoJTYfIxQE/M/f9L0eHNSMwGuuOCK3dAQJfO6MIYWvhyJ94u2XGB5lvHJ8fPdcRydRylsNlAHqBFEeepc73M27xxHGe92d6O3GBhhM1Vws6GF3DgBoQ04YXZPWmflMOIoAvPq4aXdp955e3fl8oXUk7Q4QPhrFHbWtWR4b32WztSQ2E2WilpHjDH/1jpOGvHUxzG37RtBRpd0aozYum6Jd/BNXR1B5Np6ETnqwJBzN9XE+Vi3ZEivxCAyNBxdpxnDC8ara0xJd29g05tCLx61X0EEWupjPOVfa0A2aIFnVNoHtJOP4Rtnaz3xTPCOQzg/nzlp2wgcPFnBbkgjHJ81ojx4w4kLNld0B2jKVu+Sz/lMKZ9O0zJGw7vhnyNHSCdnJDqGavLjszgjM7SrpzX6F3pnlBODnPvyrXrwGL5tp+ER2HB9aUNF8NHBjXQrr05rpx6j0Wp+6ndfFXWGgYU/l9I2nY9zpjLj3FejJCsOz3NvcFr00jMPmntZcIpXPqmxcNyjb0btOtztXOS+jnj1MBjV8aT+4pzqpmOxOa3gPjMGdl0+7u7MB0f3J0/skLLyuRbW9xmrN1AvfZFT+G7XcTsDuaZVM/OVTAl0hFzAKg3yNN/gQL9bZi7Lxym5yaOJUib1hw1gfb+w8KIXOhcclscFOD4vffc+y7feervrdtLsxLSmZ41OGTann1JKN9zo73WHPyTs4/DL4fPDBDDF15xdKyoPR2DCyXE7H7FtecWOvSLwlo0SxEhVcWJoNORuiojQ9cyoPiEb5b0Th3fl0C6eg24w+OCDb++O7kWpon9PnrxImsaRxmSnZrqIb711Y3fz9o0oTGDGRFsEbe82V9Gh1mmUgI2wohycZx9ijeKbroGjh5Y9y2VEppdm+gZ1i05haFu0EzTHuBmdhHGWlDT3Ut45KCE6x9DYXEomJG2FjizlSH6NhvKb6jQ1mQqaDragUa8dYf1MT6BxdIysZwmtOdju/jh8ehWndyVKJ5pitIW+U5iJRmSMsqkDXz24Y8PQkWfkYmw1OLSnPrwujamX0XLOsD5++qgwZpcsY/dkd/vmtd2no+gX4gCfPfP2/hj4AGRo1hqHkTOnwsDUUOWHf2INdH7LQQmLvzVc6uZEA89bWjh7cJdxcGRU5e3rvMJi02NeCG0NR3kOTL22sAumefFhOmOBk/IdUZHBZpCWTMFT1hQkmbnPWEpzLkg30uCglK0hDSx4Lroru8AQTuU6nRqB86jRjxGRVrrSiVv4Cys9iDWdzi984YNHxTtoS3Mc+mYNTl55dB4GR200bSv0c1i5ar55DVj0UrvdcBVa9xacw5w88I7jCkMrf1PSRnIzvRm8i/O8gaf6mM6H3Z9w0GEgu8otbRPcWfbYpjvD0362Kh2Ddi42Hqzdmbat40MfGQkd5OpRADihV140la7cR7+lCzLAM/jPvTPdienxGsE9NsQ9eZUzKlFfdSBpRrRowOsQXzrocHmX8vBRPzsojb4tebnGv5HT8DVJ2/UW5RGZVLn9KcS5Nbg/x5RMPJXVDxPU9csFdMGN46I/nBqe22CCV/gEnzX7sejFr3Wf3i++uldeOQ8PhR8Ejx8mqGuFTmNu53MjcWUo07d4UmRdy5dRzWTl8Ib17iO8o62tVHt4G2wNoT2tCO/G9au72zduhUkxKmksjx4e7T66czdHxjhpz/SUNZpdF0Gv37oeRl+qgWZsOufNueYaTA2XEcxNlYS5GjMcplc0zNe705t/np6GN7ZzPLOTK8006UZUgRUwhDPGSW9upnbAWvxpL+/VOCg8CTtG0XPPNQPZ3p00+CVtLfDDBw3djg9+GpEI7ypHcqx1AspTR1fA6jqXzsDT3b17R7EnZ+J83tpdu3IYR/446Y9Y1Dq6lzGYnUYMLN+Hsl7KgOjtPoqhDqA6Y1NzjA1e1LgkoB2tl9Or9pwaPl68cG53OfGt9NRuekYmvXq7Gxltz0LWoYanpq3DljoDb0TAW3A5Ag8fM3AaaY3GhmunGEMgPgnRmBoWOOAvGY+RHD1KxnZguoU9fPbWFnzSeanDxnPHwLEhyvNb1cGme+YvMmBQkmYEgb7u0k0aXvS5KjTEccHJW/jxZK09eLYOL+WxHk0nbKJwrNGUJ0f35KleBR88RhMn3Y5BLnUE8aIGIDioT7r6zAC0RPRCunL0Aw+mjhmZtqMXfp2MpuNkqvnoBa/3wyeGOXfUJ0090uvYk17nvR3VM23GdCMswpvwpVPIufYCcO2cfqhMHk5PO7R+ZybASN3jBbNWh9+JG4/bFrRRsIPzwke7ANAXIowkP777UfVQx6B0JJpOY3Q5U+V9OFbHxudmzC7M5jQO/5ROuHdECkbq900+bVpnW2eNM6VT6CB/xt0aVfkQqrR3fGsMEV17TF7oC87R44H0sU2R86Y/677MqIPPlPW4g5HrzKxEQNVRQkd/YecST7ClrGmYutfjUwNr4vcLb96fS7o0x1a8hYF/UmH5Cd9xXPOIhtvVW210i65X2v5XCxas1+Gewv9hAlhv0rTC4LeH/5/9i3/15NGDhhxW4f2MJzzI8TS97iVFmKLJMrfCPEJob2QYSVkcifpsenzyKmkq7PbNqxn6ZkgchfZOvKN7D6PkEfoLkM/WMFsbscHkQvIY6RC+HmU3G0RzMLR4pV6N1WnPikJwyGHwcJK/NupZd9EzU5aA9E4oM8VjWJbw8ITSnk4/TC8Pncr2rTIaURtTDFAam5FGpzVad+4FRz2/BmUC56XpveIPw+DT6Q+NY5xlR3+58q5LTjGJwXleju1LBpcvXOlrmRhFr8V6+jgjLcYvCgkvI2Pbfz/+6F4/yFrnHRidloph9MaH1hd60dWOSKqBjunJGjdTxhp85GlEfjOdlPRfO3r08C1e4YfenkcA0NLXljlPTvzjeOBjND185Pw5AeXnnrCxofwpPsFTeXiRlbBxMHnDw8ClZu1NBmZ71mAlLp6WtuiKsIw/YyRwfOCqvwa9wpJx6ndNlgy+uPDEJPcH1vRmRUEafTRio0vS99f11De8SscgsgMXriLDLM/iF12acps8t85TLrb04QFdUXZwCKzKmCOPvqa9dSYhjKoDSj2MvnqTsMHddAB5uQavTi7larS2elaUBw91VGzwOVtW5R8Z5EycDq4bM8rREkYiKZv/xSnRxpRFn/urTnxVj85KOy6BwSEZwdEtPPSxV3nLA+UyMgUHGfKAcQJrC2SCNtPEPC849FWozqYe09bOrRFyrBwiuGRap6jtR4V0tqULq64Jm/5t90p/4ro/VuG0zNKlxYc099yD99YpwxngIiAgFyfp2Rzn+lcavrvY6wmLtjfh718v2lbYP9+Kf+9QH/GrGxZ+B//t//OvdWS3EFw9uBVOEF/JOa7CadKbsxvmI2wU+kQUcWwUn6jkypHyh8C0y8QI9qUphKfpoZ3Z3YjTqzG9eWN3wUPnMeaembK4affmhxmd3HtwFMPu3XpXcswoIekEblpP7MJ5jUdwSgMY9AenOU5+7dK9YJCGwuBpxBRty18HpJHLp/ENzc5XOlIoq6a1GlhjztsT6xWqp2FPYyxCdTAaKB5Ka6NvWuLmPOZVYektW4NK7BvSQ7vX7Nip6mHW6+nJpjlkZJRR1mONMs4uI62O7OLonh4/2X304Ue7O3F2jAZY06gCMw01FbV+9RVvPf9cO2fEHO1cRewln/K5cW13LaOV3KwzZySSpbHTTm20KZtRHvJr0EKvOsF1vejMZUdVw7UJI6ekkEXy6RmTKePpWkU6Dc2Xv9lQE3jBZ3ZORr7Kb7MONbhybHQN92dk4cqMQnFI2e4I5nhJJXUI7RQkj56sN3gUQyDzrw6JjuXSGqs050apFLxvzQ/unFvXlwMZT60DrY+39jVbeJSC8DNdXCPcemgH3o0zbkiac/fgqoxAD6uLyVaD2dTkY0ySp0YV/cnu3Fcv0NORbXAiD2E2c+HBOIWWC34r0Cuj+XY0wWuF0Z+WCE9SVtuGFesAoV4nThvaznsdY77Bxktr+6UZ3NyHh7ebcNwcUqemk9/oq0sQ+Zk1gKcRt5EYnnAS5Gv5hJ6MY59ZAtd1IkFAXY+tQyb2awq5pzMLTyO7rlEm+iK76Xv3lO3OXJ3A4KAMeZQWOAXx5bTKt9BRO4BPCe5X3kaFxWM246wOt9zK63WQFzx5u9qdYg/vQvIv6ePElx78SsMnF1PBJ8Nb9YyMTuN+2n5oM4oOSl7xNfj/Kzi7FersXkMwde9fn5zn0PPE0zSGaw/xSIE4euqYvxnJTJp7bXw5Ths0fcZoxODE8FKkw8uXdzev3ex79HwyhgI8enK8u3P3437TjbJ7ev9hRn8alg0cHOE8ilDOVklmuqvVnoRiiQQ/efLTQ9Py1LN6ixr+9GxnisU9PXNI7zf+TlHSPDyRtsFpL1NaFTS3c29UdfhEmWvwNYjg7T5+gNUIx/CiO0aj914Z5gsSfZNJ8PCcHB7wVdcPr8S4Ptk9fnS0e5LG/tyzceGLHr2pMw+Pf+c7H2Yk6DVSGf3FEB8/zXlwPXfBOlxGLdtoFu51KAIHtzFQ7/X6lcPd1auHwTMdipDqLS7H6fE2T2it405ZPWJHhhyfxMJNxLvTTRcMRAitcQNiZHIitOYBZ3rnjJdrfBq4w8vkKrzursy1qWDXHK/8J/k2xzBX4+zqRIyka2jG4HLWdNYsAl3rSDX3zm3rPPIJ6mBg61hyLi5daXrymGbjfOvsAnvds6ORngnWJJUrjTXiwzMB7PzrUVmB1k49p2nCMvoRbNPbLBMWTkblnerMNWNtvctXo62Hw49jad5oavkWOKbRlr6LuR06fPppvpkHrkdcWk8cXpiXM3WRKUetnQ++4+hWHLymjYxMZjNH9CfXnUIGKTR6FMCrqUxnek3X4mOnMLfHD9Cu7cLLPXLCC8e2xeC+6Fg4yIdur3Vb7Xily2c60n1wxa4j0o8NHodrhIleadXNlBdcj17PtXurXS1c2DrnfurUHmTHpwVvhfIwfCi8yEWdfbY25VOieYRVH3g/ePheeQeWsOA6/iDn++F75qEvvfiV4PqvFw7+u7/0t+LsKAGmBaESeRrxrbwroq5zTJQGTw5jjfFW707OltfAND7lTuIIcRkpQpdKyGBV4dPr8Y20q1cu7q5dP4w8z+wePX1UQ0QpvMTYS46N+myfN+I5dz691CgALCgvBDWmjrDg0VoTTnQDAbLlXpVPr2wUj/FTFwOgR7+m2dieEZLGq8y57thC9UwjTWNawVl7oEkzzSgfJRY5OukHZ2MsNjzcT2LoCJLBJRzaPaH4uRFOdU3s6CiOPlGP8PqVq7vLwY8heHzs69AxQIHteSZ5fcPu/t2j7r7k5IROrQan7nCLUUl27O10orhw7s6zyIbB8JzU1YxSGB3sOyD4INWdl+GDBuv9pvjXNcaMKDs6SLbKFY/RCm6Orjvid05iyVMtCEy/aQw5Uy4IwqdOoPJhlOEQ2YY38B10xkjJYz3WhhR8PpeeL5yNSJo3EVwcJWcjPg5vAmw47HF28DJbAG+PfijXjlDqAZvBnxHqUqpCbzr8+9xfkp6n7t7Nualxzo4BRed6NOJktFJYeDQjNzSO/omjM/BQf+nY+NEOVWRBHjY8DV6Tl/Hk7AUjBeve17qjztcIZrquLxYITK+aA9Cb7C9d9KVo+jFWgW4ZmVqLtQMTrAsXbK7JzdzDSzyLqAbX1O0WdY46oeq1SAr4BUedKA65D7Rbwwo/BmzgpLw11+ETR4i36dRUXzh6fJs61V98cmc6q5Pumj6L5asY3oGpIqN70Sie7uONvNpWN0GlfMskT6oI3R6putiNY3ZJ61y21tBSepKnepz7I6e5J02dY/cyKhvU5GqZGXGqK/CCt7avzIlzCzMcjegc15rdr3YoDqXn9Hz/+pOOwn6+1wPCEn+VQ3m/hYM/8xf+StfsFlKMxULOsb2UBEXkezOG/SdRqdfJCkwCUbpCAYWq6unkOsS+eKph5jSOo4Yz+b0S7NzZKHnyeV/muz/yzu72O29HsV527ryGMopnfe/ug4f9hp5n88Ceh38vbHioeeA0oczd8Oh1cOk0wOAySjg4MNYcQxtbeMKxUVAB3UKVLoaRoTUC8EA1sIWDj/kZHUwDzJ3k40RbPtfld5QYOh3R5aT5NMhce7jee0PDnKSfy+js8e6jD+/GmL/qM4u3fRo/hv1F3z/6OMYmBih0mAJ8krw+y+O5Ou/MZBiMjNV95dqV3cVDL2W2DhEH+MSb6I9qpDm3fq0iODAiwbiNWiPXAD1fx3A9DmzGBIfh/KQGIaiWdzOSqUFGVSrBE3GcMb2ZRj0GnATmuswQ8CR5+4hGAiNANvI3X6I68FZgFAS30LE2anA48sx0Z3CdbE2rs4vcpPfFvvDrvXEcS/ZGCX0JQurbdyKLzo6oQEka/KQ5B8d6n3zKiGCOk5x2tfgwhvh0Sgp+YM2uzIE78IdQ12BxMEJnWMIqnSA6hv5Jn3yB5qqOy7rT9eiA0ZHvycHFxqIZsQVXoLTHjU71D6zNSQQettMV7aK8gk9woe9tb7kemzD84sjAMQL0S2JhhNOoK35oxoN29pJdCSN7NqnTo+GRnynH4adNHDoL02bhBV/8Fo284LjS5REWH8FVVj0j2xnZg73W7jn2mR491Tv33ZMHEpXlpoCD18jPcYXTswluAYctayoSBNxzRr6TNnBmZBf8xeRylP6v6+z2cfyk8Ob975X/+6WXb79GYb/ugz/+p/6b9/Ts2iCCWJU1x4X8apSjn28QpGeUg+nIKngD4BRi4Aj0oHqSS8ITmDvzdefPHkaJ02vOCMf6j7WMvok99qMvXjir75QR1uULu7c/9VYNvLdNPHt81Cf1n77kBF509OJzLJwEfdD4o/YxlhB3rs4obI/zC5WdLoRbjYXr4r1ojSIboeQ3wf05w0Q96AuXMvJzznAyhLmnUZmus2OrxKeQdHDkVXZ2z0XJwxTXy9npA8gcU91RBXyeRQQvcmM9EG731ls33+l04mMP0q7t/5xZjBEDeZyR79H9o3QOdATG8HmAvQYqzH3+0hqHEUac+tMn7TnDsI+IBF+4cmZ6v9KfpYdrxH3j2rVIzlqgL34z3qEvf9636agcfRLo1Oo912HIX6czjRrdGjWD07WJBkaQVg2fJM8oKMrKECY/h1lYObZEzje2lWfyc0rqNGJS1ggJzI5SJOQcz/qcWSphSCV3+jvXM4U8/G+9orKhBV7ahfvW5/qcXO4xsLnVfENb8gVf6X1RdfWQ0aykCzsnhWNdkuNARPFOPaYMBwfJA285PaHXkbdADnTqvO89ts61Fpr0lO+jGsqGL4z01SuHdXpGzGixu/eRjRjbQ9gaEbyFfcPdrmGrB1eaUaDpXbA3exDaOMV2VIIjPSVv58qV362Cs0HZhPIj0bqhZQ0tlPMxA1GnlDI6KHWAKWe0LUKDji2ZkL8OxYz44BinSL6BiF8zI0AW9MUszjw+IatZILSsUaFRnXYy9G4jwJRxra10B3UC6EvuEyJhssuZ9On0J7XyTGrrcVidHPm3mQpMbO78lwfc1DCgm2NlmvN/jQCV7x9OZS+c0Be8ezrKcJq+hdMy+/c/Ke+/Hv6/XNiv6+CP/md/8j29ufYQwsARRNQ1mU4cwKbs694ihAi6eWELc73B2IiI3pREqlVoTV4w9IC8rigKmlEDQ2Sq7NJFox2fQXkUZTY1GbjRB8b2MD3Rt+LwrhltRDkeZlSHnuM4yfUtKyMaeFy8bDfcrCloOINRak3+Oc//nFNwjWnWqeCW//lnKoUhM8qb75oZvejVTY/WNA3jCowHuhkpNHTKqQ3Wva1WjRpPw+d5liYN/cz0OgXcGccSQzFItdH7grONKEbAj47S8z5+1ikoay4POftHDzI6sclCHsdp6Ea93u/nwfG+RSINv9+OiuU5fvww9x6GnvnUzHQMTF+eKw11AvldvJRRXoyETS+c0Y3U2elYOMdgcJLKCRys8xq93OdkSm9ka1rQRgwSYJCmMzA9cTRr7B0BR750DQ/xQR3y2BwgqQ4T/1LH6M/Uzrg6xXOjz3nFU4y6HhPh5Ka1TMdepU4O25cArFmBBSd11ZAm0xinDX5kxeDqZHCK9GF1EBlj79cUlpMHq3ygmAGGZmXqkLSPzSUINlgx3B7H6GaMDRc6aYOWEV+dDbppRmAO7UP3if6kPjpsnQ07yKO6mPtyq7WOIs4Z/MO0DU6vxj95PI5iBEOfp0M0O0/dm/XAWWfiHKWDhS70yE9fzSxoE60z9+V3Xn4Wywnwb8w5mgIwehA9Cf4j+9ERDgffpq0088yYgJv0jvBCWe0GfNN+7caEl6nixSv4WZdWj3uVC15ubdSR7KQ7V5W1VDtlTdXTv+pnYOGR0Z5gA1I3T6Elsfqw6Szb9Dxtco3Y0SMUvvz8OrqShr/kh6fqNjqXp9wZFSzuSdzu04mlZ1LEHy6ser53GNiT7zSUhUKd9ieXVwZd3z/88Lj/oKH8Tjz4o3/iz7732Ndh+0aNKL0dfHbswT/Kh8b2PHIkxMiuaRpJ10/sxpRQpANUuUaZtPUc3QpDHMahRkhbNl81OOP7dCmoOcvXnXhRA5/kKUwlk+4l0JdjEC6fO7O7duXi7tOfeqfTcbtXT2P471dx4f3R3fu7uxkB2dTxHM6+pBsjUJmEtjTl/GLc0mDgw8AxzqZh9PpqJGVOtZ6jQ3DpeKn3mAYSHnXDSv46pZrY1zClRVJuX2/oVwnS+KP6ibU/iVSbmcUJhthDyDH2MSQaOOPlwdtumghul+IgLpy5FGf2anf84Mnu+eMXoftqn080+j0+urd78SSjszTAfkMs+HjjhMc2bEi5zxluTuigu9rWtNq8Z9DnkIyAvDe0KCUwuN3VmIRrV6+Utr7gN2UvxWiIZO9VZPSBwez29sAlp/Ul8D43hydSGWHTtUlnBAS44HG/JRb6feZfko+n+j7aGDdciyGyRpRiuKdOBg2fhZcv7NIzyhwSbDhIpjGU+AivOLTZAPEiehBawm4vFziT+xQGJEYZ78rEJBR6AFbnIxPGktG0i87oVOesI6jojHIc4zzGMdPfnJMOEeMGJL6DRfcdlTWC1Xkgc+k1iolGyUbjeNKduW1w2mRogZ6nt1Peuhnngt5512hky5nl1x2dwUEd9JWTAsOX5K17GZUw8NZpbTZST5+LDG01UuWmIpFROy6bo0V/7j7j2IK7eutA0OZOjnBDF7w7Yt1kvR/UwVjPWnd4RShxVnV6qa/tsZ0SzgB+4xSta7adpt46uLRxsDzLp3581Sl9/MQsDz0zAozc4JBQXrYFcuLwJ5fwNjSAv2yNH7pNtXA+/VpG2sy+U3LfW2Dk74xFjuDraMChulP6bD7aRplEl3yUy5GenhpNnHVLh9oGOfYvbSL6QE74SIzzJZPIuW2g0j6hDxxw2aCS4pdj6XK3dStFP+SZ9Gb+ruPrZfbDFJt0dJW27fz1MPdO018//9UM6tnH/eCP/Yn/7j27GF+EI7amGw0cR1EMU9sbSQHKR4gMFaF2uB0YfSVP8H2NmBPgc930JGF6r/M7rb7VFMaIajUx8NTN5CoPQBQnd6LTyUugrN/L3e23bu9u3bxeo8kAv4oT6vpKHMTde56RmY+SRn1i5EwPaVRTn1OjCQo8X02ODmlUCY7y4wGcZqdn0pMJA+v0YljgpOEw6PJ17UJaymkM3ZovPY0G6DbAlDKiRSP2aOx9DdRuplLkYNDPnk3P8ji91Aec+aM4hYu7WxnV2pxxFEf3+OH99KDjnKP0dqrN2kIUPRV596Vra1E1yMGVU7dR5XmcE8PIScGTQajBSs3dnJI0BtU0rJEih2dLvDemcNXeds9IdGSQe2uUU9QxEY+chkd4C2Y7TEnHnYHPqSvDWOHXjDyMTsOl0pgCODW4AYhzodVa0/kLMwKNaSnvvI6ME/ai69JV3pLMGOmOVvu8WeAGngfwp1O1yTv3lOesZGGESxCco2tGxYcZ2drhWice+di2rlODh+tNL0bVjOI4paETb7qJIfWSfVhS5yLTrElyxmYoQnf0gt60XLJ0JAWv0IQ/dSZnguMwJOdDQ7I0n2kx+Fvjhb5onRvNaMcLhtTD7pcvXurr1Exnhog6OzSxAzYckSsemlEhv4okOE9bn3agXufzmjfyLIXljw6s5+/IE83yvRmG/5xE/geufEGldaA1dwbvtB9atfjZUTIALYj+OICUsQap86GzNx2ikUFxzp+OmI5lQ+RqnX2ciE1QtC3ww6u+bD06rsNiZGcmRLsZPgw/rAnqkLsenpzK3KXjOLtNF+FdXT7lQx+4j8MjE8G9gcdmoLOMa+Dk6Ug7B2Yk8Nq3PIPztLjh23Yyxy3Uju6HZk/aG8n/S4Z9On+twj4OB//RH/8z743aRBhhpDd1rDfXe7uHzzZodDSQAfBlYXkpZZ1UGD/CGbM/TF1pw8lWWBj5E1ea42SZUluZ/bLJOEflVlqC8/ZaowDXb1zbvfP27a7nacB6Vg8fHO+O4iAOXp7f3b/3KMbfrkkOSC8oCnfOYwsUe6Yv0CHohU0vKTgkr+fStmbVkNTUHZzauMOfOI/qo9FGDFWdmPJtVMm7KXr5lX9DzmagrOOkPjUYhXCkjL7XgaUZ5J5NE+fjtB/2KwX4fyVG6vFja3cfpzGm95j6GRlTvnaOwdUUjlccMbycm3WYdIQDe2QEB86ua3l43dRiGw5FKYLzrBkZKZhK07GZ3mkYFng6Q+mV9kW+s1YlMC41yMHHzzSn0GmxAAEPs7w5I1zpNbaPDsEpeNbZGSXDNWYpeE7Y8idvX1PksQk8i/w6vdzOBEe8Od6UX46cfHVM1NERTu4zHLnT++TDTNNzeWqwYuSUZ+w4wBve/Xd4JZ2nR8k3TunB0VHvwcsOQs7uWTpW3sHK2Z7ouCN+BZY1JkEb02kMlq2Ti1BG3SfOLnh2piC41tBtcwR2qA6N0ZxtRNHp8dYz9NBHgWwqHzJJfcqZdrX2eunyhb5iTl30xAPUvuO2pqfVLcJHDJDKF3xVdOqP7iedPOvccqMdUnmCK6ZqL0lqPmHKT0ofdM+xG7Waltj7Qz865DVdN/mGRyCi18h5rbdSpouhiRzv9/2vT4L3tgaNNymlc7HqpOxsCGeqSSPGoXzKyeA4+m0zV/HJtdkQnRz1nj+YjSyLHritjsEpjdpVcNjktvRCULf2MfxV99xvG9rOwRO0Z7rmetoa2m0Sw2v/2Z2pr/xqNUPDYLIXNn4U0V/HYWQ24eA//OP/7XsdrbiKoDgzAut0TBquT9/bxm06DIN87NJ9yqChLYVYgh3+zflJWkLPlekV0zL3IpPeowzflT+h00DC3r0VGCojgJlnf9kvIt+4cX13wxu2o+Tnzpzf3bnzURTaQ6lPd995/zu7u/fv9mHtg4szMuhb1qM8IbcjoEAd5VIdvuTGKFLw0Dg24+hYBQ4BGGqko7fOSDOEmj++4uco3tCxDPs4Pj36TblNTcVK1CEFJx+mff5Coz67u/Phvd1RjKyeJ3yOH9k5mdED3CKD463XqcFwDnc++qiGS70+sQM/I7yurSTIuyIcBWX1emuAU083LtSZeuD/Qqd2++yUEXWN10ZPiFlrGPiirh4D18gSbUYOYGqo6HZfurxL36R5GL6PP4Q/y9l5gbd7Y/zGqc47Fsf5ej2a9aYNneA8J2YjyJAxG7naMJHxfWTY6XdOIkHu8r9XQs7ItnJIveGD4IW3Se4mjtmRObtYTTmatpwNJmYX5vkz5RdfXAvla5ydazitV6WBZWPJko/7aO4OxtDcR0qMSlP+fNJfvppNEvjXDVQrf+oc3mph+GtEO3rBqHbzV+B5XvLmjRupL3oaWuBpJERn+qq+yKizGuHvMt54rR71SqPHjG8rS+Dg1NH1JDwsTjkmvTswc8Rb+AkjU+dTvo5e5l6ifUYrbWX0Q3LuOSMTbbrZk+bjweStk4uvpmg5f3R1nTXlyyPokG3qhb+15NXbJtPqrrrgteGnUygY3YMhjtOhu9b05xM48p7Kgc5M3pO0RMG5iKfVezRuZaYcXFIXg7QFecGZ9kO3Bj58cch5YYUm8Naodzg7YWrfC9vN/Ty/HgN+rXDwR/+LP/ceeTO6+cvNXETRpmcq3TRVejZRHIazDzcrH2XTQCOV5sVmP4VWBXNkVBwnEoapl4Zon5QqwKSchGknYzyrCBoDhWkVYMnjIore+nNK0c/79t3NNOarGQVd6vMyDx7e3939+O7uIKOBVLa7c+/e7sGjx1HSS200Fy96l2N6bCejiNAUzBjmKiVlLI7FvmGmVaxRXSxOlL9ThM8yGsq5NI4rIBJLTOnwaZWzBylZAqPABUjZY6g2Jyk+f+X5p93uww/h/iBG+vzuivdfxrCKtu14a4r+oIfJrXFY+/MOzAf371dGw6atYaVhagReHdbXL+Vee4VpVO0dh75gEDw8+3UhPLUY/6j3r165vLts16m8aXC5VSxdG016w8T0+NU50yx6sX0fZfJ5UwfcZipx9IOuJXfu40f+J41R77RpeMFoyjcbUsbIOrah05ueq8f0XuRWesEYZ2qdBkLqNK0FDw7csYZkM246dcqVVQnV1g0Wh61dTEcgjqwdhM0QEWzCQw49/OvjLtFDU+YrMLbwhd9zHYvAQrGjStBtWgvMcShkZE0o1yFTWSM6NKRArvE9eMfwdq0p+chUwDPuAnz4lA7/w78a41wZkSvjtXymZT1S4lnVGu/A47jpxkDU+Ygsglf5GflNsAsxjhldoamzAwnj7KaNznQmnEBxT/shjjHSQtt84pJl23Ku8d6xNoV8A4EDQl9ulN7qagHK6nuL6bQGP+tqlmGMXK9cvV6eaoM9bjIVOg2d8r5IYYpSP5OdW3rj6KsZZgM4fjgbRSm+ZkfgR+bWDfF3ybnwZWzDX51f+E+nwbHnGw6rnDo7wkv+TllHr8ufN0JfcxjdbbsNHu08Bo6ZF+2hLbO0jjxMawdbJbeYG/2PGGf99+s2LJkLB3/oP/9v4uxCcJisDfYVUmFAFTC/Nu78CKQ7/aJY/WxGhN8e1lLorVGIBHAaTivj5KYZDrOVU7WzcVenYV0Vjw1ur/t/0mXySReJdnF2wTrGwRqOTRVX9GBvXt3dun1zd/Hyud2jGN8HRkFB4fHjZ7tvv/9RjdDZjHoYflMeDP00sShRGMJ8qKrrBzmBfZpb6tazzDGK1/l+MHLN0dkkoHEwXCgbWseoU8jSDFYU9kycWPkffOVqpyMu7PkLPdNnu48yqtMQr1y+0p64zRoRRKHazOF1V3DTUB4ePdx981vfbuM/f+HSrOHBncMIbLTaVdoeeeqchheHnHQZXavjYqL3Yj56cL8jOp/ePzyMU+8ow6iC8xinZgqxDZMEYzV0HsiKvphGohfW2Bgs9Q/dHI3pmXG25Un4qgwj3qkz/Eher4ZTDs7g+wYaCfiKuhdR9yO1yccZydf1ssihjjx62PXE6LS1EbqKd/NG/pCzHSsQMaGzHIm+RiH43zWt8JBc8ROe5WHgkxHa5EG3TqF7y2mJ4InVY/zOeXUj+FgLLawEvBLk68aFhLVOU+NGX4qX62lHK0gW4Y+3dKryTIc01LRdCENlRtuXL4zDy8hk2q4HqJ90BsG6PL2AuxHTTGdyHJz6PIfJebhf5xj5a7+MKwNeVuafTij7e+rs5p6j0OPm7LpG7b5fjuSJVx3BJbjWjvANnWjrSfJ7/Zq2bydqP+OV9K4Ta5N++Jo0+C7dUxcHDo685FrYG4fKw1Y01zqy7p84w0223UUbHglLroNj5Ns6ZtSnnmUjBS1SWB0c6ToReFjY4amwYAqLZnrejichgB06llNt5zA/toherrdKpWBhvHmcDsiv31AZbuHg9/+nf2beoFJtxAJCdksPMg02cRQ1eQgqRz1lRuWxXmwE0w9aKpP7J7Dxt/AiqKTvP6LQaaTeZ7L1RTbYWyiCC84bYfCbm8ocXr1cZTflSthGXJTDBovzGUFFN3fXblze3bx1dXchDu9pjOkDHy59NDtP7x092j1KL867JtGgMTMMB6GbgWRskgAplETB4Jp6Dih9jnEKbdCmUmIUSlPyGjFY/5RneofYMSre+4FLh/v5Hj21ko8f8nN0z3cf3XsQA/uqX2NmOJ6H57sYeOtUz+PoNGzOD91o9vHEOx993MYCDhlxlDosjvI4d+QAdV5sQmnHJfVreLNIz5E+6ajtRkbIh5d9SZsB0MBT9+Zgu/aRNM6qDTEcmt64eqydvahzsqsQC7pxBA8YktzrtGx40SnJGpzglXR8ZIyKZ+uMk0296qh8UoaTVY9amx6jg+4nx9abQn1ocQ0G2jiVkNrRMFaXZ69MyeUq6cr431FT6mT0aoBSX3HLz0uv25EJHUbXRkPPSwsQMWybg8B3Bolxq5MOHDg2pjo6hfchpLisvO4rDzc8qRzhEjyLU47thCEoDkxazGcAwrvgcgw+SAkM+aqTQviAF2hU/HIMq1fz+dAvnBTx1ekPPvywsrtw8WJlqSb0F6fAOrx0ubwsrLTpGV3mPAjIYwpRvo6+xPIXL1MDYKstpH3C4+AVx8kZ5ph65qYiOU8G7cdOVonaQDc9bTS03pCHZnrhi/50SIecbVKT0RsquqGsbW46IeSJ6L6EIh0jcDp7UEZOe+xux+IwnX5lORDHY2vD7eji8ciucon+VLYJ4+ic6YzhBb5s8CsnrXR4XOckawI4dLv0bYGcW3QrB2bLxUaxrYF8guvaP4E+NUxQ5ruPxfnXeRiehP9/8D//s++VsRHmsxhuLYVRqPMLPzQ68tdACZpRp6/WKbpe8XR70320gwyIgDIKFB7Th5/+TXpzSaS87hP5ZDoJ6+rN9AV70m2C8I2lNN7D+baVaUSN07ZihsY9PU/Thzdv3dx96t13O8VhisJLpeMbd0cZ7X39m9/qtJuerAZlWsQrk9RSp6YxxpjBtrvGkm5H3EWPCsQIdQSBUSlgxEI9tSdrTrNtGqBR6oach/2ytCFVnU1jho8vMqqzi/SjOx+ngZzfXb10WCP95PHD3UUjlsjCqMt0kTUiDc0Um7ezexMGXDy7qFFo7OpHr52hq9FCtVOGoQWPGAuytibHmfUdm4H/ztu3er8beWJgUW7Utxo04z+yiBYF7ojL+chpvcViXiE2Rl2A2+r1coh9/ZNywZGOUb86jjjzpQOOcNRZUhejagcuONZO5D9+NJtn9HTps6IMK30IErsXcUQcBuPDUNPzdkZSpqPqpPVIlHCLU4Arg1q+9pnUMew6KXYxW9dWdw1u0ved3fBkHLc80sVF//H2PJh65FNW4KSmU8HBBZkghP8z9ZUMKQOOWzlNnhAq3QiIMd3a1PAs+khXCo9j8CzrbKzopqYA0A6t2d358E51CT9JcNFBmdF35cp86gguymMd2qaNzXOp563D4jvrXMg5f+U/ZGl8E3pgpJU3klyfGWIP2IYSlnN8T0J5K4lbAK7lks+ITufLxiwOiNOyO/nC+Qulg+za4dOpTPk6OwKu3ENX8O7oryGwk6k6ICYb+oeK3h45BlY7QTl3Hy8Gv5EzvuNTeRN49EW+JPdaFJRXbsqmlmQov8MfvJfuujTnPnjCzBCFJ7XHkwZDH2GWTv6tQ4X4LpwMOFw7Vx+l+fUbFp+Fgz/wn/3f36vxQHwYg1FYhUXj8DYx078cDJ2HmWzH9NT1vB4dH6fRZySxMZhj1Kgcldyg9FhW51+F634bwlyvMClAbTitKM3/ZoiTOOCEx7hyFCNsirspCRpSIyw4PO95vHnrSj9AeiPxUYzL4xgwSqRB3L9/tLt/dBRDSZGirHFC5y4eqqxOHUxfTu/mkDi5KlB5QmHhNQ2yo5ecaAQahl2tGls7DGnU8JTXvYNzF3JMAws55+Kcjk1f3rkX55tRW3q+GuSrOJVXGdXZWPE8Dv5VDFdqKl74b31IZKja2MIL0xvas80H6tZgyAcNjCYjwtnZ4cmN2yyBhMeR5Yt0Zm7cuFZnzjngIgdnE0mYVRgpGp55RyLDSn7TgOiFzpMyDMm8z5DI1N1m2/zTK2ZoxvHoQBnJrHuzLR/c0Bl+4htjWodXecUIqtLINFkYvk7LJr9RDyOHJ3UQOYefh7gxZZx0YHKsqR/e2oDOEudFLhwQvSg/+xt64Qeer7jTGTw3AvT1bPf6lvx0QoZHaEwdOTLC4nQwOECjtTU1ONNjgjRTreVTzuGWxBy3NEQHPzwJ5MAZ/ecouuYuJ5YFRnmXgAeePUO3Lx5cv3p1d+3qteJgulsn4UhnyQsZwncbO/AYDwU8N1Vr5CZUF+gP3pIVviaQmBcI6IjouLTDO2KE3cg/8FOk9FZP7cRMgO9oWikefkSmy4bggfKFgc7yMHzIEZ0RfcrMzBP6Z+dr4IvRQ/CaP9CLd0BUf3OPrJ5HjqYrVdURZa7d007oqTw6ke7RebqVrIU7a/GDo8BJSbckQLfzrzyqY016eZt0eKtnXw8EeEm/0M5t8hbvCfJWv5NWPco1ngiyeW7Wa9Q8c9qOAPsRzi6cRie0QdhvwvlVCAP/1y4Mnafh4Pf/p3/6te/ZzcPd+W14OsydCEXjxOQwb9LHYK6NFR5V8BVwz+m1ISeTtSzrgIwsBzBOgcJSPr22aZBLmOBi0lb992bYlvwyjo4DhssptgNTTBVNVedMMTyP0hkJnktjn11pGraG64vFRkYPHz/dHWVEdj8GwEQRU8chmSrrNEQa8atXpsNSD7yltWop0iif3t707LoekdumEhnBPoScvJ26yR3TlopbYzDdcnzk9V0ZoaRhzbOBgatXHhxfPWewnnSL+zKWjDE51GhxeDmXhhXlS/Jw1Axd8ci1hpT2WaOExYyqTgMe+c6aaWAv475wcXO2STfq4yBGJhvHsSN1obMjiIROn27OQhQ67Rg444yMcDj/baQCh+QxQg60ODmdlmmU8AR71pGmA7N6z3DAwepP7k/a9KgR9fTJcTcrMIJ9tyfjG7qYZR2F0952ag+MOtDAMVoW9ParN85zLB7kqZzr0O4NNeQ68p71xX7/LDyAl7zwonfoRj+QuZW8Xmk1Tk5ZMMDvc4OhgyOucSwKaXO5VzlheuosPB07uOND5ThdoJHOXkhZztlzbzY6Xb92tbsyV53W4X0hw6MHSl66fDjyzIVRMZ1S3zzjOCOa8j1lBfiWP6ET7xn5tW4KXRg15loItonTGRPA6rG1C2wQQ57TxDrIREd5O6rG0+YNkAIKxPI3eUoTB3O+nREvhIDPdGwGtpka/DUlDXf0yjPtZzp0aFEfWyV0liahuDlPvcp5znfqHZ64v/AQONbWmVi4Cfv8kw4O3VWuRPuf+4s3rwfOfeBpszo9cnnZxXSmRnYr/TSsK7o57fVXK3wy3r924eAP/Cd/+r1gBbOq2fQky6cJEV4ZGuZA3hSfVjUOZpSOUaCUGrrdWR6gtSvOmpUeCogadV9ldKIQUjelI5zt2IYhOqQ+D4FL05CFwWXDL+cZOyVSSglo0NgYPZGBSOFoml7VKGwMbABejKW3DnX75s3drevzOSG706zBPHzyYvcgo6u7DzNaijM+emhkxKDFyKWOvsklitap0pdpcKGpu7Qc0UDB0ggoMqMOtypw6OmbLmJ0OR6vacM7/ALZiNQLnD1A/lJDTRnGPNzNSCsO5PFxlDlGG387ChoDj++eL7P5hLPjUMkFDmhvp2KbbkZDe4opY4oRXvDkxD08/NKaYO5dvnhud+Xq5eJgB2bX0kJbR3HD6uA8MqqxSSra4VPDmF/XQ/Qs86NXbYTy1PHEcXJ0jFPS4GpdjkTrhBJVgl/4pp7lECzeqwct5/rw9OgU3ZMPXXradTKhLeALVz2cK3rA5DTm+Uaykje8THTe0U0Mth5yZZqIT2A2pLy38+B1e+6V8WzYsYvV9GBHgakXvehD0sBJncEVr03d4Q0+GwGHkE45o5M+Vm+TNs/W6XaF38E7f5AITeOsdJ6mjXDCOI5/p0Ed9E7n6dp1O5UPu1MZT8B1D970B18v9nERywLWFhlR05gH/bZkH9xOuiWM59G7PoJU2mJQcsJgV2/wOIWhpZ4CCi3VGfxKXnIbTXK/1JVHgFWfej+XyYK/nQkoI5sl+aMjgYcHpq09JqVG8jNbQvdtomGP8JKB77psfnDCc3qjvayOh/b0PHnWUk7pcK4utObYDmzy4h1d66MavR76+FRFzHDMjIPy+DO2qHmjN2ZlCj/XZF7e0fNkJ2P6VX4lyCPO9eDUtkw/go/lFfXnoiPZ5VRLg/yDQgO+gPVvUzj4vf/nP9WRnTANCAPCmO3IoJbJfknqaKS3CCv3KXUSNHwjBlN/Gh0j/ziCmueQRgHzL+BHUVtVFLnrRIU/YR3hJDIGvV43XgvBoT1ZjSVXjMCZKFsdnbtqTU19TMA1sziNxiup9PwZgYtpxKZ0vHPy4uHV3dkonEZmelOJu/fudWqqU2xpBJ1iC86cVLp0wYGSpZrFq1TCmTN2DVFGjcINDdWPEdeblu55LTh6ldPR/QfdHMKllPLct1vSWtOzvvUjBn1rcPhjBKFBWJA3rTJTawzp3OeGTJ1Za6pRhkvSybC8V0WMb1+3FP71cYbzZzvNddlD46nH/VBY3JVT/xgpxshaFQM000CcAR5M3umt9sipMUDJA19wGM2eqIMBqmHVo+bsQiH8U5dwaghs3EDDcnajP8lc2GIoaieizju0RzNTBuyUSV1qNDqnD+6HU+WRusiYHjMG6msnZgvLkAntaOTc2pDRYHvgBTz5OIMZDW38yz28QOuMHEY36KIe+shiHIQ1UelGR+QiDV4dJbUOmJNvTlNp74u52SO6cpzOHRZHl9zL70I6aIeHlzod3LrLuum0mhnwrlRgfd7HK9JO1h9j0O3etAxAjnWQ5B1HgR7Oks52nUxno44y5Tb66Af9mjXrIt72QE9RA0fr55VlwjLGVbOE7ZAw912772sb5FYxJbMZEbRwipwX2Xib0nKa7QjwB6GhrygLvG6oyTXdJTu6RpboGntXxMqnJeTBj96aLUj5Dd8lC9zudeA5ltfJN53u03zL2QnqNRNSvUt5uCxnp8x+ORyoFoSY0pMfWfrnrk6HfQeTd3CQaz8seP+2hIPf+3/6v76HUTjUppGj6zq+MgJDchibk8sINcqB1Rq7a+eUKoconeGz3tGLboiICNJbjBE/Sq/RuxiTbea/9aJSlpHYZ/h23qa/CVhYokruXk/gZMdIuNfvrMXZzc7PQVhdplHPvEiOwK5SROnWa8P0mtNaEqPkF87FyF/Z3cho7zC9au+mtHZ1dO/u7v79e91MMB97BD29+FR39rzn7PCAU+HUpt4+wMwYR4Fp4xgrjT04VSspMIc6oxw7+8A/Dp/gcj4wu4YWQ/kqCv8iTsx1N44wyCnD2NRA5Z71Uo5uGVgIOXojyePARbtq552W6UQEt5nWC0fOuuZEYrwC89Kl87tr1w7LU7h3VJbT6YkPrwZejFEqYlSEoV1MWu5ZH9NzVoYYxVmLmBEm2SxjZuTy4uXsbO0LkZNWGmMw6UANRZyFo3pmpBQHmvIdbQUf6X0kodf+Xu2uXLlSOm10ab1gJXa0FKI4RHgNT40u6S2jRz5rZOEInpEhY5WCvdbzjlOL4wK7sg29eNoOhtF36vGIhNxo9nwanpJl+Z/6jYDdg3edLj6mXnB0JMBQZjAgi9SMB3CM8dWzhwtnxxhDWU6XJw4vKYv+kxFj0hhWgV7fu39/50sieHAxzs4r0IyMTcvaRISXaIKf9kFGa1S4tvzTEc7OqLhTismEjplehIdQbBODQZCtky6u+eckGZ2Ls0dAma0kfqa+ju4Tuz4XHExHzgdXI7/EOqNtecU5J2fd3PfqRmd1nmKrkm75gDJYr2MrdJRad+4VDlyKwfxqs+g0fFiC3O+MxyA65Uqfth5pqSO3urM3fJhO1XSyKqvcb97Ue8nUf/KtzgRet/4NNhNXB5qy1WNnSWubyE/nTO3N6D6eK0sQCVtVPa7zf1vCwe/7j/9UpzE3Vm4x10ZMSWdQqmDP9f4YbOwdRrWXNNpcxsbE9L50TVODMuLbQHbu3LqYEUinQ1vdTCcQdIWyCWBkdSrkpRDaQo/q7kmqz6FfRy5AISnN6DixvbdoHINGUSixejt1lMqApyae17vC2B8e7m5ev7I7TCPnRJ+kx8gQeMH0vaPHu0fPMrJj99USo33p4uUaY/UadRRgAqVFgsYVFFqn0ZB0ObwIGqY2Rjx9NBsImKGDlO9b+XN89vQ45wxqHJURWhozp2RTUPlZns4I74RPOYzxN91kpGCkM9vZiaxfKQ8O0+uGF/noJT+b9yXGABv9JiH3Z6Q1Rnic9pKN9bbnwQVc8Nujz3Waftd39FTda2NMOcfCS97yAHP8RcecMg4d5QR/cBjhk7pyj9zoY1/EHQ4yHuAjeHRl6Dea6gYK9CUyhl44TfY6DgxGN6u0CIeklz3ToDofNRypq+upgYuf7i1na0QzL4IOj8Pf7khOPhsaHPH9WeSFEPgt/niujZ4weN15mbx4BDZnBKHyF23J5wXm5XvqjwSqD5123XhK59sS/KG/+re1jQZy41hfzJpd7thk4sXc7egok4DX3g5Dj/DG82Tw1WbtcuTsbFDh7MjYyFAZdKINHmD54RFnx2kIHd2pp+0MonRB7GnC4CDAe+EkrOulv2CL+CYdnpVZcIY3OZo1mXIcSyUZHM/sjkO/qVf8a3tMu8WD6iFk1JfDtFmj7TjL4Nf65m7PZ9bGDIKkFAi6dTxbHPm5NVPy1fkkFP/cL64Ay5/f1Dz10FP5xqmftjWhsFO2ck+S6073J083pnHyhZc8KW9Q0nzkLF+RKiT/CvuUtl//4eD3/bHTkZ1eYnc5hQldA2i3Y4TXN4as9B6jFNu17kOz5ldjFMDEjZF6WTU0XfuYHqSRiB5xP7sSx0CABFyhghO4jOUS8n4YNZ6g8b868zjVWxuRP6VeZcSY+OrVxUSjqmkYGmh0v3WBD2EN42kMHPzb8MFjoJ4/3vkG8dWLB7vPvH1rd8s6xaXL0caD3aOnr3YfHT3Z3XmQnvDDjKSePK4jUvfsBB3qTfUxXozM9Gynkapb/nFeM7JS/4s4sa7VhJ9GUnr+ePMyPHr61Jbq9JzTCOXR2DQEI+bjGNpHMVDdmKJMtXsaMOPNsZ6ycUYXxSeJti1Lw+eOLpMfOpcu2UE5jUjR4g4njS/wugaRMiglD7hogIK60Kijw9mhGZ3JlXRGeqa2dD50PHQURu4aqCniODuGkjQCUwM2+rDWIht4xZcc2YvUJbTRJxghjmGdaSgGXmNnnDkOdZuqrUGnD6/CT9Oc6gpfUQwkfe4UZnVjDBy61I1eOlwckl9n4ilddqVDFefiXYqr89HNPcGHgeUEHKXNg8MjE7yQl2w6usv1GiHV6KUu3EZvHUWvGdlpb213qQTuNfjN1zvBU6+MQTwd2XWNKbh200s6ikY1HJ32Wri5z9gb5Y18x/BeTJrdu3jiheDWw9zXegQ2wz2dSG0av2lKR3ChGbKRdP7BP3dKRsrWrsyp0E40piXgOfrALUwx8OHnWcFuMsnoue0N3fnppNCZvtUovHStc9K2o02Ednqmik4lJl0g03ak0o7Vg24y8fUTeuXhdm3X2iB4JWiKDn6BV/3bQrgfunRKki24OcqnkF9tVq4nbco63wPRgAfVpfJRuYHTN6QERqdrE3Na/nJ40NLGlZ1pZAoP8AZc2an234pw8O//H/90XwTdqOcVM4NNbDblq6A2RVsKXUHlpt5DG0MUxMI+Js4U1DQwDXZtYdaIKFp7U1vjZqQ9DF6jF2Gc7g4KhNTHYKpH6LGjt8FWK/H9KudVEDha5SK9VzPCEvSaa8hNG0SJNYbO11NkGSpteZMeos/nlMKeq4KmjpT1eqVrcXgW5w+vXg8du+BuFBZnk9Hek0emEKeXezYOz6YMYDUGm1goHiOvkcwUBqXNsaSlshxfxjA6MtovX2SEFeNpKvTZ4+Pd8zjUMKmy0Bir+KHFzlejZGuj1vnIwcYA/GCAnuvt5VijVf7DZ3gs3RZxKIzxZBB1THzKZz670w/fBkm7NvG/03GuA4M+kD8DmtPK1hSiYA3U833WeXRqlIOzEYbOjuY4mwE8mqBzMrDhxDj2wWSOJoEukWE7K+SMvkT4mAoywl29YZ858kos+Rj1UBUI6YWHT75yQK5eFN6p1Rje0pz7NKfwkl3nbd/xNbG4j+5UPu4HV/XIYrSgozH12pUcAxs6rel6t6getilx+tx2lHwremu+NqH+ldZ1suB84eI8t6au9bzdOHeYjVPBHz+IEFfUq3imQHLE2PU8+al56IXDYUZo9HJ1wsjfLmQzFx5P0N7psOlVnZKwp9+JfPLoYd9KdOOGL2+oInyIXsGVYzeVScbWGjuqD58Xju0oBY/R+yAJvyGluOP26THJ4CcDua6EUwcuZ36BrY5Ll6NrOXffGhvuvHwub+yMUV5kF6Ii91kj5uy8v9ZotbsXwwc/dohsBz45D051FM4qr5nu7zcW4bPh6V6dcOrP6RCQP/DnOvoT2DaCgVEdzjUaGptp8plaX21s6IWTY+oL7vjn3tiK4RG+0WmdAFwcOzEdLPYWvR3MFD/K0Fyn9f5bEA7+/f/4T7+noXJauIPxGrteNnlVYNiiV5ZjvWCcDOb2u20cVRh6YgADi2JTHusTw0qC8j8Mzqmrl7lnqHV8/Cyjk+e7hzn6pl5kV4UVOhSvIiarLeM5mZ5iQgBVyaKIUR8ZJrYRMTwZLcZzwRsMCpt/zUN11EOXGdENXOGlxpwkyp+8NtzgyfkYbh+VvXXtcPfWzcPdtYuBGcW7e8fHHK1rPOurlh7ZMRm++AYa36sh2WXYHnoanh2T0/zjbL20OCNmBpuV8niBKbaD4H4umDwNLCrJiT5PHo2DYcbAjgzT6OwkY6C849AIaL768Hx3/ChOMkfORn5K3YXvHNHpgXmNlmGy6eXxoweB/CKj2Ku764eHEbO6yPJZYF5sr9m6l+lPLKIvPgRLO7rxIDyy+YFxJKf2bgODDDXCdn42Y9tn28guiNG1rktFGNWZlJ8P4Z5+b03jnpHCGIiOEFLWBzwvRE7doRoadEwY38KCA4jJ3zVL9URH5YH1lRhjo/W+ecVmofBKE2jvH27w7KhTr3k6DaVnGZvkYTSt1z2Jk0dLRN1jMhTvh0cP+sxiP4rLaCddrJELgpcuhs/t4I2h7U7myJ98Ll++0BEYg0YVg3jpVEcNIBxyT1vLRdtoO57aX+C7rw5On4q3XMqbkvdGHI6MA26nL43BuyA9dvDRRx8VXkdvEaSOh3Xeo/v3Y+A9szibua5GR7wH1PR7OxtJ16GAp+lh7RSPi09kAmZpDy/xv7LPOcRyJ1F7zol7wVnnVcch/4muNNMpjgBtcPJiazhFapU/fa8zMGDG3zh1G4i0QU3aI1FeGcghGDWTw3Qk5A9WieMI4DLxSnSEvJ2zcTqAnHtfmcdERH+KNpxDtzidjVQo2a8y4MC0j1xbaI4c5OhUby7JFieWIzTy1smezojRNbnSQXiVIQP3YDYENk86GvRBJ1N9liViSoZvtampYeMxfF0jvZ2IHMXBegKa1bGiMIfhzQpzfnq9zuVdUdrr18LUuA9/wXWNDyf1mKErTxO3o1unsH75cPDv/bE//V57NG0cBD0VTh0EAtoghSW9qnYwc2lk7TX1csImiK0v1HPIaY4NwW6gJMI0IyEyNDo5Tm+Jck7PK2oeRSgjIrj8VR/hwJkVbKCkCTQWXv9TzDHATcmxpVb+/HsJh9YdBkyxhlJbXJO48bY7JdGU/IzGxQtp7IcX0rs93L1z++30gA/rrO/dvZPG96iGES8HYBQ8RsAC+JmXg6O3S2hg81XxGQ10Wq1GSl0xBkU2MtEQE60JcQqQ7wgj/DFS8xC2UUR30OWeFy5TkO7KDC+rKPDWAFPePUGda2RlRGgtsI7DLswrV+N8GNFxIJ3uTLkahcC7ECOp/FqLDZa429FfFTTn8nfqJ8fRK8oclm7prqsf+cMPEDg2gVMrnORV39KDOosEjVq6R0rwp++8BCikrp2DNUqBwyAxtN2YkbIMwDK86pHv+vVrhf8sbcBU8ON0GujJubN2KzJcRTNpg7dYvibKRwbd1JB0dbYN5R56+pLh4D8Pws/orWUTSlNk0M0RCfLXgJb21K/TkDx9DyVdTjH444dQ3djwINtCLezwuOzwjyxgjx7/X3Y07zk7O23hS0eV52i9QJzDg+vNmzf7OI5pMPyjJ+rTEbkaHQGDCjyle8GFDOJu66DaMU1tHCp3NXhqE6HfSIex187oOAZLd2hbHXzxcXgR459jLnrNjsB3nJQOlI5IOsxxvKZUPU+nA8xJ2mjUV+rlqEPjg7sBUNizU1FN/bfVlfTEmWUaWdJ/R9Ku7lUh6H5ojEOaTXpTtnFzKkhxa2N/+dARW2Q6sxRTb41aaZ5rMi8uSQLP7dEb8o6cQ/PwDe3qdj/XnF11wkADtOh50NRpKD75X9xSL/6oY0bCeHoa5HOv5+4Nk07C6TV5nuar3heS86b6Vz4O/ilR3AffuT+6t0LpDs0CWrTldT1wT+s7OS4+/gDh4Pf80T/5XhtLy2CAKZwgkIQNZvQyyIaxw9Qcmy/IQzxCjDnLCRhNyBWhT1kJJRZN6mieiQOJIhnYjKD0YLrLKgpsvUWhOo8STTAbYILDyDJZYFTl2EJHnzCbeooDOlJZxbJlnNonlHnb5aK9tKg7CXVSiTIZ7ZmyvfnW9d2tW15V9nz38cd3dkcP7nezyqULV+KEnu4eHWVUd8EbSs51ym8x4kzyU349aq8UI1jTIhwdXKsYMcBL6PgzjXwa+zMxBvL+0cPdUUYQCPJqJBsl7NBUBhx01ECie6NDWCPaTn8ysjn3ZYOrh1di7CLT1Gf0aGcYvqhT+Xkjg/WfwM8PXoCnWRZe6wkuHZGry1/rXA1nGDxG0Yj5QqfATUHqzXYaPPkLT/7SkOvwjSynt7/qUi/IIxtOHk8Ya0belOajjLbhqZfsHZ3KMN5GXpyjkYuynRLOdacjg1c3N6g/dat/6V3fOh9eVEa9Dw88GB6BNe2JDK3bPo/D4lhOp49FgSosZyeta05xxtoB/LtWWTYEXuSuAOMErulwxq7Vp66FX5Avvm2fGx7itEdO/lxHPN2wFTpNN4ODF/fj7Lw6r2+DiaNTvxEbHUUq5wwv08qWJ5Qxki49yUBfhn7PiB70UQXVuh7sRp7a5tCxGeyGDf8c4X8ak+JW1XV4uuiSTo+NTKnh4CKdgz2TDrS1WZYBW9gLdY7cyHgMqfzRr5xzNOPshoetMfSsfPBFwpic4JD/8aEDa3ve8wRvOYInzWkdOUBh+O4ueIv2XJUeeAy9XZbJBcnOffDyTzvY6igMsHOqPMfvKBQX5ZXLvy258lT/6IN/zgffJm1huqNTvndOnMo6Tm68Li5dO0yCEdjecb6HSnfxV2ciOpQj+AsmPq12sfhQWSQuek7rm+NJOMHrlw8Hv+d//1+fPGcnOB3PuwAnun2SRdpc+E+JKvZqVBD1I/xqZ5hsvtBxq6MNN+e9TjQN6k6ntgiBQiad0dKYrAU8yXBcphmNJZr6SR1jlEbwRTVhOxSXN+lqRVsO7B4hn+YRij9gJ0yEE8Ghx+VWHxqT7cLls7srh+d2b711c/fuO2/vrl+9BtHdw6Pj3f2PH+zu3zuKEb+4u3njZkdwHi84ezbCzWiKcD3/Zt3SKMroSGiPtSOSmT6rAQkB6Ol5lN6XpPHnoUc6YtSnJ3pmHl+I0RcokSAd/dNodSymwagnV4kZmaX8pcOLnQbVjygOkRWDp7C6awQS4TXbu5XkgDZepo5+sdr1ZkxxUdlThTbHFHmHrxqe3nE1IHnGiI7x17nqzrmNBpiDt3q+YJVd7qf4gr/wlGjnILxMk5paYxr6jb7kLb6JHqTGR86u/E75opOfdbu1DZ38webolHdO6fWgl0yGPvwcfMDT8YAzB4OX+3h2Hbn4jt7rdPS9pHEaynimLRnCU3jPNBa9LXZwQ+dm/ODnCG+oaYkLjz4L5l7qZWyXE1X+6pXrxUdHwSMGnL31NvhKh790tMCJzNy/du16yue6RpkueTflUfPD0wjQowqtFw3FhqBynpFduJ90vBj5hoDt/36bnrLl1b7dOAn4ZtZieOH8iccLNucM8isjvdBsMwot0hnsyxW2kX2qKF3Kt87kWvJtDA+kuzF5Bye6ZTQcTWq9+LJwLrwUkC//Cw/d4+TZDamrnpxsMoPxwgO8djaC50or7eHD0GqQQefMDpElzE/DkhW9UCaVtU7yQoPsqTVl27IKX2gdCeQgwLH33nAqkx+/1ghZ2dPj4Gq2wxQ3Pss7bajT5uGr0TYHiBb5mjd4C+qVZ+Glrv1wkv4GXt8vHPyu/+hPvrFBJRVpQIAPPb3uDfQ3zb25Oc+yMCOBEOL6cxtRUXrX6HZdYyhPY+4nPndUXh0Jw9zkq4DPxpBr/C+iWLMZZlABaHDQExvCISjE2OwxYDFlKENlQu5vxXO9ei9TZnInbDA2tE7KVLGXInn30u5JDGIMREYON65f2924dnN3ePlSRkwvdg/uP9jdu/sgo7uj3dtvv9UpDC9z1vDmeTfrcjGwcXiQME2lQlOIHeGaIjMKqVEc3uCFe322bnuAFqqMmNHwwxgcfDdHb6pLw9LAOhrJT9kazZPGgU4P1l/YHV6JQY7zqUTwOrjgbx1tfmQyOJiqjfIwGBp2YNV5BFLrS76usUV5T7bzqz9Huci1IzsMzXWnelPGiMLIA7HoZmTNeHWqMnnlMa036zPWI4JfG2vqjTg6PZRLYKdOPXHrk9Za3IhTZ/jaAMdxdoouxq9TXYHXmHNArE/CETz1VzbiBtfPyHg964Vf0wZMbw7+snLo3lbCeIGPn9oSI61TsXr7i0+qghu88XJ1JuTpLkqFgci19aPiGAY4FmbwSIHwZMqAi144Dw9nVyo+XLjgcYLhgY4l/HwJ3htW1O1aOmcINzCM6q4cXmsHlezqPJOXs/NtRXyCp5kGU7h0T+emGzoSoQJ/PPOYAI5tFoh9rJzoxQrKdGRL6YI3OpuWCAb8cppbZk90AmcXbL+ikBFFHWXgmG52PxI44RfZTJuetdPualQPWeK5WQ7Ac02/Oj0eejg7bY+qdFSXvMLaHdkK+28Mu7a4Oh0rvTSgNUl4pNiJnHXQ0vHbdwJ4rA3iFBzortCNeoGhHGDFO/mUwVn4d+ZMSXYM/bGT1VfPOwdn9S7MGuhxcV0h55XLnMN9EHc+9TbpjePqjAyvtB04wG2WGsy+1NYl0kG8quxSN/ynHuByfEMvGk5w+uXDwe/6D/+r95wMYauxYMgA7XXvzHXYOBWEQXI9p0guxabMedtF/tXQJs9wsf+2UJMabpiKdJnrxIgTMqMUIlhJt/jMqDzJ0Su9wCfwZkvx6aEkM2AbA/aFdVrzgr3dP7mxlen/hA0GYQmMXHsjrXvOTRuYvmRUzGccd0PJLqO4W7trV6/UKDDI9+7di3G4mN7yhS6o68E/fexVUed3T3wZOoKmqIxa3w9JKergxwih0wiZwtpw8iR8sE3cqKT3giqZ2UBilIcu7wRcCiMwCNPgwrgEDShUbYaCgYsBu3LYMhwJuQuMIthL6ZbTMuKpcwnB1YS5Xd5OwxyNab3JD24bYPjpWGmBSx6uc3+M5ozarFMaJczutc3oh8/O4eB1W87VUSO8IbBwHRlpRKaRPWMXfqRS9AyNw1vG8nkM4Oy+HDDWIztyT2Ok7wP5dT5IHKMx9Rt5rR3J6Ecz+KPcuxovNEij+c7JYrWr6tamB+6RTSrbXUo58ETPxnHaQ9sYK73jGrnqP1wGx9lgM8bCaJuKCviMbzojRtLwG12eL5abFXDf6K38TX4wjH7xyeM1eupg63jVWRee7/J5DGdGGjpB4FtHVr7tenESk/PXjldnfvbCRgc+9v9Wvyj47xy+Itr7uq/tC/UvM5LrdGbuKeI5POux7EcfFQj8AzyNPoADPlpWPcNX6dq+joG11sDa6qLz7qObw7QLG64jM2cDZ8O+vzp1cPPL3cJe0/z9kZ+7KUc+C6d2jlLOtXN8Vs/Csw7kFR2eNu0efX09pP7km2UonergEkdnAxp8zh5cTJ6xEQ3h2eD5JhzhFE+hh+jPdtmw7gnwnjbGTg+PimPOh4bn3d2Lx+hd9wT3F12vha09nYRleH6AcPA7/4P/6r2OohI1QkrCzsEZ3DECLpK7jYq4XGK6XXnJn+syx+0is+WnXMk0zk5CBJnjJuKASsOVHSMooZ5T8FCYcCwu+3inYArTu+68ddwIr0NhClew02PFJ5etZztbARPLSPXlXu8T1CS0RG8C2GwL0ib0pFUYUXBw4Cqi68ljC+O7OLQ4uAjOyCy6ubt9+9ru+vXLwS34RZ8s2D9L3vt37WzbtuFT5sCoklPENNQqZGgzuumoIT8y0JPrNIwjZ1ADJO8Y1uXQUEJUHTHkyJk+tlMutDFyHXXlngbDoeDH1Ti6w8PLLe/5x8pjm1pup2Ljh84NXVmNvptpct8519BRWMrAQQk9aSfwL99SFh85dqE5CwNucUhJwxe7eqezNI+PeBm2spxW3z4RPPDT+tZyWKVfmeQjEAaasbWrEV06B33Jc/LAiPE4+cRNeLN0oZUGv3a+OqebP2XQ3otqf/OAocdODhyotlPjGRymQY9R9lyX/P3MjvK5b8oSn/Gl8o7eqKysgVPiPCbAwSQf3AqT/o+cBflTbetZnZQ2RxmSr0409YAnbZzTTK2GfYVFTnTB7tGO/ozIkl8aB+YNSJzKBevRcYTeGcqh0dFunMk5evAXLfRD58lrx0pvKl504aO0OruF7xZGH5yQB55PunBSPnSOPHK+8Y/TpwOVTNK7MzWwfflgOse5n3orH04j+LVusk4Z/FF7HVvKn7T/3F71ulfdTkJ3qyeLKVN2rDqtkePzKktm7EnKNTPsUrZO070cc2jaiW4p7TxwhqczMzIdDJ2P4E2nEpW305v+LWeMrvKNGQl9RT33wO7GIPDlNaUamGfP2nAWRyMjXJOzMvC/hL8Z5Mn/HOA1zmfgioqs6NrobXiWq9BlaeLhw6MMAO7u7t69u/vGN76e48dtq+prW2dDgzvapb2Gx9IL9RXfHzycpQiUoP2OIC5SjG7BDsPmzSnyBDyZVW56C0lrPuWm0ogQyEDSa02eHCOTlgcL3MUkeIp66Jwawl4+G8Mw8KceZTE0ZiVRrw3Dnu8eZWR0/OhJn3frA+qpSH71Nxh5Lrw2hr3GtIR1fz+8mUeQRvFqxHKuXPGMp45Z2F08x6FllHb8OPFR8vkeWO6deZrG9mL3qc/cjJEARy+Yk2HsLsRJrl5k4IcZYHYXZI7hzBZPQ2qcPGLlNWV7Dz65hqPzjiByLdY4Jk2DHGWadbF5tZb69E4naMT0wYBWvtK8WBpYwqrzVQwdKQsc3Wrw4jicGNYcFw5k7Fg4behjJKSJi9552JqTM802X05Y8Gb33dAjrLqkcXbqWDioR5qja1NrPjy6YK30OpPg752Ua2qoa1FBs7zeeLvCwpvMvKC7jie3T/iSvMrAaeHx3XBOrxnEDaWTcsKiox2EFJPXvSlDJ6dH7PzNOhYc54I8cF44tryv5Oc+nonO8UJ0jncrL33yJpW1CQh8295P6RuZ6XwsOSy8Xg8jt1DyXfcWbsK6px5hH3f3in/qZiSXPEpHZChMms6WjtsYXaG2xjRn4LovDP6vy9g1eMOD4R1+Lj4JrvdxXji6XxzrXBKk1eCf3uv9PfLXvf16F/9XmqO45Foa9cXY6qQL4OzDOkkPLiwz/vtUmA6JL7do77OxZXTYuiLpnOCeAN5+WPg3yN8y2/neEQy4+oqKKf279z6qg3twdK+dKLLRIUKH626QOjoq3eqkh8J+fSf1/hDh4Lf+oT/x3kzRYUyQSww75pieV6pBeirHqowggryXO/NBPHZ5WQOOqFEMI4pglYixMmA0GO4O43pswvRUNGhRD9luvgseAE3oEDywzpoLz3V7wjlGNsmbkU96CvOy6endFGyqr9CjCZxyVDUwRvAaqEynPUp4bTH1w7UMDQ51snBM0Muf9IGtdNdnXmrs8HQvdUXQvWt6M8Imr0sXOUSfDolziUOX78nxrDllCBOjGRpDZ6dacr0MehtTRgRGsAyMTSHkZKrSdFNllvjksTdZGKHoEcJPFWQKVuSVe3rfDP2s/809CkYJb9680W3miDsp37IxCDmnHyPHoa3reYE7BiBGLjBxzmiBdBj/HNqDVgdeAdqGF9qVa892kjvKI0vGa57ROtuNMvDxPBR+cD6UHz7CMvKpLH8zxV1cUoZh03CNtIww6GmIKC+qk3BI7Z5/w4vHT+1eDT3K5Y4OHN4a7VjnAUx66815p3ZDo/XIGtsafIZ1Ol1CZ0hS1IuKfUFAbxW+Rmr48+D+va5neatLn/9rnXYPDm+ZZrywjsnZe76r9ME9cMDCT3zryCJ0Nq2tN/hSwcAAF99Ke9K979LX6fsLn+Fd5xRe3f2YIXqQ+s53zU40HUr3fO/u3t17aWvz4gRtA2/NAnRdLnw0cn6UXruXppOhtT88Jit8h29tQ/CAd/UhWMK7smzQzkbf8IlM4N7nZUvQ0C2WtrRxDoyEwPAIAtiWH9gwdsEolDw9A1vYcAnd1aHkswyBZ+rIzfKFEVntRztUeV8cnXrxywgdLmaa5Js3RJHR4FXnAeFU1JFNSdOetvW4yETw5p15Lm6bnk8kL7ydV7ON3hRAouvRleFHODn1Vb+VV3fuBy+6OflGVujuc6g5CsMz7c1sT+AmDV9U1EP+P0kb6Cvw4JPzmRU67WSATV/wz6jNs4/0wA7xDz54f/fRR3f6XmE6gZfWIT3u8/Y7b+/effed3ec+97m+pODTn/50Hd03vvGNtnk86kiVHOnBVhfaKh/Y5by8+R7BPTxZ4eCn/uD/5b2UScDQnCSDn0r6wudcA92Kkt5pTRVS+CBzsmYXY4+JnNFyDEUGkn6O8jmHX88jlORhGFYDPtnNl8iBaJS9TrnimDjzz5RzejxdL4kQu/gcxXO/+Cc7fMqcNhI15jRlBUq16FmKRiFX/cqtvK26YTvJfT9why5wUjYOTr3zmSFKyQCDu+GCP2kQ0nE0urN1DhhIBntGFgsfcGs4g6eR9KKz05lRruecZwKcBYqxBLzSHClQH6RNkvuU1YYCinrj2pVuoIBEH27VUHOFbUB0K/wGpzA55+DLtIaaNiRGzS30jVNSwjR3ZJLMaBCkg1F5MwJYs/HYmzDmJbjyLjrGeCx5qMM1GDVW+IPm8F7+lU4HpOOzlxswvuhba3YISI6eM/RFIef001+dBx1KOp7NP8fBh9HQOel6ber1vKPOSI2O+xH/c7qZBo4f+Lzw1+mBq92KpgLBWyMj6crRd9OM8pDbONjTdrJ4htbCzU9d2oJjCGk+99XfBPk3OsDpyD00cmZGbPfu360ht17nbUF9U0ruc9g2Q7l3cHCh9xl3Tji1Bg66GH4zG5NPnfKZ2q+c0Ng1o1SetrFkW1lg+F5A26IPwybvhLC/1+LwbbtX8QaOsjmtkyIrnY/wjnxM+5uKZYvWa+qqp3vVF5viJOAqHs+MBZuCb4jowICQbQQLDn2WNvfW9KMOi/vayKoikq1zZsjbIYty2VxSOMmBZ2CQP9pmRkP+0R0B/BP8cugyB7vTGkr+pg8z0oUbm2RGqXgFC/VVDCly3qxUcO90Y+Em9jDw2hkIPDJ1DCv7RXuPlSyHzEF9+OEHHfmLyxF6VvNTn/pU42c/+5ndj/zIj/T89u3bM8Ud/YYT+ujgj/3YF1Lm9u7nf/7nm07vwTnRhS0s+qWfyuqTw37Zg6/8ASM74tPQhbAtFZDQAEp0zDXH1Lz+bfcxQx5pGO6a0e8Cbu5AtiAKuqakdfkPkdnqHSOUNIZFBYUTxQWz6fkNhCmjiF2cDCiFZngYGiNLH2zkDDrqYzTCtEXP4Dy9WbEOUSydKk+WnPa6eYKL4Ty8g49c829wXOdBtLHz87QhgbIJL83po2XAV6E6baBHHsXrQ8NJt3g8Sn7aiMWOWNCZRutxA0cbITi7x6HXW1jwGI2MrFBnozOteaW8s7N6pUGJEZA2vdaXu+v9gO312UhQvDiAKEbgdUQUmO3EoGhAJE3jFKanfiGwNWL0O56LYefIGF3Ozi5R5+BpIPABV6ijTzXu2cCj5wg3RrsNNffIA99qcIpS+J9rsSMhOEZXmgcegTsj5BcZUfv68/SiXSsPTumLo8Jz/CBRowg6otJ2zsqvwM29tg4y7sHIZJvyDDwwvBShr0aLfFBmSh1es5HHrlX8DKSkcXbWtvpGjY1eeeVDE8OCBs7C207Ks9zHk5zkNHXgT4yWEW+qavnl8OVtRwJugQ0YeDUgNWzeznGp8LurMHxx5PDku3hhXkB9+crlnbekGNHdu/+g963zMFIX0zkySjQlRodx3WMdcMcPTpyxMjqsYS/mY5RDCQGN7CA5HDuNNQTbsfYgNBdCUiWFxsocT0IfEEbaHJpyjHkfC0he+mDSRRvqa/U2Z3cujqQFwfXX856+FtQ9I4zILjens5S2FuDkrQ7BWv3gic/TFiuLlKFzAzdOMWd1nhs8PKmeR8tOlxdmh207E6lrObs6qaiCXdAiOuhhdZSyBsq0GfhGHtpRorJkAI6RuvzyzvtmR+eHvtBG1xJovWDNs3qRe8o/zqiNXOH+1a9+dfed73wn1+frzMwQ3bp1c/fFL/5onNq7u2vXrkZXdIrGmY5sBidRe6w8AgzMjz66Wwd569at3b/8l//yxKG6/0mB/L/Xvf1QuhIPfusf+i/fc6LgiEQcRcIUzJZUg72lz2hvhI55Gl+V0nXydtNK0jSuWowN9Cj6ZjA02KQtA91anduxoi4NwTXc3HdLnqRPv2SDAc+c12kGh24djlLorXdqL5qOqWDOVnkKFRrYhBO6W80cc68MBJfijMxbvulbvuZMnk7v7cMoD1amKP225smYTA8suMb4P3/m1UozEtb7JPzC22ha0YPOuR3nNs7cyM4Ij5JI80JaeDIyGgml1UgwbDUaUWN3vYwR2LG1fVzCF6spo4aDvwFRx1HRdcQRPHPOmeGPskg0tcbRqVN+x05D5lx7qpOGW+olk+VkSlvShRrMOE/1tyeXsosWdFH2NlZlExmO/XCiJwnuM+TKld85mg4FWx1wUH7gDH0z1aNTlA5C8tFhujQ4Ji45b3UoJ9Ap8MmUPpILfXsWWYOvE6U+Gz0cAyx0cMYMlJHUo5YnK0dh9ezLq+DhXj/Hs3SELE5wGz0RihG8crna0/yX/RRvbVZc5elBaUhUJ/lPhwQfvM7sUjuRNhDcP7Kpin5tzo6z1EF6EacdGXWEGk6QG1hLXl7UjC7XdHL4lzoDF98DsPitcNp2NtxP2t1KP5WHCHf6od6+aShp05kLz+lN6vacrmux7Sm8NJqZZyir2BvshMW4LdD35skROqsTqF4fhLWEotNMdwWw4QPnJCOi8M2AsFRejtBHNtLRko/+clpgCGhSFt7V++CJj4tWnRjX7tMP6XRv3kxDL0eX8Nn5yXXK6YS2zvAUZdZsDRbY1sol0R23nWGFyNaoM0WrN3TyX/2rf9W281t+y2+Ko/tsZyDgw0EtvNQ99Y0tMuqzM/2DDz7Yfetb32r8xje+ufvFX/zF0vOFL3w2eR5Xv0TpnV1I3eOg0THw8Ggdv1+QZ4WDn/rD/3Wfs8Opk+fsEsODNmQMKBc3oO6P8FOZ/CUqap5jf9Iw2dRXEFOqCiOmsCOxl5m5rihKgPrAZigHprSTEtJyBkiF0RGXMjLBj4Kpb/AkY1OUbQRRfnPrZU6UqgxIXoa0DV6RpPU+3IJDf6W5SOQKzXPV8jnjmLziy1SEWD41QLAg06jHMXUXYK6pNEc8jyDEYCZ2xBYcKQf+tYfuXq6fc5Y5Wnvo2mScmzdD2KRj5NoRdfBkaFRwPr1y04G+VJwbaVjnGs0XMtDDS1yPUQ6+N25c3R1mRJW2ULwIYRnGkh88QF+cRaG8ergeBTDtGGSTPjs9x9HFsGy0gNFXasVQj7En9zSC/NpgU6ZrcpFFe3GBY4cZmYXDyT/O1JqC/Ev3lAdbfjrRzkJ+6nBO7pUf3FKeQpPbWnPA3+UQi0/qwScy05lwlL8//Epa60qso0t5NJ613hKDRF9Xx6Q99OBJt/DSzAOHW4ORa9u+7TZ17g0y7UiSd+Livw/oMoocznQQBv+Wx1e01mCOY9Im0AInRzpUeoOLa6gr2xh4cHEf7/GBo24PPvWfC01eC6dn7ui5NWvE3oNpzbsjjZQne+vNZFpnFt3yVQ64GuHD+zD4e4az9/GxHIweBif5+uLkpK1IqMU/UfsYcROG4injhzYkEVLql4fOcHJBf+NB5B6e01jTl2vEbU3PlCw70JFOKx49VYk8/Q/2SUqOAdxOcyqrk8wPjtqkXGOQI8P8OoqBc0LB55/2oe0hR6fbSPD8hcggxsdyTdvxVoA8yYi+z6yEkv7PPUF9HAL5sy90rC009Y68w5fCyil+wbu6AhNtJ5iop5ht0JPWpatiWcZ38DCdxZGHRzm+/f63M9q/u/upn/rJ6sP161dSp1kSHYqXcWYf7j788E5Gah/vvva1r++++c1xat/+9neaxobBxVT45dgqo8Gf/dl/ujs6ehiH94XWQzbe0+o4HcKxb/jSdrAdFz++V6iObOHgK3/wv+xzdhPSaDAGkOYBaABqJHOtsfV/+dMtsE4L1D0ND7vyS2Mt47e8ZWrhKpirJLdnoQxFDoxOy+S41h2au6D9ozADv+ikkc1QfIS3ZS9uDIhq+yXlNIIZLRg+j0AEvaZOC1R5x1gAAvZaW5qF8SQEXvH0C0IT16gCDZvxpSPJA5Z7HEidWughoOQKLhrcbIrwBpVR1lmrA0NZ60GmKymp8nVyabSPfNYnhqcffU0+eGoUDKOAlmWMnOt9ub967HqglEf08Lu5cw2vPI/BqBMLLPmDbkgZ+lGONnxCr/u+kFDnVjy2NYf86MToRWCk8YwzN51WyRSCNb4+IP5qGqqywtzlY087S234aRy9BgNcR7ILHvjNUHNwaCzfU59845QZvZFJDXPxTKCnQ2RgMVDTYDm7VZfOVGUdfXWsbNAT/FyzCWikUurvp2ViHPJ/7ieo32MdaODUOqKJ3ktfa0fS6Gh5id7AsHvUy5o5tVIZeHYWCstpLY7RleJVowCnkT/Y0l+l0yU/jtIPm0pc00V4o8f0KjlXP6InjKmNEzpa/Xbi8ZPSJg0W3eyCbblazo7ehlPJ49qU6Oz+hW+ni8sT7WzaMKMnLF5xSc6nzUw7dR129Zoza1qbKl6CybltsokgTJv3miMMxfRPfdbXZrnD9HNGzttobAPZIJv6cBXv3J36tWdpYviYE/fBWvyTr52A0Dx6YqlCVewhWjh3dsdXMCLbGHv0LN3FJx0usMAGZ9ou2wbSBLDdb/7IQlsbvg/OncIPDPKvDuhEtvHCWTsCcxxf20/4F7UNntp92iEk1Zf8sKb7o2u76MHD3de//vXdb/6NX+7am3yPY5Okfe1rX4tD+/buzp073fhGn+HP5ly7dq35RaM1m5fGFvlQ9LVOX1r7u+19w6ELD9bOTHkrk+ADb/QvfH65oNwKBz/5h/7Ee2VCiJZcJUIhWAzFxhREdaTXID8BUCaNWYNdgCe2TeYfJZGHprSGKmXSUxbSemHBvOcMizeyUIAxOKl7qq6Dm19A5FzvFjYdqZFL64C8KuQ6zd9RRnpPnNxMN9l9RjmDW2jERE62hVNWvXRAaB7ElaDAaxZHcRxab29x8qBtHNw4MbQjMzwLDt3Cnd4l0tfzQXZJqpSTblobLP7MFnA460V6UbGvHGjUVezmm9Fh1yqjJOgFU7njxw9rLJfRhkPXLOJoDq9c3l25mN5t8O3XBcpz94NHfhwanlbJcloHWEoCR1quNYTuUMx1ycdDPFA0Pw2vX4dOPnCXkQDPsQ+wx+FxfCSqjB2oy1nmsjhxFIUeGoRiGJGpE/3TeZj3UMpfxxN6vNmG0UCHBqRxcyJgF3zgKb+MAR3RATsJ6tt41xiY4CZx8AQ316aqwU/xRLJPltQFP/jMR1jpQ+Scm55PRG11LfdVo255BI9soKXrYRxJ0ZgOYJ9VTb3apnLw4uzgxQGgiwOufJKvRleZpPfDpjkX6Yc0fNNXgiu+WDu9fOly9QR8snsYnX340BcDdBQyag2tpjEveMdd6qh84lw6O4AudQUnz8niPxo49G5AQznAiHEVvFfsDEnTB1/Z4EQkxTt3GqJgOAhm18Bzz/m833Q6jmab0rKTFWXBp2XEwAy+q4PVXZgn9eFN5BN9WHIR3XdPnupl7huhwbkf6Q1s6V1PC+/R7l71NNlZl9YRGO0obo5otW95ydvICRx111HlvDodmGNvTiO5nD1rPSy6FXnouKgDPdZqO+VZfOzuROs4M19y6YwPnS+cRHxu/vOUJ/Qnf+6TxmofcHr//e/0+JWf+C27e/fux2Fd2v29v/f358UZV652Y9PNm7fioK7s3nrrrTo0eVa7DNAT+mpPEo3g8HYc25VOiXJw77//fm0lZzi8D37Vo3Hk0n65gLYV+kzwEDKMrbDTYEaBKEHJ7bnLtsUXkV7imZfp4WFYEKZEGsBsxQ3iabgenO4ceipMUg3Bsxzt4HxKyInWOOCTYo2M8ooxDTPF2AYQuay0FABTQc/MvHia1NS9NgUQqkOH1oGffmc8cpxocH2cHtD9NNo7d+/tPrjz8e7jj+61F8I4KoMHK6pt1bvCNFSMCNzUL1/Tt6Mg/yj7lF+KK5jn93Vy/JC+yu3X4bwfy02kAOIYb9UO/dRGY6VEAoPV9A2m/GtaCjxGyJeo79+72/jo6OHueeAGYsu2DmsbeoUxFtZvclLY4WYdZjSk+ScUmWR5mvsZLYW36iJkODB+GjYcjGbgpHG5J5CXrwKoGx8nMcdE9cjf/sUW0FZnktiXJQ8zyg/yULc83VaPB64ja2mwxqsL0QFvrcEPo+knj8NTsHItz0m9GywGpLJIFJashNIYmI6clLXNNsDoTB/pOD4Kz01rWp/1Rv4Y4UT1KXdmM5QivTUd1PT0vNFYvU29g/2pXuLeKU6MMoMXx8hA5UgW7nVGIzIXwYPbjNjCB7HPMDKC9HLJdOrxCjGbVy7Jn3jl6uXd1VybdpMfPFvMK1t1Bddn0XVH14MrY7R9m49ubulGW+sZ2Moy9Duuc7wnB/SQ14lMEldwntvVp/UqOXRLp2v0Ap5gGK3SCWGmy7e14fCKfHW0Rgancp6AJyt905HAl7c6m+vyOxHMFdd9x15HH+RdnU0dKTJ5Ehsgykvu4uLBmn1ZslPv6uytPO6tnY91khklDq7BK1qIB7lo54pj7Oa5YDNT9EOLZ//GHmnvgzMepcsXCEa/KRtbcPXyYXW3dIctb7/9dkZdj+OEbnQ0ZwT2pS99qY8PwI+jghObsmjbj3imfpF1Maqz1qeM5/CsCWpDnB7c4CtM/lNbua5/0HDwlT/4f3uvI61EvQfPfERPA4m3D6OjJ8x+f2HGi3irV8/DrFfJFwH4XI5nMTBhRmLT21RqRhAXncXBUSyNd9fXXXlrv94GZ9hefypStjvD0ith6SoQv+TpyE5DiWHhcIZNaRTpiUwPNnBiSMAqPUUhCh08+5XiOI4XOVbYKQnCU4rE8XKYKRs2Bt8YHA0h+K4poVEUeMCekm+GP0c4prrSjAbl2rNMAmW/fu1q16w61RA+3bt/r/f1sFZPzCK1hmkqaBRuFDKHPtdUYwrnpJk2oUTtJSfVSLWNNxiRoZ402dRZJb8epPzycj4Pu9Hg0c6zf77RZ6OB9Zr2BBGbwHjYtUeo/XI6WSQdG8KajCi2zlHSzp1lnMqK0Mv4RJlzZ3bIWmc05WcUkvpi0DsdmOjc+iIzZE2n71GMrujx+AqEulCt8Vm3MHLEfyOz1pVy52PovFBbHm/+QKORnGcvPe+VIt0gUYOZH1cQKopf30iBDnyhe7mjoc6zjqknhfsYROoEp/KgL9VpmwbSgRq1qE4aWRl1P3j4oCNwfGonMrcvX7RFP1mTT5gNFHFUgXHpoq9jPJ52EFh9fCGZrbkaOVkKUHfXNIOz3iYDQLZGf9a8bBRCB7hPU95ooXWjK3JCM9kzNP0Cfenb7S5cGofnWUIbA9C9pjfprmlMvX2jOs9O3X9wVHI7osnJ9ZvXKm+Swo++tzP4dPTYnmtGK5GHnZs6SzW6gdd2HTra7qODHhcqTxi28MVbcujz08dru3vya/+sh4pDSzd2BL6ZE/aAbdKJrKSTP5fTbnL+8GFG/Unwsm/tB3/7BfscybPwQsU4r8FTXV33lB4WFn+/1F97lKgzy7nChaBbdqvfK8m011xWDhRam9Vey9/o0LKXEOkjUKlL++0UcC7allIezmwH2irO5hRTdPtqiDZUWdINTj15OShttx3P4DAzEPQjzEGr0WJQr71DS6I2eTGdIaMg/LPGbVbp4vlL4fXL3Z0P7uw+/alPVTfYqV/6pV/q1OT51E8vOTq4nj+nQwGL1JHq8Hr0eN4K41GntrecG/lhlTU79995591cB58UtMbXR3Siu/iKf45Gnn2GOnC/V1CfIH/LaDyURQ9Rg2itCSq1gAigt6x0pFGJJncqCCplmvfO5Y+NikOrfkfIgBMwwuJMkuFpjv2+FIbLG7hGdqk5EQZbTNlNxXKE6PSGMEVcikbpKzjGKdH1ftCrhEuqaQR7nYtoIrz7Dx5mCP6gI7yPP76XnsW99ioIEoOFaQQxHDgb5G3PH2HogS+HqJFoAKlpMbdKNNfrfNEBd9fwXveFJaDSv+WnRHrRenJPYxiN0twT9YbAUm7h21EaBx6+KK8HTCc4BM9BMUpX0lujsBzu0zRC5eHACHaUQB/glaPSous3g14zx9BRmzxBf8kHftR9XQtgLDgM2znTJds5OuTr9EqCkZmgPFiO4LcJgZO8cB7cci9SLozkwwv0oWXpiaBD0fpTnz1O+OwI9oK/rjk3+RavFx7713rOcFCPt3foaa/RwpMnx2MMk6+jkOAk9sUGNfqzpuqazB498oWEc5Hvy/aWz8aAdAND6KSrJzqToK06x0lOW3stL+C+8VIk/+KZNqQueuSNFn38IXrkw7PKitWzYx2zwEi98puekhdsuOdQBr1KBL/rQUlvHWlYuoGzjk6nvUhheNEt7lN42ndGd2Cq81w6A/gDN/pE7j4WS37grgjOimQvbeld83D0G7/z1zp1zF1LRw8+a7dDC96eynLF18Pw+80gn3LwNwpDC14LaHdv8Wy93s9Llzn+M5Gx+2Sy6hYWTLg6imBOJ/51PBaux8cPS1fX2yNDHV8fZla3Mt7Bq25wugs8R9OuNiXBHQxfy+9GqSg/3Xhip/CrZ3Fw+BoZBz2w1hIEeOoSyAi+S4fUK478px2zUaI0eQbvdE5zvZymaLrSLBs759o9MOApKCdIc77g/6Dh7OGll7vLF/S0zbuPIXn1/GyM6m736IFerje1n/c45O5FFCu3ds/OPt89PRMm5metCbFdIHeMAKNuVWixa0jSOKzIS+QeXpUhkB0nBHkEVgGcp+xJGrgRUgWlHnBSyJQpRTIS7JrFXr2rzsVIvf+JA+8U5sB4+Ph4dzcN7M7djxvv3T9KL53QA+9VlDcxNqQOvU49uDNSS4A1ojjKAOfM20qMqh7HgC2nQ0l8tw0gD25rSFWU5AdncJKmlz75GT7fhHJO6POmls1ZbPxhJEyX2cFnMZyxpQga2sqnLJjSKNFFChgDXYcSfJbBFFcZsAW4iT1P9RN1U5JP15PS5Qit1/LmuGCmqlxvzikRfPjAC93qkiYKQPZTJFvedR9MaY4rv3N0De7yTePTwMAh975G6gwDBDq6RlPmfOgV5ZGmvvI78mzSlqc9vb2o7omkqP7pLetsdbE/YeG8eDHXjO1sPhp6xtkwXOqWR337tC55SJu3mDAEppfmlWjFg7fbaCKTBUtUV/md29AvTA4q98YgeabvdFqc3gmr/iWvlVZ9DszCjt4uWYrrnjKOyguLjoXvCvgi79rYsB4LWnWv8rML+1RXpp2HnkH1NZgkTD/P2oDlOvXCZdWv3a9zxxUX7DfjCvLs0zaOc5zLqt+5NOVW2qpbkK78PlzB/X2eOTamfWvXSWx0T1688gJuvJcGlzrf8PNVqvV1FHlaVwQvdnrfBrc+SjKdBQEMtkR0Dj6Y2q1RVrK2HXNUSy+N5MDXcZg46Ss4d3/RbXQ7b0cZ3afvIvxMnatbXjSs6VBpwuKVsvLs1/ODhIPf/of+i/dMBRgeBlyUyXbiUBSqTqZAYtjtWky7jwJFEGnNYQOTkCIqXJUmb69B8i9MykFaEQ1y3X2Wn+kOr9/p2otMeJGispXBRJBeY/EKozc6i4sCnSJInLynYTFE2D/f54v0xlTaqdvN6cLFNJYpDg/THsdR6c3U4G31JnfKQDQM1+sJ4zG/Zauk42gi99ZhNEWoeriP4zwJdtVfJ/gshjmwCY6CzYPJ05AI2VZp6aYETaum2AnLCXxNjSxDKq/ypkDG2aVRt0HMrkzTB0bsno3CE3nhwlnX4CURLhS3gXwCYymWQ+nL/Tr44CMrmbYcPuVIKtWR3Ccr01fSO8XM2YMauTZX7psyVL97aCCdXm/11cGmvCkuI9PiknLP4sQ67ZRz+fAATaZg7HrrFJh7OXKepkGh2Cn59HTdE/yvRpCj8vDMvU75JKBlAswHF8HOVbJa5bu7VoMOjzVWeKNDZwI88EVgTEsup3c+oxs64iW5Nhxcu+rjqXbsTe8WR/15lV71T/3Bca0L4zNcV4dTBYuedgQCY6blhtcXAxfunGyn+1KEgVFfywZep6WTpozt+vcfPii+XgStPplsvLGbt20o1/jcNpT8qX3LPxsUSnRlBWGn0YvUYZShPLl98OEHxfX2W2/vHvY9s7FBiqWIsPje8gH0JIYejWDqZHOSqbVZ5nEonWlyzLWiqYejX/I11daQciewPyGc3ANTZT0FvWfV8dG/GdV2ejTB9KwpRnqnPduQZRq4/EgZbUhYMPGvx5SXZ8kXSeBKF+RWpI/mpEg3JLWR5EYimi2XmOFJofJxOl/wV8+U1Z6kGeFbzmivIfnZbGp6cCYd+pRr5y0wjh48qJ698847KTcO8sMPP+wOS7iJ5JHcpWnZJOtwgjpm04rXAM7MFL2TVzuyWeXdd98NHN+a9DrDeR/r2qSCuGnjW2eCIvyA4ezzF+bfMd4c6DRcRrzbYy/rIYQ5GfUBGnQ2xVoCj4Ju1dVslckxIslj1GUB1gaUWY/Q2GZ0NCYusX5s0oyWTIn2cxy5Lpwov0/6mAK13lbFjZIa1SljApYQeg5G0leEgwhLcVEgpsg4DOnJs0aj6rTmcfz46e7o0ePdgwyn3//go92dj+52utO9MGSEn0ajHs5PT96ITTSVApk+X6fnlMpns0R6SjGCdQ7oCF0UUS/rOUcG58bp/YmlP85xHFiuAxPf25gCZ/XUrNn03YmmJqJMNpigeBlz+WfcEWeRxmhEJ7i36us0YOPmtKJIjOTChXMgtRWWYjc/yEY27SRN+QVPVckWGEYK6TUe+0Cotcr03oLLUnR4UGJrxnqxi25h4TR4SYBHIiY4C24CfIS5Hv6BAaZdjTSBDi/c+nq2xJydpMFlRXCUJx/vZhVJTzxjVJc8g9PGh+0c3+pgQo/ODAeoQ8LRvxk66ijvZnTquOp0vo/LklWXFKLAruWRZuS65O1ab9806nNTqvjFugmhQX19pCXJJ3rHCaEtAuvGhVzPp6RioKN36ummlUvzFYZxXjNlDiZaF81LNwTXQvEObu01J/R8C+uetRk0vX/nw6YpK33lhYMokNmMdAIvsY7ujXz7+oCfC0d2R+e1jx7t4eH8BM8E5/vhTbiCa1O9DDP4S0bWybRx7fNEbhv8FWdJhx4mPTIQZ6Qq79LJ0QFTmWuGqPASbYoyw4Igbd89cMnaIyI2rZzznGZH66c4M1jedvP8WfSDzqStsEnqUp7+TQc59il58TqV5P725Za9tkkfBNcLV6Gyid5pX76TCZbNJ5yZxxNsbPFw+Te/+c0+cmDtT8RbMDhDa4Hzlp9TO7bqWPFXEg5+08/88feM4PrgJwUOQfMhS8SoAO/CjDA+3M3tpOVOe8ptNBDYFFhjLgIQGmVZ7bs9KYJI6BqE6/xaYfOBO+VKWHPmFs+Xi4ivuQsv9+XbbjTvPgOGCU0tcyas9MnbAO+cn9TrXs7RphdDAWwYsC6D4RZqX8R4tWjuUm5lja5syJihPsM1tFNKZSmhb83VMCQ/IjxkXmVKYxgBztSRKChfY3P8JGoWE73dK+6bQ3FOWT2Tpd6lpEspluIyTMm9TQe8qoJ68Nyi8hqJet6lI6bApKjD09DEQQdWOo4ncOWfzSh6lfQg10lb9xb+Ohv4OFPBY3AYfYagDxtfmmlgjg0ceHnIfN846Pnj85pm7UPh6kod3ayS+3rPq0Gsup3Dhd4aIbUHHT3msEsm5xsD0ZFm6oYHPGt4Up6eDf+GP3rsjvSj9ShHnXPeDRsxVPePHuwePjpuO/KaJZ0ZIxywl6F1VH42PwX/pAWBjlDQzZgwnEbin3rn3U6Fky1NS8bymrxd6UTmf2HNeji+RSfgXxp0NrZ6U448hG58ADdpcHGfA8VDafSiG3ASOvIJD+HmdVtk1dmJIOBl7fDw4PvFjcfkCKaH5rvBIXplFEkGuVU80M1Iu/ZMXLfqoz0dHzrCCOLtrRi7Lo/kAkx8FEpbOw+m3406jGLoljYXuSRPOJX/HHtGjnDXdoM0+Xo84WRGZsHdYDtf9bgnj2t0zXH0e/IlT/To448/bp30F3xldOLQgjZ8paNk39eKKZv8rmly+RUcC3frlKiPXISR5ev3T0I7aOzzdCrAxpPiFrg9cb7J3htcvGruZGNNMLAppVOLyYt7RnVm4GYdD44JoVvN7I2NJDdv3SyNgufqOisQ+qfKUxzpjXROzRT1W2/dbl467sg26eRwbJ///Od3v/E3/sbuzNQ22TIzXfg7rw6bTiF+LJ+D/h80HHzx3/1P3jNiAUAnCTOr3wHiDf7dqCAnpQgj7NIxi9LmRxGaugmsQklZGQKn8+6JbVRbHkeNznSLa0PpGsNUAVKrqgAljII5dR0Mt/OBs26o06ljz5XPbTCDUevri6qTsKa8VsCzUb3E1rXOR8mblvwerPW1AW8uocThRCsrvDgEPbjZKRhapUtLvb5IYIs9o8fxgW6Ux/mZ7mFMynu451gHmWjTCGH7SCtqTWesL5Yz9vgrMHRG4XioQXXePA2sX1QIbkaTpiw1OJExnblwBi3ltgZpjXEM8fQcVaROm0/G2A8/PFOn6uV8NBAGbBmD8gxegcFQIbhfDsDZnNOYPjCdiH92mhn1MXSmWNUnkBBYL/tZpM3JBYfZ8Td87vsmQ7upkeXk4bSC61UOy2iDL1H0GbfgVl5XS0Y3OGQIK+c5RnKmO4zO8EvDRwFQ9Nh6m/zpaIT3nB15eYZJPp0LRlm5NU3bZ6ICsy/IDv1et8cpMCKCTkf1K7iZuulbSpLHyB2e4+zOl36618cbUrZOetFlnBMGtn0m1mDnmh53+SDl53muoYcOyu++1+nhtzrxjSFiWDhfzs60kt2Z2gfDbRfthfCGUy6Goa16TMej9wHfXnp33qYeedzHdnjhr85Cd0On0V6+eLnPb3340Z1uSe9D1toY2iC5lV/GO5pQZ8jR0e/pvLhD4Lo29O9VlwNsSuMU6RxnD6a4dHaF/evUCkzxdoVR+9m1SetiS/cMHKonoQ2e8rY9pWzlkKPrE2eWoy6Y+2SF54IUcDo6qq6ANXo/uTfcyXnDEa5JKW1kDBf86MxCnEeYnbvJgX/BAQz/z9uZzdnR5ThKeJKv6xQvXjpllVtweHB0v9+/9EIKFRuxucchqU95uAmVceryzJyXQH/5y79h9/bbtxPf7XSlZ/FMgXKI9ATN8uOb9mKAYZp0rd+1bUaGHPHi7w8azt6+FSBnn+0e3L+zu3vn27vHabDhzO4spXkW45BG7fwgnjD9hTQ2vcREggmjVqgyYiIio20VDCYlhvM5EixDhBEciBERR0Ro2zVROE+d3RSC0xGYMv3uXof6jFIY8lKPTS82Aks2clD3lM8155br6e1thk18PnguXNtIokzuKQN3KqGHaBrWs4Lq6DTdLoYoPLFNm4Dv3Pm4xs0ONuWHDjDHIb5W7xZNczICejaMdMlLWDjJo+xyTnArrm8IVT16e3pHFMQ1nrvG81W/c/UxvBoX40VpVj2cxBiJTXYJIzfboMehrcZbWe6Flb+bVN4IcBFNvWhkq3GfKGx6bLMZ4XHTKPNSdLioq+XxbKNtv37X8ju6v/JIU4+8a9edI4eq44bd08TDG7aEkUjZZVCVW3DhseoFZ8WFB6o538XLVX/hJW2VdXwzgL14jv8LtnNTNx7O9Xb5xQ/5ln7tB/D365B3yV7edb3STmElbmi555qxgYM2IXJ8jBD46PKe0V6nM9tp6eCqzKobDHWs4D7d29cv9xceAtmrXx2+rnDh0sXd7bff6o689z/8oM8jurdPtaUBJr+j1T2a4LGiIE3djkqsfIse59L24+Sd4Hzhu+p5M6qLvMBTlyBNfke04emiszuq0+bAnro2XUpeeInOPwm3FVfZqWPOLV10h+02QwDOsgVmauA209zD91q52LWX2whq8Yk+w9cUPdnpTNkAdUYn6uWz3B9892lF27oGYz+AZWcx/hi9je180GvwW2fKy+fcN+1WxxWt8BfQJKx05Z3/SsLBX/x//b/fu3ElDfhlGHV8tDsOYq9iiLo+8TKGjkuLc+Hq1FfFDMG8vdFHnVgYGPE0+g9x0yDz7Nqkvgpees5GNxFZeyimQfX2OqUTxMHUo5j1gyhzrvWw2+POfWnWQPTwnGPw2TRI1yndfs0reMf4YvkwKIpHQeRII5U+MHur1+5hqiNY8MmhoZt1cu66aYnoMrzu82kRmNEbx433XT+LICKRbnCZ57+iHPLoROTCJgRvDz+8HMeTHpgRnpFBp0O36I0oeI12vS7TqaW3tFHuGPLUo+evFw12R2HhH+IoBPqVIY9jGx8itxvXb7RcG0kM1npOqW/DT7rGQJGckxWi8aYjxhyNXk1DdgNM8uiJUtL10GtH/Rlt+U5XR6KB/Si0atOmTWYkGtiRY+HlnMG8dMl0xmF7nZ7p4siNUtY0Jr7hw5XDyzmPTOkhnUkN6DfqXg2ndBthBZnSkjqU7QgvOJKTXhPcIjYpraubeDqyerb7IL1J6eQjmopTm2nYoXd0aXrieD3GJ+iHzjiLAdwRv4BGxkfdHsg+ijwA6AaQyAJKI6+npaF0hj+etasxSH1k2imm8LrTwvQhJeFjBGS0Jo+RTmklm+BFTgJelI4gIV8NTOgpzyIPMxLXDq+O7KOTRsV0zWio/El9zmf2R+dvnmv0KjQOSHtt2dAxm96iX5FjR6gZPUg3EhFwDY7zVYbBUX7vQMUnncmvff1ru3c//anmv5zOkPtoRbNnE/FUZzmJVL4hpzlnB2BnephuPAnuwSl8kW/sxxhisSE8cY4X+O7lCtrk0qnOpiSYRenGnlxqEysw6PjaF0wnLxrw2OgXUiczStuxm1Sia+Fkr9nEmeKdzrIylU9lGf3PMQDD9+lsqZn+myXqs5ghDEzT7ihXFf7olJgiteFO+8NzMqCHRtshrPizDV5abhS/Zh1kIve2oYzeVaqOR9sudSNvOqbdeB+mrxUUVvDmsAS0ufYycTM3Ogbw+vrXv5rBwocdxZu2toZn7c7nfYwQvS8THwwmjOyMAKv/eEzH0hnDB/z6QcPZ3/Kjt3f/29/55d3/4Q/+rt3v/z2/bfflH7m9u+Chggcf744+fn/38N7d3dMYbY1CQzPKOX6Snmzq8In+sCNMD6NTbz1tmFNlT6wQg2AXXnu9KQeH5JD7UO3Ghggdg6u8bQphek5t8TeSC8tyjJFLjQZgfb4vx472ogfyvjDig1F8nLgW3wmerjiXdwXnxe+NOD3owFE/1XEOXirR402WpgmcyRqpPXjgDSVHHbFIW3yQZ+Ce9jRtEjFykv6cUUi+JUjMlN7pli2P6L7rxdeBPT3nBUN0X5BfQ6XwgvMa3YvTwOHYhpN8yqzyCO+zc3BJWPBWj1r+/cjszXnMi2PyifKDR9nhJ6qv9WyNeB+OdHkE1wJ85YPDPt2Oa8QmXf593ggwK+7u57BC1yKTJi584Gh0aQRsjUC6l9TW/iTUaATufn3nqHuu5RXdJwvwXDN48F+0SBPkqU4EqSWbCcMTQRmjKNdKlQ7HpC/ck6lj1D2Vru50Wjl1gdHyOUff4qMgjSPGb4aJLji6ptvyNqb2Ptye/Ojrw8sMesDQJ3WUF4GP3uUswNEmFj9WHjCdCy9zcM5wgq2ckY/Zh8/8yGf7mZd/8A/+QfNqU/hhQ5cyDKK8ixcndOVe9TGX0kpn74/MXcND52zdcxSLS/CAO5zdW7omuC/NtehckIferOfDVpr7i6frWlj05+wEHttk8DDrrgM7tW/5hpZPisUptrmPEKXdap/qe/pEB9wuSNODpsKnfXUj3UbTdMRSd3RQGUaOfIzuyosNb6NFMzDdDJP8HnFyPXi/qCzIfd/BKU/33Qcbf9yX5r53aZIvJ2fNT730h2w4TWXGdg0/HcnI0T35170fNBz8zb/21967fuHs7tbVS7vPvHVz97nPvrP79Lu3dpfSkp89i7I+nV6o3rl3ql0+zGjk0mHEEO/92MOFcXp6BfH4oTAI0LIwkiEoc0ag64H1XG0KOUI3MnRLOcjLMaOXKIxrxXLeRu4Ifs7B7WJwzpyzSsq2+vzc67qgUslU4cELQBaME82vpiLF6+Cc5FKWJgoIUQ7gyZH7G5zEGqIoDdijGHE+GfbbgMKA9AHwKKK1Mz0sIw69ZoLrWweiqEYS6pjpofTCAkNZcPQiLeK7nikIfIrSboI2CiR8cYS/4Rm84RqIxQW+165f2V25arqQTEZp5DlHHpsRwgXnRnCCUQpcZz1yZNMGkWOnORPBbmcnVcvrpA44uHmWySMm3ioCP+tNU28ccXuSFva9QWWmXDRG9/vGCjwxusDnZKT8RgD4DS844d0TXxp/OrSQF73EFw2n7yCMYYMz1AIsskojDt/XjALHCx/033/woEb60uWZVsVBveFuFEkFXdSnd85zd3RIBzCdnYcpmxEmRIxI5SB/PdqrXftSfcoGkW44qFMK3PbMxwDBAd1GONeuZJSVikbXxhH6IkEJlabmlHPa9bDEWR8FOrADi67A1RoHWTFgeGiEpz4fXvXWDjMF5Wk6nsrAWzMxnXqYEbeRurU6NGhbRnid0kyCyBC2g7TV6xzedJfz6ouwQxM7UB7gd2SMBnru1XXgeck5yowAbGr4x//kn+x+y4//+O76jasZBdzdHbbzsIsxN5IfNqADXVqnkQna59nYwI5e2JBi7cd1O9a5j88KSyOPjlQ3nMtvvM1Rm3Z/PskDX8XcD4+3/Iy4DhK9vXHtRmdb8FJuvITftN0EupZyZhu0Bfiqw0xF9b14jdPu2imakj4wphMKjaS2vWkD0FH3rMOSj2nLOBabzgKD7XnG2STN1KWgvBkFoTjm2NmaPmsZPWI/A1MbWaO8dm6iK31EJh37t995t7yG/3e+834d2ers0MfiROYpCx8jfHkEozpO8ktf+nLLkDf6lPXJIHQ4f//9D9rRkXdGy+Mn6C++9zGc7xOWrISz19LJPzyIITz3anfrysHui5+5sfvtP/mju9/3M7919x/8/t+1+12/8zftfvTzN9Ig0nN5kGHn3Tt95dTLjO4I5EUMS+eJo7D5F1lOz8u2coRBWKNRqd6Ve0ma9JyXoWGWYz9b8yzna7TGIOl9ciYdoUWBA0x8dXYYr3OCnlcvGV2C03hS5hljTklCZUeSp/fhgmGzfrc1FtfBY51PHCWSr86w9aiPEZl78pWhTRsHwjF5E3gdVGgglAW7PfocCTg153waUxUp/JBXD1EPr4oSoym/4P7wkVJE0SPoBXfRtGJxSnBf9BiJ1wnpkellud+dYVv9Sx6OAhjKNT3deD1599+MgpF9clXObYEJeqVv9kzBwh9w0asOaeOIxmmufNLAp+icjzKu3Xe+8u5fC/i3+C0U/z18F4zFJ/k0InhZL8Ab1wy0fCneoNxs3GAYpTBmkWPwBEedZDv5zpVfS9ZwWI1ecF16w592dBIWLgweWLOLc2gzendUfhzw8DNYJQZBBi+nvd8XA5+uK8KBHoIfy34Cp/ikPVo7NQIgMWGNXN3Xw/fyAV9e8IZ+tJoy9niLacqnOm7hm2msRb/jfBfPtNj01gfuqY4O7kMDfNTlZRECh0cGyv/2n/6d6WjPW/bpAVgDfzo2s3lu4JWmJGoTyqb/sPFv1qnkWTMBy+HCZT8uvJTHZ1EautS57gvyrOslV3xeQf79IO/Kv85XnWNPNvvD9kUvdMB6HXzXPTAd98+xjWPteZwQeJog+VheOX70sDao9HCskXPhiWaqtkdW4G6N+PjRUXE0gq/jynk7lI9jkyJXG+/IYfFEJxVszmrZMDisNiWa4i1+qdO1Z+76DGryqlPd5G4aE4yrV68UB/mN+txbeu+4+K2eX0mIu4hC+9R+iLsYeBfPPt/dvHpm96M/cnX3lR//9O5nfvrLu9/7M1/Z/e9+90/svvzFt3YXd492D+98u/FZ14FiEFK3qDNrlKcXROn0/m0lN2XXqZUgqaciOod06IlhfyOGhumZhXGcVGBHLdrbECc99wnvJE/OU5YA6yCjBTP6oZSaRGAEzijZxCWAdVzn+3Gc3ORdUb4qVSiZ5whBnyB9CQF9+2Um6gxonKN0emoWfRlRjZJizXoVxZ0j6k0dmH7su0s5n3ZQTxtcnY1TRCbOtM3UK4yxSucgDcLOrH5tIPfA6I4/Wp38K8C5NG5ykm/V2ZctS08+nF33pYtoW3ygB8+j4JTUKI2x0vm4dPGwdXx3QMTwRrk1JTy801lwHh6GB+pdTkT9jvKA252GSWu9cN/ui61l45ugjJ2Ud+/fy/1Xnb409WPECX9pZOCIT1ill28dEK40UFM0NUbXp47kjw6CMQZLIzdNczaN/34buXqHx4ES2KGw10PrjP5XIx9+jkwW7u7rzXNw3qiyHqGglxzbejaLU9IhfRWjZgQU4KEhdaWdgGmHbb9OzliV1PBvcxB4r7MBD4bI9dpkcZSRrNEWGcEZbfMGlwnSlLOxgSzBWzIQ3Scrb25h0EzjqYMhtO5oVPk7fsfv2P3tv/232xFZMMEaHk9oZ2vvWj3gLh022kQb+cyIU7p2caqnItjC0peJ2sJMO8tzet9Z5JQ0o0LvmHUuLFiO8sK1ncXIZMEQnIfTdUCnqRPcQyc43zemZO3eRi/ZmQ2Im+4+gcex0RxU06LLhRva2/KizDPaTXp0hRyXLOn/4aFnKgd/dmleM/akdl0aXVAn2cnvuU7peGVdWvvQQbQWjw/S8Q3v1xS3AZFpy3/xL/5FHeaPZxTfdcfA8Tyejg89aIco+aWDtWzKryScxSivBTItYfv5lcOL/ezL+Yz0zp15unv31uXdb/6xT+1+9+/4zbs/8DO/bff7fvdP7f43v/mzu7evhZlH7++O7n24exgj8eTRcagw/RLjySKEiQu5Ihi8xvCME2A4KGhVLpImBOmC3gqGB72kpWCMI6eDsYjsLs6cd/fkmB7FtjwRfkdsc29gTVwjPLDBWXEpSmHm3n7kmHPovdmlFgVMHYvpIphzfxuZyrOVp1j78IQpM40omPXcPTDAJdilHIyKdNf7wpXm8z0L5vB0lHlF98BgbPDbfdOi4Avun34UdYzPfvkwTAsd2BxscGDMHaWtUGOfS2SJ7iVHYcjrwWa4g293q/rEVQ9axEXLSsPHFcCUVmeZ0F6nuoKXcqI8C6ZAHzxQCwdh4SzduaixmYL6zne+0/psg9a43IPjqmfKDVx16nS4j7/qVsfapbi+5rD4BIaernMw1lEe5+I+TzmfxaNxvGZIpn5lFq0rT/WivZUN0YSVVyh/YkDwTzonxwnSvz5KkmL9CoIXAG8GUV6jy+M4Nr167cBuTHV1urKdmunIDA+mrsJP1N7hRvfe1GHRuXzyMJrDZ2tBI1+wpf3kT/5kRwZ/9+/+3R6lceSLd/TMsVHB0PYydLmPRksH7jH05ZPANmw6o05RgE95lXhCR+7BXdqbYeUBl8F33vaW/Pv392EK8FmhcJddenWqv9K7oeaNsuv+aT6zGezY5CuftceANNtmpi3SfI3O1pnQ7y5uvHNrbF3gxPHJS9709mJfyJBByNORpXrJ4fih0d50UKQZhZEnfcUH6TpGjosvHJo6wNGpcZ+j0/n76Z/+6ZZ378qVy7tf+IVfaH754FOZbvJ0PJHn9wmLvtJ4JojFy0Uzz3u3RAzos749xOjg2uXD3dUMOW8eXti9c/3C7sc+c23373zl87s//O/9xO4P/Lu/YffTP/nZ3eEFzkMP/EF7X3oGS7kNrzutGYO+mN2KYaHnuTE9Mm6vtBxPUNZbU05HYjHaGlXSVmxvhjJEB3JZp6ZcR3RJF9Tl2kaP4hNYnrnpS6njlDhEDFxRHrECDzyPQEjv9RbBaEjZhZuoHgIVlVnnq8yCvRq79KUAHYF1e/BsNoG3781xTMpOneoZHFtnFHK9d3MGZNNgVli44f3aTiwUds/JZK7hsxqCa2HqnOM6d+81OYq5tdIXbQN3cFZ25dVLIxuvxiJbL8aVz0hWz3F621Pn4pfGprFwLhyv4Fq6OuVdstsP0tE/dKEpeTvizdWQ03tw0oNU/82bN+rsNFYGQn0auq8r1LlldA1c5ZX8DDmZLLnBYWQ/zk7gUIzoTCN3rTBlPEwvbfFmBfj2HZ4J+Lg6GOS15KfMBMfQmPKi9AVPGdG5jqdefkdxiTolpi+70SP5ObQ+A5prjsPyg2lLu3PBWHQM7Fc1PAwQ43775q0+M8UwwQ/+psln9H3aZkY+Rnan7QcfF57NF3afO5gpz+Xw1CX+gT/8h3Z/5+/8ne7QZF/AWPXNCxA4/1NeLj6IZPJJfFm6Kay8C9fBd9qZsJ+P7Mm0dScu2PChA0Ys+zwzYuoGki3vCq7VsepZcV23bOKb95M4kf1hBBM4DC8wMHhoWvJxXPF2GVHmGu+NIdEZfQjGtZ+Fl4CH+GLqnlzhrwOifm8e6gaX6H93iUc2yvn803qkAFw7MwXtSdqaxgQPrHFgV1oPOdph+c//+T9v2/vc5z63+yN/5I+0XeOjMv/j//g/9Qju4gW46lbfDxMO/vu/9jfes3nAlJ/FzC6cMo6bUtjcYF72MAbKdNvFg1e7G9cu796+dXX3zju3d5/97Gd2164epvE/3j16eD+MP4rhj7AxfjO+jl04Do6TkkDxo3DYPcN/StNDBSwoYyv9CJzgRwnhVSaDnPwYmIxd2zPNCZqNL32sIflfBe5Ma6UnUB2IQoOTnLPxJKG9q9zsZZTCL/V02idYUiT2tg0GnkJoePZs1isrkPzWmyHA7qaU8LVb/EtDlCo3wXBNGdDlWSJBQzlKFPpxRTQG+f3pEUP8nqdcv8dW4aNvDP+pIoyC2FLMeF+7drWp1ggFvDRK03g9yLzKUTbs1CPWcPBsHjeYzR7z2MFmODArRoYxNWXRtJACWw/ajjzwLkqaRF+XgCeHYmG7PA6s6loiZWcQdWzgjj92/plmNc9fp538tuWbducY0N+pl9Jhp9foDzo0VIYZRqdsiRyCV3mVOr/+jW/t3v/ggz7w+oXPf77IzyeZTAdNQxZsJoKfChi1fgoo+JnC8rC1LxYch2b00uy+szDwB/dLfWMMSMrYxOKlAvJ4oBdvlTPV2M5OeOB9kteuXk2eCmN4GwA0BZyFVzuUwRVeXgIhtUYvP7wpNjnC0ygeHEdv2cAz+enZvKczOG/t1MYE70s0srTt3xSW7yEGVDuPNrLceut2qh3jQ/6cJP6tbezk6BEdnbbL6Th7oUGdbnD1iSd65RGby4c+HzNOyUPlgOAHOR7GQH704Z3d177+1Xbw3vnUu9WfpR+OoraY/z1nU5xHufow+exgzXVY6bEJG3l6P2UkzodMyYDzAQ9Nw4fpEM/bXchRu1s0w08eNdoAYws9x19dPWerfuA3fzEr75s/145ts7WIub/gwi+/yjp8Y8/gSZZCN9JEVsUj5em5QQZ91ca9MCHJWz1TpjwJ3/3Ug7fdQJM81Ku24FxsxPXrGd37igG7FP1P+6FLbGc71bQldtLUuU84efRqdGA2MnFiHkFY7Q9eHOK3vvWN5v2Nv/HLgUUWr/rM3Re+8IXdF7/4Yye7L91D58/93M9lpHe0e/fdT3Vjyv40OnmUj8uTrJ7r9whgrnjwV/7qX39vdtopFwbIkFgnEMEzMO2Gm7rLT6XWKyj0lSjp7asHux9599rus5+6ubt+1fD1Sb8e8HGQfRQFeIq/qegsQxEpYMTZs4TnFT4PwxTTdZ6J0gjdn17bxShLnw0ZWVOHEtnnRAKv02tJMxcvEyegEcrvWRRfaHiqwSDSddKNvmqwUnC+BJ68QDHboZdCBHjw4EiTJwKoKlZpXpbmC1GA8U0a4zbloudPcYusZ58Yu3Ar9UVLAjeKEli5SGZGSKOiPKEhwBiVY4vJx4+6axGNjA96YKeh2XDz5LGFfz3aobe7r8KTYJI0jT18Da7dQQUXtIWAWdeZkRfHohdoxyLGJikORX2hAc6BYhqOYeE81ouXS3vLxzDiaeBYB+B81E0m6Pc1C1V7bZZNOnbwPn8efGP07t07qvHSWzcVbeed3rwGdt7uwOiGl/+meJ93gyfjDwfP310Mr96+dTPH0RnrkPcf3D+pG0/bODf+M04W2jkYzwflVg1286eOb3z9m7tf/IVfjJG4vvv85z6/u3njZmnXO7VjkQ7ooIzDSSNLObKzIcO0WHfnAZoOSb/5lnLo9GkevVg9Wp3ES4n4jjEc/4N793f37z6Yxf0IiHG0g26tl3j+ynf4tC9LC0adL9IW1rpad4SGghrHjVbn0otj+GA3ZdCq7l8Kv01ZdVRtA0t0iC74Gjm67GwT0GXUbfesZ8zsIiUr33ikCwDeC7/pajs30QlTwpwkmHDVRvGEznmOq2tCuX8xdSnT5xbDn5eee6M39Ee7CyVlZdLUgy6OEQx40Q3vTmQY33rn7d2z4I1m7VNYbcKbjrztgyM5TltSt6OOiOA5uJr9lFVnigVnnazUmLrXc2y1WXHIbB/del7HGny0peTpK7cCofYseNOx73z7W8W1z4hFBjpbdsfq/Lc9JiNnphxrKk1d2gLzLYt6zqdN+Laj6cluwqGL4VNQrB3T0j3wr6zY9d/UZ6e1OuiPDSrgqS3FWmM7sKFRJ9GR3vS5wciuvAgzih1ByJ9TeoJVojp10tT59u0bu69/6+u7i9HTa9evpVw6oUZu+d3JqO2hTSmxIeDfunVj94UvfiFt3weA6d50fmaG4HLoNPvh+HT3T//pP+10qA/EXr06L3/mD0pJzmv7BU7uB3B0yqwQZ/c336vRpWCB0xFQCB2jkZDrnuV6vPxEPUCbU27EwV29nMbN8UXI73zqnd3NKKQF9+7CiaCXsuKYL1trlAyIBtSeS+oYgkybTA9v1VdD2vYDcU4y2G6NHV7n9DoIMEoir00rkcbEIYD40vg5AD2xcUrFZztvBpoEYg6jHpMOfxAoRv6SFlUj+SjobF3XaMLI4otvScqR83zxInRHkJ03bzkNdCJc+yHZlIO7SNgegp2Q9BgsDUKD8nCl+0V3K48nVVyJ6q4BnlGi+00P7u08xKAxNviOfzNqS8NI9jHcRnnKtHgbgN67DUYcnM5HNx6lPB5xsY74Ed2NEs/OW8Xhq6HiY5oShuweHT/efeOb3wyMeQt+t8mHZnhxSkaXtuAXXo5GRGREnxnc84GNvitxDPLOuozHDuaLzZyiEazREmeF9qtp/LZfX+wmEZ0Tjmsa9Te/+Y3d3//7/9/AurD70fQwP/vpz5ROAkTHkgdVmA7eTNFWbrlHN+Wjvozn0cPjnXcwnj8/IzgdK3kvxbhyXOhBr3e9eiCaY7SeaJQKn747NfSQRddJYhTqGDA3901HuR4WhS+jjG2r9LMOkPAS6Q3DD0dqLXJMHDj+9GXg0Qk8mtahWM6T32YC/MUr8q1LyAla9LAfxdF1FKZM0jxs7J66bNLg8Ogb3hjt4g1neb3bzi8VX/lN7a1RViC1DvWBo02N7u7S4XnSby96s8paWzUKP7ySUQxnGzhkP3YhtEevUcWuHKez5J2YjkaZI9tx+mZ25PcmJjpaevzDr1ZtJM32TScKPh4VsIMZbdhfXLepZrr4/vvfSYflUR2yDgx91BbQuwJY9Ae99Ik9qj3bsmh35ziEjR/d2LfJunwLburzdRq84+S8XBmPb928UZq6hJA/TsWJ/AIo6jJbpW0Be85HVkMnO1O7gPYRevXNV+t1BHTcwMRbdc4GrfO7r6Yd/cjnPhc9Pox+PN69/dY7u8985jN9zOBHf/RHd2+9fTujvsg+ulG8igXc6Ilp6/m6gR23P/uzP9sOn3JeJWZkqC2MbkxcYenHftonhZVPOPhLf+VvvWfgFtZveBAAEUscJgluUc4xdgRAEIbTEf5BjEwQh9jNGzd2n/7UWxnpZZj6mXd2Fw/CwOePdk+P0vuwWyeKhmZm8NWrlD1jfcTwNELnO1I3IfnawsF5JlUPVZlKIKXgYHSR3ttmSPusWpR8qVQbbq7CHle5jqGLgCnepCg2Rrwh95OrsGo4Wn5T5twzqmEkpTVvCKB4VdKcw1leCiCfPAyOV+1Uvq0x/wPXmmE/w5IuGsU0LSHddI5RHWc/AhwD0+mtwJq3QOgoDBxR4Ix7HSG2cbbs5BE4LMbeOwxNUTNQrRe+dV4zBakht0zgc0iMFlDk3eeyYtT00pTDNWSqaUbayZP8gqkVYBgZBqadjNB/FCNguvDmzdsdyalLo/fAss/+d6diG2X4GeDqMUVMHnqDply9vPr69gDrNEyGiBGeB1wZFyrrOUU4c5Iz+giM4McgQfpBOmE/+3M/u/t2DOcXv/Cjuy996UudGtOgjZTl50DL/8DXMBmmfWeHL4xIWNlRkK9icHaMQ6fvIjM8MfWrB+tcOZubHHs/PQ04Tv5ZSkC/vN5MUmOTc7QYRffr8VEo+LFjeEOm1bvwi56Si1kL7cFoltM15ZpClQ/54mWdXfKkQZUnOmd0Bw/V3xFL6DMduWTL+Xf0SreX0Q4s1/jB4HHO8ov4SRbCpcBlH8aIJ9JBcg5tuUxA++hUWkb53LXRTa5G8dr+t+NQ4HUzowUdbvRaalGSHnYZIwDp+MPohVGDtqXdGd3SV5bCfWWs/5MvPRGmE6FdDT5ty5FvnQN+FIYBwQTlRk9ebGtRd/r5m2vXfPJmOknqWvqKutqLwBJLbe6xT/hgfaz3kpcDgw6dno5+cIr+aBvnugP3zO5p6v1GHM5hOnacHduijHuFnXJ0Wtg0oLjWdiVl8USPCA7tLJQ1wT021ihxaHhZHSUgDlu8duN68p7d/eIv/ou03yvphLwTXcCn0WuBrdSJRRO4Nqgdpa188MGd3be+9a3dV7/6tb41xeiUk/SMHT7RNTCGZ58c3Fv27nuF/fIHf+Gv/I33ePVXQbCUKBzC5ekIZgsFmrQFunPDkcLxMS8/Q3u90vBud3jxYHfz2uXdu29f330+Tu+tGxmyhuDnT493D6IQRw+OAsEQ+mJ6uRxQGkdgdE2hBmUa//OXz9rgNYS+yDn4tLfbqYRxEnTWg6umQhbh0k9xp0y5joAnbfL0rd6B04d2I/gqUsJydpSFkjD8jIbrxVy/nLZMzG2NP32xkQE8PafnnkWKEeBcyjiwU1Yjajn8DSrLsDAiRiR1RFXOWROQb4zjGBfGd+EqILl8aIOa9OIfGHg0a0ZGFjO10ynV3DeFxtlxyNZSTC21ETCSKYfuvggggVxMIdbph5ZunEi96DEKAK+IJJhycc2hPHz0sESi2fNSXp32mc/+SGWsLsbrSnDzCRCOlJw5b58rETmcAJsp1dBh5sBDu0lJ+dnViW6jmEVzcYBX6CFfU3GM7o3rV8s/r2r76le/uvv//aN/2MXvn/jxH++riJY+WcAnBw+X///J+7MmzbLsPNA7GZOHe4THHJGRc2VVZs2YiQKIgQRINptNtUlG/Rg1rXXDXyDTla54K5PM2oymG96pySYhkQAIEgRQVaic5yHm0SM8Zr3PWt9y90wkwCwQoFjF7bHjnO+cPay95j2e7jH00JW6pAG3cih3bdb060l763aMoxYEHryLdxi5iHnhiKIv2PJbGRw0eKVMlMOg1RL3CLmN40c3jqRHk954PP1aJMM5i/MngLO99lZcQzcBvIb/p7eDb2tOPmmC3Np8b1iY8cGWcCloT7V/RUf3jEwPP3b7la1nx/tm7OCbcoSP9Rgj3nxYquqS3vttnxnKe/yknOn5jRM4qz/d1zUGrtqzcuIGHnWXY5B6LWo4mrr0mBnPOjQhafBeC5Xem9GEO4EvzsWTGPukM7wJphotKXlJTDq830Y3efNPvWPs6IMydvkt7/TsPPfM6I72CUaybK7WKzl+vBdsaKv3NlUL6IaPpl1C0TD8oNwa2oaLlG3DP13TDs5K7tNQUxnjgHGaPvzwo+X0qdPL8chHjZqt2ml7kXx7aSoop8pKMLrU8DDa3nkaXkgUzA/iA7Qjj4ZkGeGif2A4lZ6ck6MMPV6/fjNtaeeEzOlxkiPXjz/6ZHnvvXcLVmnNyeEjo3uMHAcBfIwc2EUw7sWTsPe3+8+//3yYNgv7tgLUdhBdvaM8T/HW7dRwYDeY5x5lD8mJ9YXtILQUYXoTGxtHkzrkSeP359l6emHr6Y0dWbaXE/sfLC+cWFt+4ZXnlr/7N39u+R9++1eXv/Wrv7i8+pVnl32PtpcP33treRzPz1AEq0WpOUGDoGoEpBlyqN4C7Zpg5RADY8hwlA8537snr5iVwEQJKs+1gzMbrc5c5YkglOCtECafukLF4GFXsTSzEsDkgRs4SvMLNrCvPFDlIJI8oygRr7Z2ELoVI8FnnS4ez6nSpPzyghP97mc8UuPurQSGsNql7PpiO0YO7kW985jGeuZaNQUWc18YFa78nuczPKBXhKQ7+E+dtQev6o4gJI3l6QI4wOa6N1S7waFdufd+4JzQhrwVhjlAe8OKfnFo8I5hSXXjLfvBrOp7iDcQKgGdxIIhcM5ChxbUxrv3fld7I5BJUfj3Hi4dNHzh0sXl9TdfKyXBi7QCk5crMkqDJ7DyNtFePZ5VPYndq2t6eF8LBFZtQ0PDPvYRwrFnfiuXsp5eniAPA2fztdWa+H3a0Pma9qKADGLehCZpb/i0RxyCk+Cw5mnSjlaOeLzlqOS2lPsu7ZSvnoYh+Az/1Eq9VX3ei/KL2sKYGXIumYtMgXXyuyrPMzgZvEuPHnvLmjhtJFUD1/yeNKYe9ICdramHf+rUydSzb3n/3XeLR41m6EnAChgE+aa8aacrvEhTMXqEQa3RCjYy9dg0XW2Dj5KibpegTEG54pTj5JdaxBa0hxpxcu8vt2/crGstAKMfwqujP6V7/CDtVceqLhHOBo9znag+3090XvHImGBesc/+3F7Wj2yUrNOTk4+OGFinnior+aaMWVk6wfuBp7ZaOejjnuH1xqF3PRzpQPxby7UYrm9985tlsMgLR/IP/uAPlv/4H/+oTsBxJJiFO8o7euRYHIHzkbvnl+eff2F58cWXiqemXPzPATX3N3LwRWHgnzZ82bDvbpj2bgR/mzJIhXXgcJBEke8aPIjta7DZhi6hK8w9ZR9he+rR/WV/GGgtyDsa7+rMxuHl7NH1xMPL+ZNHlleef3r5lZ/75vJ3fv2Xll/9pe8s3371xeXh3WvLnesXl9vXLyyP7m1FeONRRjgo4Ns340GGMSjGw4c3lv0hZs9hUaLxfKIkKDQMEK4vgRVq2DPCPQQWJ0D6gweUYIgVhmT4hgEgfaLfjFOttLt7Lwxl6CaMk0rqA7OMX4plECJmFQ21lk0u5d3lCq7iMF0NLRUzBZb89tz9wLn3d6VZGU4wTVl70/kNZswxabwThR6qYASaYSeWYxEcNB0bedKllMprMc7hKBjzdjoSFAIFkLtKqx4wyos5RQI9sPpN6YHRuPzA7rmgXWXoongeldIILKmjYAn9BHAa5qzjtiLw5rZSRJ6n7HvJFzqMk0AhU6wTGCR1nDh5rLzujz82L/CDEkjLnV96+aUyPoM3bZEefJ6D1fPBl3uxcCRPcCJ9LSSQJs/IjfwFR2RlyvZsFL/f4IWbmjtNe2zG19s6emS9howxV28HCB0jm1b8Nl53ac0I1LaGyAWl7b3IEHIoKFt4HPiF2vSf6zgRA4swcI9xgg/vXNVHCW2mx+mddosUufdDg1oUlHYMD+7AmrLVVc5Y0lPKB6zOXPFEBXKb9g2OtQ8s+Ec5yrA6z3fPKFE9PHnXohsG33XQRLz24rvgcLZvVKyWd3A/dBG0RRvkK/hWMLk2PF3GwDvvBz96KTP0bTiTAyS9dwP7/B6ZEPx2L1+VFZm0SE+dnKR5rr6de54tFyfP9LQZvCObx5YjG5vLwbXenK8HrL4JVfaqXcru8hs3beh3jW3H3baTXTDDsdE7+lce9PL75s3rNEatriRXemk9b3cstHpxOX/+2fqkjxWbeEOZUw+emmfq4BQPfsDz54Vpw48T9unNWdl0L0zbhu9hDF96GqmI0YuaXR4wfJCdsqk7qh1jBYXLvbu3I1wPlyNrB5aNCN0hnlaA2P8oDUqP5t7Nu8vBZDx95OjyzOljy3Nnjy+vvnxu+dVffGX5B3/3F5e/85vfTU/vxLK+785y8+oHy8WP3lluXrucXuKyHD6wHkEnmKk49dV2gnbiopUJaBRC4DFG30RrJnQPEQ1p8pZXi3jda2WsfAF96852CHkvCirwOhMuMZahchGUVmSrMy7zm8ZXLkbyYVXEgG51lPCsZHYYi9EgtMN0YGMsFTUHv1YZEUjpxDoejElZEVpvhOdWiiXhqQOpq/Z7tXKTbtrc9XjeMIiVJzCLu2ka0GpXaF0so4yksUSe0WDcDE3ZbGz4rJQQQ5Ss2mp+zcgj5UlZ7w1TDydFO2/fDm1v3K7ezo7SS3vgh0J2NifvhuFrXKauYEFdeuXTDu0cvHQ7eh7Je7+9hye/Z7hobf1wnJRHNV/4o9dfWz746MMohijMl14oLxI8FoOASdk9ZNXKXU+s2rGiYeNRrd3gwTt8KadomQT4kQEE24SBzRJ+9O5PpYxiEbuXwVhMWvWOMpYGTvQqxVodeyDKJ/g3zGlFbXGO3nngkB5tlVV8Ba7cu3qn/PktqqcMxqou7wR0B9vMWcHJMWd2Jv3gXvmuFJU0e3uonovkZ7fMrnMiDxFOJtQz/JYro62Hr9eFF09EYZ47c6bKfP21N5ZPPrmQenuVsrq1Qb7hAxGe24gmBu01V1ixZQiexOatTiuAl4bZgTNht8wORmeM3MweQHN1eN5iGl8wF6T3TBwcMFjNbzFMFu2lHk7f0AXuKl3uW180XScqUxlGnLZi8Azh6t3NgQhFG3kDdunI3E/d2i1OuwaOeV9lGz1Z8ZI03oMJbQVpPXeFczJgv6ZQIwDrR5ZjJ44XH0w6NLI2oBanWIV9sPf0ece5nJNSps6py/3EvWHg/bJBqyOc7ZFiyOrh6d0FCJOfFAVjyCNLhyhokz4IWdXbq8bw5ngslDzP0PJcw5zpkoYhajjx/naUWzztw/tj9DaXV144vfztv/nd5e/9rZ9f/t7f/oXll3/uleXcqfXlqQdby/07N5btLd/WCyOG2a3K8u2lZmjzK4H1fu9JGyRUzyOxFGY8Ds+HaXYC4BN8vWGbYTdUtiLYXsLUUv/Up3c3xtQiHO3CfLr40klfjBP81O+UW/N0UdzCCEcx0Co9mPYFaUNYYRhQ2Jse84/H6dlO/qT1XvBM8PvzdVW5Jbz9rCemO0infs/nCg+2gLShjhJMzL9EZSgz9zG43oFjlEut8Art1TfwKf/g4bVSApTBGAVtUh+vzqkd6qNg1N807HYYhuMt34zSuHu7NxN3u0OjoFg9HI+CORGOeKHgVJcyt7fvLH/6ox8sb771enoDb1X9jqDigRKwGepTljwEDGzKGn7Yi19RGNwZOhqjWCtQwZY0FP+9exTXip+CH20Bn/LUY9FFlRnny7WPWotiSW9br249PZ/CWcpGv724lc5j88QMZA+R9twKuGtOMUHaoVHVtYrg90yUXj3Sog3Ytc1vaQcf+BrcFvPUSfeGowOPedeiRfKKE+RXrqAMOqZgP9Dzo5WWoVvBIQxsYqe5V2Uo37MJ58+fr2Gy1954vRwZc95RkSWjtW815cljZGb4bcqcszH1TGp+ePUObPKIwqQfXTewSV/lrHCHtnpy6rF/DI4M6Rm+kwbu0J4cyzd4rW9lJu+UV89WegMMjZNO2/WGFumd9Lx9w8MrbWc4jmJ0CkNjhez96nHLt9sOQd17ozBphHlGLsAGdsP7DYt5xBV+gju9entD79y+VXss7TE054he8lI1LUNdpnzDn+oZ/LlKDz9wIb908Nn1/tkw7flxwj6eL4GFtEIqHyMNvx+lcy+IvxuvQ2QY7sfD81xfQMS8EMAjl7cIFGOgt/jISstY7ohwyu7GUZprUUCHYvAOO4Nz7fFy5uhTy6svHF9+5RdeXX7r135u+e1f+9ncf2N54fyxdN62YvCuLnduXV22796KsMW7SOOtxMQEIqXb4++7zOperHvmOcwf1RC5otAsgW1mpux8U46AWJW1HeXUc3MrJl9dhSEQoogdokjSM6GYao9RnthDJR9FjnCI1QRrJe3KYIKnf7exUqa68rQMJ0VdB+omSe37y28edre/vXPp5a16YmTB4sSMOp808Ai5LTyImIkQOsMOMw8zwYuvMVC2FqwIFKe8o4hr/i6/DWvW8FgCmHqVJtwgcy9Hnvaog/HSjttbN+u9nhplrtdIIVOYet71YdA8syKsvhxhqwVPcdXGwdUIh/YHgsAehyHvPGs4GIEeLuoFAxfqgFmKh+Dav3P69KlS2IQKD4Cd8NZwavLBFaFV4+AZrH67l0ZZAwc8wm3li6JrA9eweu9a9I0zUMv+0SnlM1J6Z+CVRrnws1chwIvfooBGylAeo9Tw9F7EjRgdRkhe8A0e8OfWlmHkxpFn5BZdhDls3PMa8o7SdK9N2qZd6tNTca+OeQ8GilxdDK738DLwgmP41L30Q6tp5+RxFesZBRm+ELxzj9e8h+NXv/a1yv+jP319eeONt5YPP/y46gFnLXxYa2Upei5MGweeSY+P1zf601c7eEDvpHGVxnNh7m0bEVNa9ayu37q9nD73dA3PMrZHj51YLly6snzw0SfLWnQM4bl9904ZIbrUvj8jZ8oif3o6wUDBpM6pt+ELn0Uz1JQHJkxZHHDDXOQZPfA6hxLsMzogdHuiO+AzfIMH6D/L/p1Jeij14sfBfRKkpqZPyURgRGe0q3YHLovFmm5oRgYYxe2W79yDgVwJYG/+5Xy2jRGMIo08TRh8e1Z4yf3eMGn35vmLwufT7SMk5mbGmlaDQzAJGTMIFtv4pbeTeD8I0NvT09MbrK+IhxcQBFJr3DwtESPi+UsI4vImTBzzlwcHcy8e3v9kOXLwyXLqyP7l5WdPLL/03a8tv/kr31l+81e/s/za9769vPzCqWVjLZ7y1uVl+/b1UsbO6nNUVp0MH0NLuR9eSxvSjhRfsEOUtkCaIUcEc/VOO6e9fnvH4x5GxhwQb9htmMAkuLK9n/JF5SA8AhOsKUN++aSt9IWEzwZp5BfkG2UAHsE7eZUnCnt/ux/h9XvvvfLydtXGFWyruc5hKF7zGH5hysWwhhU7beAMH3A09gYKQrsJGINFwJTr3nPli9riaCDt0h5Ruzu0IRh4wT/489ziJ/BL3+XlGmn3XnumlwTP6iH407YLFz5ZPvzo/eXS5QspY3/SbuV6YHnxxRdqTgEEnmmHMPCGylXGwDhwzXvPwTY8JC15EbzznDJu3ouCPmRBStI9acMDTnSWlnFo4xhaxAFwVba8QppZedSxHl6kQIanBHUJu/hb8RqYEjwT4Eq+4Sd4E/3+LH47r2foKaqzjPKevOAXGT91g1Ed5aDk+eBLufJp09QhzDt1uZ/ngud7r0Fu/T/pBvd6MObu3P/p668tFy5fWj78+KPlRnoZ2qrthqQNj05dhYPou4GnDGjwP7/31i39PLflQzu1bXCLn9VhuNJqQ/CI2jv8a1iOs2VuUfAO/uQVpFPe4G/wondnVGneu879/JaHnA6NtdXox9073RNe9xk2Ri5iPLj7fFTOtBtuyEJug4DWAfSGKz3BmOFdseoMP9Md9BrdYM2Gnp6y8iRSNPcd/qL7iX/dYd8aQxFPRDQkyWAYVoJUAFCxfZ5kBDUeiSXwdR9kM3wPHllRF4X1JMLt46mBuWJ44uFT8Sr9PfUgBrAbX15D/g/LVTzAsKSsfQ9DpPT4Tm8eXF565tjyrVfOLb/4My8uf/+3fnH53s+/vLz83Knl2EbqiILaCnNt37pb83oPwziPHmwXsiNOPamddvCAtjFMPc2PtBMD1hyUYbo8csKJNLdjOO3J0T7fvrJM/s69Xj2IKYYQ7gWejUUTxzaP9FAO0gYnpbDSllr5lmsy1NBPM1cbj50Yxqohu6Tj8XMCDElJS6iUxSPfYcpUDXdCKROGC0Mm1jClOlOOW9Fzq/UIt99WjRlK5lEZmtR29Qg8e/hB8/qdNBN7aXh7oIRBkhaKVghHNzdSdRsEz2aTOyVCSRpqIuDSVhrSsRImQlk9mzzSW7UnDe7CcBG+NiZ1+gulk3dTRhnuwO+e8KnraBSLpeUMnpM2RDB/5cWXqkegx33q5MnlzOnTqBV8ParNygKnwOiEoI7xdLWnvNjcC8obniijmCgdvnL1zvA3I6ccz8Smv2e7jkAddRa8ed9lY5emv3Y1vrvXPvezgrXuU7vpAXkotZ1DypOWY1ZzSbV4J0o0ziccwZtv/+F/ZQiMxcCgbmHeFdxh26ei2Bg9UTl6xWdOnqrfA1u1qQxM84Lo2eBAgBNR+rnKX/WW8tyj+NIu187PIKO/xVKhR9qHphZBfPWrXy2Y8Jg6r1y5VAuR9OT9hm9Rfeop3gmM8LdWR5Opv+nauIZDbTD0GRmLjlM2OJSj16gcbdejvXDBSsPHNawKjlo8sgdf6rKfrIzQwf6GYNezkrPInaH4OmqOpkobvS+nIXBxpFznPtD21FLyKJvhxIeGZvG+Ht44A4L6yuAFrponDF73xsEr+TNcXrhPHaWbxECFVy2QEvG3oVQ8QSNRLvDEILqOboCjkKnbWGXu8pUwzz//fu7/OkLEJz2sVHAoDaVsDMdVby9xBKEYJTBA+L0wQi1giWK9n4bnXx0JJj5IA8P6y+PgICjpGINnY6E27G2HE1vC+kFyGBcTE9B4J8uDCOOT7eXE+lPLC+c2Y/g2l1//3neX/8M/+K1axfnSMyeXfY/uLVvXLy03Ll1Y9plzoWBj8OxtM68nFJMHfsMylO6RzaMVKVBQ+hil4TzKcgRWpDyKQRIRbDy2I2Hc6IgyIojaArHbEykvalWOq0nrKTsFFUzVu4MjzyJEna8Vg3wllEky5RJMRkzwvgTfcESCvKUkEkaZ+F3tSEWe9QZVrKue9tT8puwwscUSnSflhgbG/OFHT0iaGhIkZOWodJlgbDy1AveMwOV14bnwnryGP3i0PF9lGtY1r0FZyKMMoZUPrunxfIpN28RRiKJyAU/I4bYMQ4owlwwO5TCsDpe9devGcvbc6eW73/12ynm4vPf+u7Xf64Xnnq+9a2BVF3qW+kh+9enBzlBst6N7EeCVBk2G3gK4vCujHEUnoDlF5d3gQ/paVZy0FKKrcuBi0qqn8/cohG0x2q+q4qU4PvJQMIMXME3w2zuP4LK2EVC8CZMOnWxzcRrJwbX0sJNG3ItnYfAxfOgKPj1R7ZGu6JHAedImC5u0S5i8k99v0Xv5qr7U65m6dtqx6i3swPJkl8/8lm/wJC/8nnvm/HLu/NPL62++UQcvKP/2na306C8vl65eKeVPERedOFYpY2AT9tbvnXTq8kwa9Xg+cAvahK85VNLRD4YS5ZOf0RHA57QXxvLixYsFy6Sp+tPWFJ8yYnj2whQ6GjnDA8FQ1SEfWPBLH3UYOYjeu5e2klNlerd151Yc2wfLRmisfvmqzFU7OzavwDVDqNzd4D6RkCQ+emzOs+fShMlfejI2wG+F3Kd/A1eo2g5t4J66hbl33ft8whc9+7KhYPgSYd/+NOJAGnswGdZSn57eWjFGlI9rKb8IvInfKESEiJ7uOa40dvvBk1zFVU9vpXwmVqNzqfavQtinykk/LF4CQvHwDy2H4/msR+EeDk8djoLdPLQsZ4+uLWeOHFiePnZweeXFM8vf+82/sfyj/91vL9/7uW8sxw8vy9ULHy3XL19ctm5cW+6H0BQFZlTdgcAOZucuEnDMauWTRQuPLG5JHdq3cTQG7Wgvi9VWHhnl7LpXADAFQwfykLsMASbYbWsLjAAGCngvLjp/K4CCMTgLyxXT6MVJj2GTsOd2VoI9S8mVLa74MOny3yr2UELqy9W78X55fHpLlLoenSEZdJ161Qku7SPQ6oQTbRamfeotA2hjc17pqZfBjCDoLfPiZg4IDQxd+hqxr6PviwFxdJf3hN57owjm7ij8wdMIwjgO094WzhZokQPjPW9Z3ivXrpah480LTkT5xqtfLzx8Gq9aL/ncmbPL5pHehGxFH+cFzkfIpm5xB8+558UyVOilznBC9fy0Vyg67uCn8SbfGBo4HbhHYRY/BPfoIn/3+HpT/yxQkE5A5oFF/Q1HHjJSkRVl1vxLeJxzV2UXLgFodedGwXJvDy+2jPTqxp0QhVloThgcKFt6dQr4gnEzalG4SJs8K2cw8iK9UPycNHWfdMpwVa48fgs7p5QETsH7Dv1bcJiE7SWOWaODzW9xzPhg6pPHyR2+unL5ysUaOgQPvsBbeMIw4/TIir+jb9QxfAe2dgZ3HVBtFuWjFzgKjJZ2Mlq2PshvDtjxiOb76TQrIp3yciv5jgSOU3l/KEYHj77/4Qd1+IB0tVIyddVh7kG8eM+eNtZHuxPdF+5DG+Q0mmExSq1sDaqmjb0yOnyXTKZ3GFttYOzQsXkO/zAMcIy+eFIvMu0Nj0sPHqGHfkGQd7U40HYAB97jheAoNFmehI6SgyVONH6ShhGWD16R09xil9q/J+zS+r9c2HcIA3wmhiHTUAoWEqeHV8MHK8EinCMc5vK200CLWaZrbY6vGDrRAgdCXY1PBlcxKSrmbfDVK9kw9f50Cw1P7sv9vihSR4xtRsGePXZ4ORPDd+7E4eXbX3tm+bu/8QvL//F//98t3/ul7y5fffG5Zf3woVrYsG2YM4yPIREdAUWMcTdl+SrDTKZiXB6ZiDE0CNERoryeJ73K6m4YyvCPlUcsvUnZHg5t4ZZWm4pZICXB72aybq/hTO8puVIWK4UALgbOlfKVRrmUyKzO87uUaPBSdazC1Cmvqwj/GC5Vh2mlx8TNgODRbp4gwe5jfxqOKXcUc8EeCvVqRT24VoDgcd17b2FJ1bsadmV4LArZPHG8VqdREq7myuo0hbwfOBk2y5HxVTivYBi8GIoz1DSC0cq1e0twxrs2RPTBBx/U/NHZc2eWl19+eTn39JmiZ3+j7kGdtffs+XOl5AWKAV+W8q62tIBPKM5c4XZw4zc4Bj+egUHbtm73CAEjzEEiL/IZ5nJclTr0ikb5eKc89z1E91QpMCRwf2DVSzIc6jeD1Y5Xr2SFu0oXvNWHW1OOOi0CoMThVC+JQdSqgclpGeBk+OQHh7zu97Z32jztVp9nXWfzorbYujGOIYNQITBP6PateCnlCP6fcl0Lzr2henfo3c/l93vglQ8MypTGPQN3Nr07PS0HiYNLZPS0Gx3wifMXL1+6UjSrsoM7izS6rFSdstXj98Au/wS458ThbbA89+ILdZKL+rWlHNUEhlHabkd/EUBwcogoHbif5PWsBheHtrMXsYcvV3hK4GgzKru/nbx0p+7JN32lDHqPERS0Y/AnpLgK086mQzt0VW6N4kgPJvhuQ6Yu77vu5lsyK3/hL/KkXUMj5fw4ofL8FYVp61wnhNxhnjRgfxC7G2P0ki5iVJ4sw9eEX6tVQ/sopjTWHMnjKImIQnp0UdoMHmUexIUuyxO6xZXwpe3ToLxdHu0Lwwch+8NM5amb70svLyy47HscgXoSA/vU2nIkEBJhvc6judk89Hg5cvDecmrzqeW5p48sP/fdbyxfeeGZOl1eL8MQFmKb4DXPY07OeDghxwhqrxMr0tNbj4AW04XrpLGqCvONF4dhiulWhK7hyxCfQFs1qOuOUYRmmhbiiYXsvJ/fXVYzbK1UTPoaWloxibC3F4fxGTw9CWVV/hgUZYaFV9cgNkZj5vxsASG6em9oV/WnnurdrfKJnim/GDWh29fMPcMQnnk/Ci5PVmlWbZMq96XoU4zVbJyJa9euJO2jKJxjec5j3Q6+D8XYna4eni91X05vHI7RZKf8lEVEOEv34uxQ1pRNCWWqYxDuBF+37mzVMUSzOACcypjTF7QLnPAKv+BQjh6e1Y0WUpi/hA9hr1AUDClvaDnKdt65F92PclKP+3k/uBRcPdOGeSedMGXtTT/1TRS0bZQu5cdb5hhMOTxut4XDVZ6hmzRrG392YQtjNcZ/gjxTP3i8Hzj81lbBb2WJyirHLHVN/rkf+N0Lnk/58ipvyqdAB765ciKlF9VT+YKrOis0OkjwDu61x6jBRx99UI6oYWzGjoPF0VCXxVR6egwO54h8D62FwZmoPlFebZcGvzKa6nPEHF6rtoXH6/SSNIP+qy8rpA1O6TG/djgOgYOrHZbOGPtyRBmyFU4jUcmLx/X4GtfqG9zo4dGtVnoOXg0cDN/QGfSCSOaNmNy5vVW9PHjtuMtv5VTqKq6GjeF7Lx6qV7cauXEtZznPjGboWU8Zk77Im/f0r/bsDSXRynOfeqroRHomLahne+k+938dIWBSgLtA0HMH0pSICV0Tw7MyfvmNvYx8HE6jxUNBvp5Cjb+nlMhcjTXfi3GzkMX1QRDqZPFawIIQiQiFMR4nv3FnQ2L7Y4AOJGJeL/clHnqqze3jeyF+lJPhVV9RXw8QmxsHlqdPHVu+/tLTyy///LeWv/9bv7r89q/9jeWrLzwd4x2FeOXSciMK1d4+0UIQqzYtMT4a5jOMhnj22dgYvx0Faj9fER2cSe8jrxicJ2zeZEXbErZa3p8Cpjf2WUKlvcqZ5/F6ijHc5zqGB8EZqcqX5xgF82ImS3ynvFEWLRy7nl2FFfPvVQg9hi8PhqWEYyQZV8yb/4uR88yw5yimCis4p5NjDmuEfz4kC8Zpl+AdwVXGlWs3lj997Udh+kfL8/F619ePFB8Y9mB0pLGC7tjRzVY416/W6QvODRzBh7vCWaL0c6+HihbXrl8pQzmbeNX/0gsv1tyI9IMbBvW1138UhXekNiFP77NOjQk99UgK1wxe2i1MXTWZv7rO4oga6kl8nGeWUO/Dm6E/528UsqAO0e9abbnep0PcdS5s4LXwiXKzPN0hBihUw1Kpr2gXcGYjvTK67V0mR0kgc2g4TlK/2zVElO/MPYre3wvunEzkpA04e4pDFaXceZvnpIUXhmPqpsDwiiiNd75v56qXnYeFd+1RruFU84G7sDevSGMYXB1Fp5Wy1o7dsOLDPb098ElXdaSugdNCulLy4WuO1Pmz5+pMSsbIIcN6bdridJXNEyfL6J08faYM850722X0jDDgQ06TERw9QHwq3rNoLfRiQDnPrkYK0NSiGMOX8KadW7duB/KnautHbVEJjHhs4NV+PV8LewSG1kiWNHvDtFF7h/4iHBg+rIUk+d29LpxD68J/6wbRvaBs7VD3bqB4I1Muee4qgzr/TIhcFBzF80kWghlpqVd5oPzeRxrarvLTbc62jcKTKu8CT6pvfSLNKt0emAqOVfzLhB8n3/7/0z/+P/+T8gbzrxofRIY8uUkjcqEzq5eXeCjpGMFDfudam12jCPbp7bEcYT4Ma5WPxSoWr+isxSdZfFeuDF2IhExgrI9NqiTd75DL2yCMN1GAlHfEh+gPSuZZtSsMEKJTQNJHl8Tw7UtP79By7vSx5YVnnl6eOXM6gvB4uX3jWhlJh1Yfi3d7JIauKJd8eku2MWxFKfqNgTBL9dTSLoxnXlK7nBrvGCd5rf70mRl7357UEFWyp00UNgZkAOubcg9jSApOzWG8GHFJ06YoIzj27TR5KXGTyhS6XrB2U15JVrgodORHsBaHohXjfLcu2InnGM816eVzwjgHwkjz0aOUljk0n2XpzaGe6fXdunF9+fSTj5fNo8eXs6dOFRzwuRFnooavoxQoOifZg8Xp+pQMyCk17zkEGrWxeXR5/8OP6oSSA1F2J6JU6mDx0O3y5atRKFeXUydOpSzfsjsc/B0OySPscS7CKXUQtLlAbbh69VoMmf1chkniIacOhu1+emN67c4dRAcCRvGcj5HbjNd8L71yBysbbucQXLp4YbkeJfaz3/1ODaFeS7kUm0/NUDpHjmyWsXDUll56UBdw9Z4MAy7L9r2Hi6/242+wUJo9pBq6w0I5cWl92njz9q1axYtf7kcBmIs6FIWvZ7Gppxne0DaK3WEN0hqqwonKKgWUXxRIzR2lYLxUyg9N02N3KHDxGvnMlVJF2+Ll0Ka+qRicczyV72OicOQLEyk8NE/bkreN1ZFqp2tKjcHW7u6l+doCGPqEe0gJfcP7G5Ef+PaVA3ijrPWuwQ939W28wAWXAMSb+BSs2uXEGEe+ORKNM1bD63nvYGVtqEIaGxXogZoCgaf0lmrouegOpCcxMLcKp74BiXfUpdf76acXQ9+Ty5E4VE9FOe/bt5a2PFqOHTOseSztj6GuzyrBf8ve7TumPG6vjN3d0D2Oyc1btYLXdEgtLAlM+OjUqdN1OHbJMNmMEWB0BUfZ3U0Z169fW9aDM+d40l3qAh+5kfZG+FvU48Pjpm+gujZk1+IwfBzY4TFtPBwachjpGD1I00VGpuDh7bferFXhT5sb5HBgijynVmuEKGWIdR864yl6pOfu3AULxYv1tOAT+6PRcWZrxW/aV3qe02sBWWAJDDQSp5pO6713DqYOjEnn8Pmif/R18UjwVJvLlQ1dqV69e50YYa5fNvxF6dUvTtj/P/3j//mfFCU/l6cfBWmfiVHmoYqFGdUEiaIgAIwZIXVCNTBp63TxII5BbXQWaxeyi3kp8WTzvACHjIGlgVi949GkDg+SQNqCZx+Y9ED2pdd3eDl5fDOe/OnlufPnl6++9EIqi/dB+SetLRWcYgLNy6VAA0QpjlJWEWDKwRmHhiMoAp6Utq2F+R4+2E55MXwRlkNRLuHAMAVFyUi2Z13fS4uh6+OV6lFde0Ml74tg60z0EERNipdyg6tWloyI9hWzUGDu0+4aLkvZ9dmaPHPkFiyAUTkkRp7HaTNjpPdKcGr41TOrLSNMFM21q1eWjz76uL4iQPlLy0O2iouRg6szwaNtDcq0R02ZNb4fhQamKjswf//7318+jJds+f/Zc88spyN4SbB8/MmFeM03SvjPxbM+c/ZUnbSAX3zHzbBmnYUaA7ud3vedu71PiCftgGrDaLdXw5VYwSd+KMzjx4+V1w4e3qWvNpgb41X6KgZv/7X0ML/ylZeWZ84/XQpefnM6Fu1YJu7ECV9EqAOoKVW8lfYwYveqR2/v5Xbwr7diBSWhT7NSTnFe8uARw+XXoxgtUKBso5OKHr7fdcQKvcpklISxCs2CewqBAkzCUiiUNkMN/xSNOWW09Q2/jToVJY5G6NEKFj+F5rkv9sKDeZY3JW8MLgMAHnX48rcvK6CXMp1Yz2jVyfipy34suYsHIyM4rULKyo+CmeHi9DEWvkmHD29Fqev52KYDd5SdDHSoaQnlgNOwP34Bby0Ayzuh2p+Qx8278JSQnx1KNkqL1FVZroRH3poPDR59+JgxtSfTFxjeeeudZSu0O3PmXM19VjXJq8epdPivnmF4x2ISRvFQ4CJnLTsreaxsvYXAnP7x8LZ7tPVcO5TxxFxXyStVEtzH4F34tHuAZ8LzxSeBT7looH3uPbuz5asMLUv1xZeUC99kBL7gjZOBt8lsf/2cI9xtcLLQu+++Fdh8Vu1syeP0sspg5V6ZrmlN8q6wC9a896i++LKD/+bTpkIiFq2JrsBdhO2ySouvknBi0NCXYZRQh2LDT+SFs9GVVMmVoUDAWzvBg7++0DzTQcv+wrA3cRErsYnSSvZgAO9hzQjWgdwfclYf4q08i1VjEIiHVXvZ7ru3QT0etNWccaDvR0vU8CevIVVOHDNbrsqqJ2joz1MEPRjP7cD+CPS+Q6mTwdu/nD6xvrzw3PHlm187v/zWb/xC4s/XMWTbNy+nojvLPT2EK9eWo/E+rMwzxGEIxDg8bzzVLPfvtkICt15f7YuKMl1biwEpudYDjbHZl/fplbJ9BwLbk8e8eHN5enp6PjHoXuZK8FNi9bx6OPJhCR/lYOgHTqfOWpEYBvN7hBDzP4oyq9VQwVOnS4wwUKpUTDRTYIlHH8YXCJV88gvoJz1Dj+esTAVnGzLDb08VDtRJmQ3NKTjGh+HwcUrvDQP96Ic/bCMShTHDO9ohaKPyKAnfvqIAwMFDJazmPOQRn3/m2eVElGmdxxm+AY/0p9NLNETJQBkCdcyXCX8OgeEgcJjPKG84ecBqiAq80uJRwznqEmvBUbx5oeFsWJvPV8Kce3DK6+qZ+nwqpzzgoNk8CkPvWocax6CAQax9gTEAaFPwcVJCB8NQep7KK/pGFgyv62nLB06GnsJx/iQcKWOOYkNz8sT5QmNBG5S3F+69Ee2JjqYWr6ROn6HSC0Bvjo3nU4Y82g3OGn5PvfLM8J7ypJu9iNpVW3hCU8PZUy9YCp5yGgNr7ut7aatYfLrSDU0D7WjHThh4xKZTVO4qufJTffFW8/B24Yr8kmUjAYYz9cgGXnnQofApf4rEL/iZMTPf2z23U1VOn7RzunidMyjd4NpV23quunXh3ihUXcHb3rql15u1qEWdnl2/eq3m1pQn7dAQbskNPIk1B5/3tVe26Mkp6gVSrWc66AlWrznR4qxyput3dEecQItYpOf8l0pdtUfoFZu7tBOHhz2Hy+EVeehFV7DiXzRwz7muj16r4HNhyhWU89cd1DGxW/kXhC8CaDezubwIaxBq99paSlvnmUSQbCGobQSGxYIIoYgeg8f7rJNYHj5Z7qQ3dTfPavtC6HovCLemSQxZlodBqA3qvGYB8cSVCQxigzx2Rzc5z+Nqpfd2P4b38bK5/tTy/Lmjy9/4mVeXv/Prv7D85q/8wvKz33plObl+qLYsvPWnP1iuXbq43IrSZJiL2U+cXE6G8c+eCdPnN89aLAMSD3tjPe2JoEX9xVs0BMTIYU6E18aePwl7gD7M1cziN+U4TFjzVIG3hC/twDR6a2lGM5LCqr2GL3rFprQipvOMMiIIxcQpu4NeLsXfniJ4pKEUOAcULK9YemfZ3bx1fbl+42rqicFOq8C+dtjEfHpDYVZ0xsRDQ/VSyPbQ+XoAg/dsDNG3v/mt5XwcBrgi1OpgrKQXqjkpyzCsNggwpFyKhnKRXl2Mrc/vvPLKK2UIn3vu+XrGy6QUzQl2jKINLsEDTsaMgbZa7utf//pOedpKCK3UhDsfiwQjnJYgBw6CXjyNoAmGG5U/8Es3+J8oyENpHjJf4yDxlUddMe/1GuuAgPApGDyvIesYAbDpzVEO5hhv37yR3te9wB0n7MTxGjrn2AnqVx6ajqFh9NzX77yVdPQLWSjJJRxpoed4oQzT/bul9ASGAh4EQ03YSNl6cK5w55tjhnLR9FacBW0fxYZ+0hR8aVuVA6d5NnwqeOfZpHUV3AuTF33nboJ3U/6kU7dYtIgOSYJyEOpDvHGa8CajV/gKrIK8e3URnleuNGP4RPeeeacO+dQDT9rkud9wR4Z1bTxTprSMVMtey+LkLWOXZ94zopw2+DFyMacMoZP06lGW9NUjXvGx4DlaXLp0odKq37C4IA1YxIHVM3rHSnDp+zf6r8oLzmsaKqF5oMsQps3aOc/gZOgvgEecOVn36pn0HXbpvTf+lwytUb9k+DyQMofVY+wexNjZr2c1UHoJeVF79WIcdMnrZJYDVj5atZWueBBLFFtXm6txRE6UWBD94Eliro+iNGaer1egDbo6hCRVP+aA3PSmY7CieNSdtBvpXW4eemo5s7m2HH7q3vLi+ZPLz3/r5eVrL5xd/sbPfnP5zV/9xTw7lR7creXixx8uFz56f7l2+dPl+uVL5UkfjaJcD+FOp0diaHTj8IHlSIzkRgzBU096rkkPdn96ePsMo4buhuTMP/a39jAARRqi5/2jPJ9FIu59mDaJc40yjIGx+tCxa7XJN4URFsHcVx3MHaGodjJY+V2efgKDRD1QdKJeQW0XifF2TxEqa4S8FFaMA4ZmHCzM+eiD95e7t28tp8+cLANRQhxmRbseng5ugwtKgLf82muvLW+88Ubdf/3rry7f+ta3ylEY4bLatTzKUibBz0FzDy3wrnkao+539xRqYjtG2PFv0qjLp2TsCQS3371C834d7GvlrHrwkvQDr2ghgcBIykvBCHDgEySMqoUGjLT0Nc+Zd3A76ZQtH68Zngrv4WfvIvLVG+/50ShC+Mm7ed+yEbwH/xQnunmHJtp4fxsd22u3UAd+r1+9slwN34EXfNqeggo+edEcLQuO0Np99e5Wdc5VUL903Z7IZmTQYhUOjNXHRgCcOWpFqk8qNbzJhwahBXoIcL6+zlnoxSZ4bHBsqMx7SljkoHk+Ac783utQCMTD6uISk6QRDRvPaRxDg8+HeV7XyFIZ6lW7lS/iTb0lRgQv6vVPzx9uenFP48NVO8E5ePNbOeg18AqeDQ+4Tn3TXvfS+403pWPEpieo3MJZ7uEKnEXT0Hoj8qfXqFwGz5wyXhY8cz/wuHqGb/y+db1XnY9hdkgGbbMDu+GpRPtuOTztEKNf2i3m2bRLfrGnWpK35pU6Pkga8ItgKLwlLxxqhzK8G7yo37PBL31X4BQNdzW4dDuw/jUG9U7sObsfMwyQBKeOmEkjUlz9rucVg0SVeFbCSmH0EE8Jbv5qLi/X3djKolBUyrLz5lWeuEBQ+BzPJ28Fcxmpp720RAgOgfexpEn/GJME8Yzv+qEo0fXDy9PnTi3PnE0P7szx5ViYzSdsjF1bxPD+u28vN3iEsRxPolwZs7W8X4/C2NyIQB1OWp9piYG3TcPCj4h6KaQnYag6jy+g1cRtgNUa9+XhBw6wYgQxL8KEqyGOePvDIMN4db9S2CMwEFFMlLKJaQ3lGjNOiP4rYRYdhEsxltGRt1Is8cxvVHkmw5UBHoc037+3HUHyLbIYmCDYZ2O8NxRZwhQYGYm333q7hgkplZ/97nfrVBKLDqqNgW07vRjlm4+4euN6BDbGJuWdCJ4JxyhUcx7oeCq9OotGTHLfuGF+7nrVeyReeikFeVbCRoGY27D44n6i3jGDA+5DMbDmqj768MP0BJ9Jz/xczU/d3bpbLIQXx8BQIh9//EmMi3mo1BOFrldtftmwJCPnG4aCeTKHhVNUHAuwgQWf8XBubydt2thzIGgG53F2Qgzzn4afahGGXlXqlU874N/868WLn1Z9jMfRIxvhsY0yTHg9rF1zjKIj8DguPu3DKMJ39+Yoq6QOOMqu4dbAY1FVwCh8waG5TEPx9+MoSN88FhmMLrJIYr7A7V5bLTGnGAXtMVdroUQteEnwPcf+avmdWk5vYQQ+hGflWKBVTkiuDL+5nTag6TF6HzgFMMzVCmz6AtzqLGZPw5RHUUuDn/FXfZUFT168VPPtL7z4Us2/bceQcxovX7HS9/Zy9ty5ZS10p6jVacQEXMpQg0UbZJB8kiu4gt/5crlnAr6Vv3FE3rrnhM5+zx5G6cGlTKMRyvVc3uFnbVM2QwUf8suHDxgtMm0eGr7IiffmTdWHftMLbMP1qOawpbfwRt4aXkz5hdP8Vl9hM7jrOwq0L9EgSZc8wb335TSv8hbdJUkISosn6eQqIXlbj7fBLBwGRnzIGtRBCTXSUVxadeXpChalKkU5BcRfW2g+6vCXMnaDjAHTakeIoFW6h+FdIwVWCvERMMgxHOg+/4pxINp7oZHbSOM91JJsz/OsaihEdcl1jTKoocAokn7SZR4Igq2EPFhzJOmNhdnDTWWYDun6pVf21FMPohBPRGmfqB7N8aNWprWic+6k49MYvPt3t5Zj6dEdWXceZpSCBkZp6MH2ghXEtkgmAhnGq0UAYWjCgjnhxBAB4SxhC2w+nWRJfgvxk94HaO6EQAd3hZcVY/itR0CRFZ7gt5FV5bkSGsKSqpaNKKry5qVN2TWkGoGj4Ajh7Vu3IxiHY2COlXGwEtLKrhvxLC3rf5A0HBPKT3qGTG/pRz/44fLh+x/UApFvfP3ry9dW83PgUnedYRmFVnWk93j79lbtJ7p2/VotkDBnNwssNOCIb2/FE2cM9OCYbgJ882Yf5mzVm54n5VBlphdZiicFmDtLswvHDJay8JNhq7t37i6vvPrVUvL4pk6XSPnSURrgZ/Q++aSXne8LrjyXBgcR2nvbnI+HvXcq9ZTiOew0Hkq8FU7xZeq8Ebhupr2UGgIAsfAR2CyE2kwbaYD++rteEZ5f6luKVotu3bldC2+setVucBvGdF2zsCR/DPn0suG4hi0TGQZ5ZgiqFGLqhq/ivfADOYJ37UfvO+nJl9JNvhraihDpwa0dihGKdWVYxxhRXAyQuhrXjFkvRMBXjPf1mzeLzqSKkZQ3/4pnyRJpZWjxlPwblPtKVnA5ecAQ8pfiS6Ul53VNJG/JW2fO5r1RkK27jgDjVN1fPv7kk/ToNpdnnn0u7/X2YjgC863wH0PIaTrp6+apG11GLtXRBi3tUW2q8X6iRSGMFIPj9xh+bYA/vSN4tkJROYJy6aOt4NgIip6mhRucml5k0oah6g6S8OGj0Ed+fCH/dmg0q7QFc+/Sc6L15K5evVLzzuC4FweV41QrM9OGGuqvtrQuTIuqYW3klJd7+EwgLxouJViko4voX3xeUyp5NqEMItiT3qIaZSoP3PChQukbn+iacuEXb4bHelomifQ4qzwREOJ/mfCXMnYCQP01IjErBNWLEjK/67YQEaTlX82p5RmCUMaR2xLgQoy8Eumd+VOun7nqMVRd6shf9wjzjtCkjMdFQGWkTkAgMMI9bCV/N96nsBGjpe6n0lsz5Lnsy/v02I4f21zOnDq+nD51opbhryfdkxifB2G8w+nVnT65mR5dFGbyPb5/p87irEObw4AgaW8Ks5vjaSPmAWGgAP2uDaaBx2IGTO0drGlPrQTNe6GVIWbBHJQKQaOU4KSj4FpDHBEgPQEGX7XmzAhCo5zxBIpe9b4S3jtbMd7HjkXpH42yv1z4+drXXo7RT88rbXBajJMmrlzuY5bef/+9EjKHJhsGNDwof5UZGCn/Vo5R6IHFt7QI8I30IG8F7/JuJr2hJUKRKgp2qzEpqeOJFkvAE7zcibEC/4kTJ0vRwJ3nYCfYDHsNpyRSeBqobXrmN25ECaSOZ597tgwNxY4PKHpKEEbMl+mVKosBfff9d0vpHEsPkxMAiVZh+iQO48GQgOdg6i06RsEU3tMGfZO7UbjX0yPVu9Pb4cjAy0bwdSqOVG3PyTM9Mu2R90o882tX0+u9vx1FfCIyEpqnrGr38c3a+M7hKiUSulYPIF6y3z506yoHHlEu/Jc8BP+1LDx86LuSlSbvqncXQ6a9szfRMLs0hw/bDhKnIunkZZRasfVQJqNEaWs/ZV3fqwxOpLfy8GocjBtRvtoMj+VoBT584TQj8l10THnSOKat3qdc+KQ7WpesQsk9PnetPkLwE8Wb8vSsOY3oCo9GDT76+OPl5a+8HBk9W7y2sbEZY3Mndd+rA95vhifOpHdXuK8yejhWHaYMKgSuNL34zLvSR4EbfH6D12rTgjf5ymgFcs/nhJyGmW56Unhm7PA8R8/z7ml3nkmLDiWlqQONGKuNwxuRI7jbLsN38/rNGLcb5aTejFMB/xx0ZV++fKV0V/P/45JLziP46thA7UDIqqX1gF+2qXhchqnwzyB1u/J/pas8KzgFRr3ghavAawVnl9dD2vR81QFnTCablrSmGsKxKssVvhlE5Xe5ebG6/vWHv7SxE6pxgC3gQ/4Vkgr+KCF/mofRO4bASVNzWvlN4IzfBz8RivxO7I+uVikVyrvIv1rWHQz2KkUGDlKxXJhXTZVM2QS1PSXlDIOFd4uYKSFwMrq8ksT9T+LNPlWb1RmKE8eOLufPnV2ePn0yPY/1GL8Ty+EApkN4IEpcj+5QgLblIO7r8mC7lVKdG8fQJS1iWohDeeyzdBe8iW3ACNuu51jOQBLw+gNO0lNCPeTiCw4Pks7enwf39Bh7mAhjUzgUPq8Og9bcXEqvL1hTUkkDl48ovbx4lLRX05PBmM899xyUVs+Cp/X02TMx9qeX559/bnk6iuH4ic0ojxj9KN2Tx48vzz7zTOWx0k1vi3APo1cPunpFdHraQNjyy5L0G7dulPHyjiJkYGpvXvLah3PqxPHAHcOQ5/ADH/CCZnob6iJgFLSyhbmW6CRvGTwYiLf59ttvV4/z3NNno+SuJ6/eTxuRVlYxFsmjDLBYgUsm/+N//KMoqLvVRo6H3qUN0+hZh4knTw3TpRy9OvkZIHM0N6Jgr0WhUrCHYugpBXUeO3akepFohfd54fe37yxXr11dLlz4VANqi8Za6FeLlkIftGGk8e4sbUdT+JgvyEun98X5aKXTRgO9ywnIM7ENdXKncnjUW9iKEsZrRjospWfALA9n5PXg1aMHU72FKGl5wCR/8ZT68l5vhWwxdnp2tocwRPh1PXn11O+mxwpP8viKehE4gZOjB7gSiOQL/wupWxjRhzN1cAoNNTvcmT5R5tVrV2pu+dNPLsQA3F6+8Y1vBqYY45RRK5hz5XQ6GPrChYs1jGkUgjFTATw51YdjRials41E+8eR8Xz33nBm8MpY5h5O0Me7OVGEDvC+hpFTHrjxPPrW8GScogr0Q+giGrmyXQLP2INKlvGZxUmG/bUfvHpSNVIQ3HHUOIJ6tbdv3ypjh885Bub/fN0EfDUsncy1yAwbFEIBQEsGk2HSgN+wJwFeKfhXuqfkOxFVCt7kVQfClI6mU/BC2t9GUPnw4JAJ8iijdNEPcdTKGMq/ExqvfxXhy5bzn2XsOhDHMXSrSNpXv+C4GpaG8uMiljEYEJ53GClXv8vwpKhCL+SnvBLWCekKMx6FyPyshS0ps9CX+yopacLrue9yEbTB2kUyIg3M7s2z2UagPgxl9aghzZPH0xtJj+5Qnu3Lez29p2LcDoZ5yvsNoSkDNclXxjhMUi0HK07S2tVzTE04PC2llF4eGDzxvNKshKmJl3d5bptBlZu2Dz68p7gpXvMwVl6WEqm5HgwXZXmoh/8YP/VdvtSfPLGcmleoDIqX93guxu5YFArPcnNzo3pbT589Vwri7JnTJUQEqOBfRfkZOfuIBJ6etjB29yMw12ycjRK0odx+M2WDZ3polCKH53DKPRylS9lQCjxXwqO3IZ12Gt6UV72CuuGDYBIgm+U/SA9U+154/vnA2kdJMfTTsxMFGIRHUT3Holi079Kly/XFhIdxWihSxoMi1sbaM0fhB05woJNASV6+fq2GpM1l1cbqMJX5KYque2FxfILjB/fu1iKEDz/6qMp5Kb0R5fYy7YaTwuTZG8Y0/I47bPgGOWPDiODTon9iOW/J6/fEFNOjCIl4j0JV3xhDQfuOHQtNU0fPrdi208NzKaJD8AqfAjztlK9O/JjnDlW3ob56e/gsCthqX3QjhTVsGwnFO/iyDGfqVo8yQrx6rqyptn8lpH5lOPHIcLMyKdLLly8F9ualH/7wT+OwPLM8++zzwUecGCM5SdPzZ2DbKsfFyTVnzpytHuotBj/B/CI8gaDP8q3HxWPNH23MBL/BN++0o4xHAvmEk0oT/MihZ4fPGSYy0XOEzb+U/qQVuy7f49Rz732ra4fidB/vo+/Onj5b5Zw7Eyc0fNpz2fuKly5evFB7ScnB5fBvbfxPOehFt1ZY6WJBffmv7hm4IC11Jy19FkpF0+y0eWCbMPDmYT2vqahc8WfxB3xUnuBN2vxxQMyJmjtvR3+3nKknT1bXv56wW0/L/l8+UOppxG4M8cU9xdZQRGIbut1oRkU8GEPk2DHRp4b6qwu+sRclGCRaxVbEWyHeEvGHYbAHekcPrJpzovtqNWfe9T69R0vEfXm0PwYkhsr2hYHt0eq7ezZNRIzrGKlDgT1sVvFgqlk7+KTm504e21ief+bMcvrEkWX9EOXOMYtSCkPSKviIoSvGyD3EWrordO/SO3DnWXDluJ39+fMhT3kIvcl7czOMEq/Z3A5B9301p41XbzgKMzwUmHnyPZxjEclgmfARfoHXXAQOfERUHYSNB344iuZEDB3hfhAcziG48EshlrIDYRjU88Z590Qf3jf3p944BMGZo5FqjiZpsVGdyBDB0c75TE0b9R7WBZNnepg1n4hW9zgMaU8JDC+7cSmtSXaLZfCP2PNLzVnV7vw2tKXtgq0QlAFFrp5WSN027XLfZXcc/DtR44UXXlq+973v1T6+9955Jz29/1jl2ZLBe35QbWGoe/WooDz5BcZdnTbFM2yC92VgYuRsK7C459atm8vRzSPlbMAd2ARKGo6LfxLlEwYX4B1cqtMz57Jy4qT1nGGSnvRZqCVIN+2GDwYDndUreqY8G+vxFQfJ+715ewWplZt9CkoeBZY4WekZFf+THZ5+7u0B2753p7Y2yN/47QUY6hoe6zahcdoXeGt643Nh0nCAZom+ocFqY3js2vWb6VnfW55Pb1zZ0k5b1Qe/6uZkMQzoWWVyjwOsdFVWwuSbAKfw6TrP5RX8ln4nT+SQQ2Eusdy9pANr8TojyhgWfXuR1ZQrrVjbsCJbvmCOjtrrywYwAl/qKBqlKi6G8kk+lNWh6Pt7y0S1LZGT5aoeoU7j2cNb+VF8457OUn7JWEpnRMVusvZKkPpCc9Mv9RV2hA50rcfb+bENCOzulTswi50++af+PeHzv/+6Q+mNv2xY6fVCy2fDHuZdGYU/GyGLhxHE5AHkOZKMx1GGLwLkO3fr8TrXowh5tpgaIxtrNxSZYoLkMEnoxyO3fL8/LhsGClHzqPbq+ZhsVGptZ6CqTMo/eRyhM+GHZCukp9jUG4UemNJZWtbX9PSe6mt6TYejDJhJ34HjkX+G6ROKoCtBGUJ6LwyxR5CaOQx7rpAYhtwrDMKUi2mUU0KS6Lk4e2XgpJRMBEwPhrCJFD8FYQk24TcMCYeeEapRPtOO2s6Q8rtNKyNe98280s9wpOcjULMHRzrXvcIun7Z6Jg9YveP9MtD1gd0VTqSRXzpRXniuz4tUWa3IyugnD6Vujogyk1evVZjyahN3tVHPYpfVhw5dRitlhvLrX//G8vM///N1lqb5yrfeeLM+EaR8877TnmkTJwI8wrRdm+5s3V5uJL8FP3olH3/yUZ0iw1P3wVELUux3E5zsMfByjGqIO3xsuL7mUqQJzYRu04pWK9hFsEyEB+k8n+AenOjWhsGzxAgwHE5ZwuBdmDZV77Pga6PpvTzkwEpm9HyYnsvIpy0kdej2ilc8F9FC+VOX8vZeR2+g78ClPHhWjgVIguc+sfPMM8/VHk36ZNqofOXVEW9xlL3XozMPjY5ggCcy4F7YbWfjTfnSuCpP8HzgnjSi4Arv0+uftO4Hn58vRx71zbO6xpE0DIsHquTwb63yjb4yTeKItjlTs2W9nRYOm/Ju3nDyUA+h+r2L1916q67o5L5vPKPvjBCAdfAhTBmue8sb+AcW18mjpzh88vm2C3vL+S8ZdjXAXyogSSLDkzhht9AVEVeNFHRxa8gzCKj7UpTtsQsxZasYJkl+qyJtG5iN6vbsreXKy2Sc1A/xxsp52PWVgxg8m9TvJda+PQwkZZimmCmRoaZMfF6I0WP8MBXoa5y7QAx81cYomf2BMUnCGoG3mXSIiXgMzzDARPMpdZ/22edCOUy0x4m3bL/Tg+276dHdCxqjTFNjHceW+rUziSLMYcS8C8dX9H48JuXX9oAV42N0+J572wTMedX+rRpKJIwaF/WfNDU0FnzvT68TPmzcpgTkXzvgWDVnabaHqdyeuyDY/SUJdTgkmzAO5aVLicFNjEzygdEcCmXuXFPHspk/GmOhp34rv817EQxG+sDaodoGIBTOYvD6W33BaxlIvbruJfjED0Miqgf8g4eBGwxhuD8jgJSedzEhNUfptBYbk19+8aWa07MfT/lvvfXW8ubrbyzvvfdenc5hhSqDyJg5YR4uam/XzT6gmjG/G6Pny9kWTjCmZ86cSrq7O8obDCIPfYyeclw9nytHZRSz4NlOmxKk89v14UpJ7223Z3Bvbs7QbMlA2BpfeteGhbG0fyxOSXgeezFYqaqCcvCzuSrziobyHwbWPMxLq0+fqikA+bRfO8A8sAotJy0jgbgi+VV/bYLvZBWknTZoP1yD9cSJU8u7775fKxLRyTtp1IOXJh8az767OVVFGdIMvqSb4Pfgbeqd67ybKzj2xsEjurpqN/oOn6lzlH/VGdxVnVFCaXl0Ueslv+trMuWc4dNeiTl7b/GI93qBN+N8pdoK6hM5sPA+9fo98BsJEXfaUnos70JvsQ1eO8+lW6IDR6cXTsIHIiLhAx9q1cP/s8auebbamjKmzdXuhB140sIZ2vzrDFO3+J9VW2eGkBXWNbTuNUbssNPQ1VWqMji5j55L6OfK07Uu5Ztr0LQcCGJcDXEStLVEm9VFx4OFH8IcSWxeLWkJsQOoHUd294Fl/RaLJD40IZz3SYrUjXCB0bV014rGpEm+WmzyyDmUFE88qdo/l9+PI9xhgFrNxBqtAB4CSlubxyPMrRzMmVAmjR8Tup7DTaNCXVHKKyEzJGqVW73Jsyoj14m7MHfAlHo7mLq86igbQyqUvt+UNEZkPAydyU8g93MW8l6ZhARDEsgRkvIkY8AwsPSuDXeHHXqu4KnfKwEW/J5YymDVDkF9o7ydzLG52Ucx+a1uZYIDfPBDYATCqC0+IQQmClIabafE9Op222TRR2XbETZhL1wTKET1KltZ84xz8My5p5fvfve7y6uvvFJne+qpjDLXS1Cvw4LlZVxFMMC/YUEGT3teeOG52vs37TtkbjUg4C/Oh+Fkh0wbzrp9u7cxgNH5loaEDTsLHLTBo7L2tmXule9dH1nWv+VxDxccHfCK6Dq0LTpxSJJ+Vznv4iul7JTjndMyhBlaxGPoKChT+ejknTDwDh8NXcAnzLXkK88nwinYOAycD0buRz/60fLqq69+pic/7Sxeq3b03CRjZxhU/eihLLzmnfTT1qlv4PRueFdU/t46Kube74Fh+EBQxuRzX+2N7nI/bc3b1bvonigmw7JVfmhEjumy7ftohD4rhk4o/RTYHMAunbIddA3fnDC9u1ZOjde9UflzxaN0Vr0LNP278Q8PXxS+qCz0Bs/8rhA6+l23iLEKk1dQz3/J8MUt+jEDUZh5uTQnMQhbRUowtCtD16ZQqo41d8arWT3vnlWypAg9HANWO9/YC+J6js/8Xvf2bPY+vJb7Q3l+yBAXD+hgyqT0LFHfH2bxeRUGD+P0Tn/e9f0HW7n3QdYQ6LG+JGVLwKP8GQAbIuNR3dneKqU0xGXAjF1Pu6q9IeyjlbGtdGEayrgYKMyE2OhaPULtiBJhrPVMYcLS+1p+HywQkCQs3JlLgZEaZuVliWqsenaVBlgsLcc8pfBT79Xr15Zb6VlQ3HorhLqEL3BgToHRsfqx5s3Sq6NwxVZ0hi1tMu+5D4q+jFTeWRwxgdcprfKt2jIUE2gKlhbk1X0cDStGDx9ar7hxaKNgo3QOrYvp6cQIO+fSwiOKttqW0EqXob5TG+DruCueaPBsgy3B5L1PXZTO4AJconcjwEMnAU70uqaHYKWjswr12ORzxBLlqPyvfOUr1Zt49vwz1UsGu+hr7LZunDt3phb2qJdB5DA9++wzNRfoGbgZQrikmPAiWhiRGHj8HgfDM/BRJMLgw2/vtEeTRO2dtJ6DGfy1FSHKX++Z8mRct+0jjBF1j6flqb2cqzLVUwcTpAzlhqODqMhzysLP4tRhTlmPexReiFKGBp/PysCJ8pAKRtu90DRLHkK/h78nqOPtt98O/s9VO37/D/7dcj44/da3vrPTZm0oOJPPPVjwgN/Dv/ZKXrp8sYyz35P+82H4RDmDT9FvQZ6JgvTwPHmm7qGtOPAJ8lW6GClXQ+2+frD/UM99D696Jy34LfrqoJOQvJzmgHP0KCPevT88xSFwTBonDOxw7to4wusNt7LRqWJCGyPtDc+FQj2yNfgBR8M6MHWeNohgFTwXd+tb4S8yUPUlrFDw/7fQHPefEwpRCurrTmC4VsYriYjLF4ZhAteJteLMs9XzGtpLPWX0cr+7qCVEPuRL2Ra0WF7OaESwKNwob15szenFMzKftx3FdTcGzzDn1irer6GEpI2hY05r8UYYlJe/VftbbqSXE+WZumZYs4i3Mj5F4DwdYn8+6LXVtRiGDsh/O3jp6wjLo/Qq1a3NxfRlfHcNhzSu6lGOSKisxKQUSABDaouBDeAnjh0vg8KzlU4+Q6N6Rxj75KnjaecsKDAfBN9pR8oFhzTgmDo9I8il1BJGKIWBUSzYLbrJdT3K3bM2YDHwcVAM6TJqpQDzTK95FITyLFWvzbSEphZGtAIgPNKUAoqykMe37dbX16qNAjjNjylHnqHJwDaBN70/PUDK5Pq1G4Vbn/0pZbi2UT07n4sRfMsr4CfAQ4xNyq49aSnfqRWWV6vPHj7DZRc++ajgdj6n1aHwplxzMPjxniPDePmpU719duajwLJeQ8tljMKbaLrmxJHUo/fnkOzCZfAFB9omvzj0EQWrK+HfXFoZVsPleVe4W+VVlrxgFz0Ta4Qi8OB18r33nedTB9ydDI8xlBSstjvSjfOlHYdiVMAw9FPWTjkpncIfpwYcwrwfmJRpSwha/7t/9+/Sq3lc86pWAdYG99CGwicrysivyj9H0RVeDdXnnSFpcq0+zogwfAenZMA7MNf+xdwrY2/7hbpPPeqtIcaUPfkEdcrTtGpci+y554Xb6CJX8JA3z+tQ8Tj/0lp3gMf19jikcA4+78ilyCFRhtGozfTsTp06k+vxcsTA50QiRlHZ04Zc6tpx9Aq41Rs9nQT1bKXXpRP6+5t9z2OGe222r6+M5cp4Vj2p1BVsFqSVw1+rJgjR1L2nvL/GsLeu0bp/6eCEBZEi2I1BXBDWw5aiJ2L34TR6J0aL1DOELBEIo7gyJGLuGZWdLx0kvS+rHwzwaym/fqektcjShiX4MXxH09s7sp7r+sH0+gLf/hasu/cexcAlPoz3/2RtubccXh5ESLZCkO30EvQsMK/5KHuiTLRHulJ96k996gpn1TFitaxazzSMbkGBo3GOhtEwAGPmarGNOa80Le0LBuiOPBOtBWHG2zPDdK3QrK7CvIa0KFVbGkq5Jv0Yvw5dB5xYAXgvvTibeBm5C598Wl8QOHf6THl/PlYpjHDtU1jaoT3nzp5c7t6xKTht2EcR3ynBd0BxDeU+iIfMMEVhWYXJQKkXVX2Prt5VrzL4SRN9Qkk+CoAyFJyeIvoS/HWnbUifZmylru0HEfbQN8mDh9A9Qkz5U84+rItvqmcbmP1+KnnvpGe+tnE4jsv2cunK5eXpZ85DbYTK4bx5d7iHQEUKaJSYaBUvhVIfLg3d7ocnHOJ8PwRxqsmh0IsHfPP6rbQ5jtMBx6oxcnoRT+I9b1VP+NDBjVwfp+dPGVKa3VO6cuFTZxUsP/ed7y4nj54o5VzfBIsD5r0jyQJI8EoJhu6hwaxyFH39wkeN70VBQKihMsqHsKKfe8PdVkH23C1lZfi9DRlnz1cjRpFov3ylxPII/fRGp8fDPKCtMoSmQxRt6IAPwuHhf/kZSb9Xn6AJbmwf2Tx6JL3Z06XgzA87Zo3xh1+f0IFzMMSmFVwMT/FP8DHDgHhu8HA/9ENn+yGtgj0Ynr9x9cby7//gD2v47td+9deX0ydPFy3KyAUWc1yCNitP2yxMWQ8Pm/bQ6/HVjCMbR5eLFy7VlgQ0R296oZyH8Pl9Iz6J9BKnsb5JGZiskLZ1wLL6PiAbfvF5O5vq1NsSnbpjfs3xf3etYk1CTs30bBk8RgEt6K19oc32Vh/MfvDAWmQ9vW/OVTneUdK5t0ISL4PTQfemPiwMMpVCx1q9ySnieOEz2y8ckA6W0rwrxz9VpN7AgIq5FtwPGILwQPCMp8qoUU6sJMWVKF3F8CyZKb5NHfSVD14fTD40bgciPJu89+4Gp1YvW1wWZ3pfHFy6qsp0DS5ofjQb/oYj9fhNlnt7B4TtjV8+KGdvaA7/Kw+freTzYYxexy8fpJ08riW8uaNgLWixmrN6fFGkNoFbWVlze2IelucVouofpoNXnxS65aSCEFe8FaGrkzCC8FEuToJAAMKcm2I+SGSomOLQpKBhrDxnkNQjYu4ipiT5v4m6iilH70BeaZoZu0f1MHVKrwzvhFFGQtW/IqShPcvQzR1dvnipDvk9dfzEcub06RJ6bZCXgqn2WAiTvEeiVJ3D6GR9BsKyekqOp12eY5iTEoTjqU85e+9Fio8g6o1PmwV11WbdtEf0biOK0XBSMBmBjNKMcPoKfM1PULBpN2PM2y6lqmeT8tUHDXqHhc/UYfP3lfQm9FrGANfy6LxXd/VQC3e7xmIEaQJYLQxAy+kZUKLdCw7/GKajUCmw6kkEH/m9HaG/HUX5FIW+vpH8+2IcbyyffPhRtcGKy3NnzpZR4fmWPKBvykTnqivlgYfnW3DmpbxwkYoKPvvA8MfgOzql6CH9rpf/qPAr2KvFgHGyKCw9hhqKTNnwClfKofzhTJiy4S96smHCJ+GB4vtSTii2+66fwy3nJr3wOIlWAxtSNk/sTFSfsQELutvADSbbZdBW1FYwKAeM6hc8E6XRW2RA/+2//beV7jd+4zfqaxgWRMkDDo5l0TRlV1vCV9oD767Fd3r+R44WPBQyXBBneJNHm5TffGSbR8NXC27yXvQeTL63WAuykr/q3RP2/pZeLLp97jl6dGzZVN/9Oz3ycgC9Aru2GQWgY2rYMjDOkKDRmFrUtyqbRvTeB4bxHDlhcBhL+fGcsAvHSufoFRdvjm7Z1TFoztEpeIv+zQM7Ad6TQn1kDR/TgXe27sY5uVbw0AlGOzglYHKhAAD/9ElEQVQvFrX4HFptmVpVM8PhRj3gFnxVX65oUfT9Kwx7W/cTFwDfKE8Mguq+hGp/jJ0YwY4gbqRH4rglB0Eb7nRqx74g0iHRd2IcePX10dCbt0uJ9Xf3DCFEUYfhaiN7ZJvX9Tj1UHgo9jDPKenqxocZqrse120MK6LtMthuQMQesowiCSNSsLzcJI6wMZRtMOVV55MwEabogMHbsGIMQ156GqPwzAmZlDcPQGBHsYySUu5xH7g9d67m8gz/eUc4bA4eeIfpJu4ILcFJnGdWTbqnrGouJF4tnKiL0dAevRhKxm9MbGhVWnV0Oym6GJ60lfeuCr1sXz0/tNbL18X6eGVeqldZV65fq3q1eYLyvacMB+YyhGiVdg7cfnuufveiAPaiaZSeE0EofR51LVZK739gYRimHEpZFODUYiA4hwMGcpSJ3/Us+fbWOzBNAJdnU4bgtzh5xCmv0uSd016m3XvLFvAHXtAeBkzZjB+cCPJM+d6J7vEm+ngv7V6YvFdfzUOuhlivXL20fPTBe8uN6714R73yykepcTx9WgpYhsqmLPOWDpSWxuIfhtO9VbCOqPu1X/u16q2Zh36SvGPsBu6JQ9O9kUImE8dPHKt5LYtcwNVtgTq9fnxjOJqj1rygLEEdaW3S0wfBYRxBPZTdKYpdGu6FxfOhj+i38Pk0grw7ve3cg29kenA0ZVhoIwwPCdqCDuRZuqFVyXb4WapO2fC20z1PPhv2PgfjhLnHP2UAn2odthaHj44SwL/mqx0JBX/SNCyGinue3bMyw6kHjIZdzZtLN23Wi6aT/irDroT9hIYe4gqz5aIxhgn6PswX4pi/603qvXVhIwavVnTmWc/tRakEqeZI7sa4Ebq79wie0+yj5HhHYQzLg1NLCg9RCUEJRjOxMoZQCNjCscuck879MIz0FDZitxLqk0MIMYUtKM9zeUaQBFdRefIQSoxuEQWFIPBe29isxtYZmU2rMk8spyL4FEBtEA9zKkN5YFFmecVp69Q99e5tiwAmzwiTuTflfBEeKFVlT7um9yaYpzIUg6+D5hq6M5zj9AVlOCTb/MWsUHPS/t2063qUlrMwrULzlepabBFa1Sdp0nOqDbfVrm7/4GsvHt1/EcyeVd7wCWNuWEoZzla0taUOvc57Hvmnn35Si1mUCf/ml2axgHZPmfIL6oI/6T2Hk4FPnRSeoUjvpJNeGQK+nvsJ8k3cSbcqO6UWHdHYJ6uUb/gdXMMfQ5vKlxxTJxLP/ZQv+D0wifDWp6asLSdjTHzF/87t/t7h1p1btS3DvCFcKU+9N69dryF39wLlrQfnKg3HiLFjlBi6X/iFX2hDF5wObRjCcfoGtsJneHq+FGBkooZ8c0+hnj19Jk7mw6q/DltOAD/8F31zDyfK87vx0LzumfILryt6eec6ePdu0k0aZYpwPLj0DkyTpg7fXtWnJ1S9odxPfWg4afXotF1+78DgKj2+QWvp8q/eqXfaIAzdOjJZuZo2qt99ld5VUNaEel9O/R7jnZ4aZ5sOcArSbVM/qyBvyXyMG3m/F5obiTL0Wb3aOJSKh/Oa700aeky508a/yvATb+wEjTAssD807Tm8XslZI9ZBHDVjiJPRY/A2DeElrq8drDMGMRLiEXYTr3pLt2/dCRF4GTxzpUWxR5AYOT27WkUaZglLVeS59ObnHv7BZBOH4ctLrjoQMQyaXgwlbd9ZWhA4ongDv0l+QyViMyEjidlbYQpl0MMpzskzMX2mjhM6GQY5VL1GXqoFF7OpFhOJmA9z3bjRH20twxJYan4SDlPmMPgI216GF0qYggtzA5zg8RLLUYgC275LYVjwcbTqLgUXxaUsw36Gb7du3wmOt2puo5bXB2c1txBYOBZ8Rz1sc0B3LdgIjvS2RSN96jC3qU3wWb3k5EXLxlcrnYJ1pRSnPZ9v0970Qt3rWUbY0A89DWkSdcKKDXwjzlyJzcocFIaOoVIWHLtXHiUEJvMbs+9wFIV08A9uQX3mRV0LBmmjQJIhVmaPgkmYEy1qWDTlTrtHSY5yBAcccW6m10fhl8IJr+EFeaZcYcrBr6pWx+Csab3bBigzomG64HDac+L4scWXDa5cvrhcuXgxBu929Xo5BMokBxSZvHej/OxNnN6jueULFy4l7bX0Fo4sr37jWxU5OuZKZ4vGwACmgatMe8rwG/5EOKj2BIc+qWTREWPAqDKo3Z60MSgmi5+JjfLOvwc35pEm5k07IEnoalQp0NTVAiH0q08DrWIKylv+XNKBOVcwurZM3ii44LZ5pt91mxLDePDHKDBs5NUiLjJb0yzKXpUnCnC+l2/MIRpFkrzanvtecNX5PWPU5nePWnUb+11H70ULkTikRl3QBmxW/tr3vKoxMES+oxs5VjVlYjX1kzjiTzWvpvRylurIuZWu1I6GAcb2xh8voPHExshPcMBcFTUovzUqbN+Ncx+B5kUwL/XpmngTa4cimCGSXt76Ri+vHwXFWEA2gwfZyV4MQ7goY8QJiXeIrR6c3sqhh4QwC092nj0Mo9f4exGvjQhiihgngFb9nmMWykC+eT9xiLb3N2NifoiypdB4s66GBQxptIJr74kwOSOT4rG8Xn7zYq48K2UOk4kUA5gmSlf38Zz3/tbLwdpWGdobBnbP9XDUL5028dYZPjCDkaduyMrnWOSx2AeGCAov0dyYD9eabL8Tw2JxCYq3Q2AxQAzKqgdYcETpl1NSUgbmOCWPu4favxvmiQw1WrsfHpDWogXP8l8ZcM6HeRCLlywgUd/lKHDzU9LpKZ+O00EZbd1qRaousei0whfcmpNxD79+y1+jEbn6LVZaPJ3r7DNUjjyuewN45S14E+a9vGLxVcrCgxSjoBy/XSffhP6dGH4v2PeUO/fyiUDT5po2CN/pJ2wcPlS4eBR+e+/dd5cP3n2vYJBX7216ktevXK75ZcEzfIA/8YwvyouGHvEtw4VntAf/gAW9lDkwCdopjXnEiHngypPAOPxo5ShacezuhE7lFD5pmVOPsqTDE/N7ylenqN3Kq/Yn7TxznXRTjuu8/3yaep5yzKGrrwwAnk5bzWtzqJpmrTOmTHLkOdkcOGpYMe8NETJO7skIQzN0njqr3tXv/B+Zah3FYen3u8ZRFPyWpow6A5uc0nvGWbcC1Nc/Loam5A9snM9+r1ffUwEW1liwYuFRfwfUtMq+khdp8b606kVf93+V4Sfe2P15YU4ZCX/EloQBgtg6maTVYYwCTylGJtfDYS4EOrQWbzDpeYKYREBo9/O7mGqIH6KEnZMoSiRlc/YQTxrDqys9tfqdmzBK52shogSsmOoeWxRgnvMqqziFAQa0eV51JY+gfhHz8yIxCeVk5Z90frtSIoQDM+lZ8bBd5dVeBgdT6QH6pA0Gla/KTRngswGdcZtTHKyyAxNvXM+rvtMXHLjn4Q1sFIj6bZK2lP/4sSjAtM0ZkYwtRlbP9SidGzF2jCTDZOyfmJor3YpBvr1lAY56UmYE61bKu3Lt+nL12o3gvntMYJFXmeJ49doC354RbLC7BlXVHu+E2huoXXqq6OlZ8hJUxu1gcEQwu/d+f/nw44+X119/vRT0i889X3N06hxjOXNChQt1hW5TF++XQ8X5GT5Ag/X0ZJxUIwz+XT/TQwlMYvPBii9yx1P3XAjXlxGfcutZ3vOuva2l4vACvtAOLJyCCbUgZ1V31OueurtO5U5d0sCHhRPRhOnZpWea9GdOn1y+9tWvhK/Wq+fLQD399DPVdseu+c25otCrh5Vy9LrsR7SH7uTpUzvKvHgwZc7Zk2Pk+nM9Dc/e4De4Cv4IHeUtKEOZPZ/6uBwtcIDf3JAmGY2YVeR+dzOV32UqQ3m9raGVNVyAc/h+7uf5Xvg8m+jdw5VecS+Y6+9v0+0u5DE/mNSVR9iOPFu57juUnoNBffJMlFa74Euv7WGM4PDFToyQSVf1p45a1FLc1M+nDeg+sLp6Rq9NGnVYmclRMdJSK5KvX9t5X/yRvL3VgnymXTHsDx5sR891L78+Cv3226WfODV4XtvR/q8y/MQbu9CiI+QWcToKteJpxQCYgkBikO4/hPxaHw+Fwau5PIIuY9IZ4uFdszzlgVEWvJqUXUdWhZB+V/JVfQQCoXLpUEvqW0hGacg2zO2ZITjMYHWhK1gn7fze2yZhGNE794ZlKN6bUSDuKVu/GRXKpOazko7Hu7F+tLYlWEL9OMbHVgfzGWBqwe+VbqI6BvZWHi248EzZMG56XHo+/QHaFjA9o1uBA/NSSMqEF/UowykPjtxy5JGhWouDamFQelFNz/3Vm2PYDInsD9PbswUOddy4fqvaWYaoDId5KJ+wseLwfs33GWZt7zICHSFkDBv+Jo57ioCRcz84dm/+kQExTGlFKS8GbBTkxfRO302PhXDbZG7lpdWvTAMcayu+2yuoygW3d57DpXvDie71ZjgecKR+Pk4fyLu7wrUV96rAVRj6TL1+78CQvGMYlIGe5dCtepbSusovzYSqPz1keUTHuwnST5j7ZO8yg0NprezlWFoI9vWvfXX56ktfqdGF//Af/kPh8pVXXqkRiK++/NLy9W+8UiegWF3J0LkXwYwPRfWIFKIr2LXPvfqEvbALfs+zuTKqeF+eIxub9WycMVE675QtwolI/tQ176dO+J134uT7ouj958PefEUDznj0jeAw7btx/my9qeHJpMNPuZEzcPeIzNBWBM/omqJtpJBBrnpWhlIU9t4nx2fg/PNi8WqidH8mBK8fffrJcuzEqeW/++///nI09P74o0+Lhzi646ingakweDPiFV3Rq9wfLW+/82btR9WTp69muuML6/rPDKOWf6JDoSXuxpPExyG6GPLUX3t2PB9Mi8hSM3RRFJGFOslkebgcPmD/UJRQCOHzPbYwPIn3izjYJ1q3hhwYSntxtu9s1V6X6p7zvlIPASlmC3GHWCMUAmEZ5hmCUu6Mh3RCnaQQRee33gFmlm6iIK/gt8ntFLrci5cqvf1AWzEi8oNHnePhC7PsXN5RdCeOnyrjQcE4OcaCEJ60Xl0NhwQX9aWJPE+G2hDOUOkN6pFZyGO+heEyH+ezKlevXk95D0vZKZehALd9f7x8RgZzM3wXLl2uD20qXnR/PWVwTRjRLccfRen6KrjFKQfSniMp18dfweATLgVjhEceiqwMfNBem9fjLXtu7och1T6Cru3wJF3pkxisg1YVBi+9v3HXaElnj+B7779TCy8oad/8OxlDV1s0UlYNm6+MnvoJuns059To2cKFZ1FxuSKdXkMrUc8LkFUwNMiIzrOhu1rq+2C5V7a6U0za1AYMzdFWYEQFfHJ0Q+8xhi+4d6VYZlhsZ3QhMIh+D38onNETh7ervalLe8qQhm+dpGKZ/9qhlBPn8Nlnz0eRvVL1/Ot/9TvL5atXar9lMi/HQjvzkw1vnJZDh6vnzjExElDz4uBJ3fawRrjbaVk9gyoKtXHXw7X4HHwimET32qEXRz4YZ70H9CnjlfrhDu/UQqR99l8iTAxHaCbv4LLoozwwR3kUvfNuhy75LQ0Hc3om8967wuUqDB7pgoHRFT6HhgybZ+jDeBn+g0sfUfZ9w73OvDTaqDz1iqWb8rv0QmJ/Hi14TDN8ZNg7+QT3xZsxXuI4iurgKEwbwQym6d21zrlXi4hOnjy9fPe7P1N4/OCjjwrX0k+UVjmzf5fD22sJ1peXXnqhVogb6hYGVzXaY3jEiubVquZ+V9xfv/+8AL69sXP/BIfQ7TPXLx/kcBJL+D2ICEbzM8Qvpoq3l9+8VEOdB5KGYaxTBWLUENqz+Wo05DdD/1nkD9GERnoz94S5l+7zUZlDKHGYZu5dMSgmGsb1vGFpj8rvft7KwbBfKdooXgtjKBplWNxSQ0urOgkLJh44tJPBsDHchzTVmZdtmIO3Q1E0nuuR2WPFSKlXBBtBFKYXY+HMyROn62vmDJ75r08uOM5JD6+XqV+9fqMWJhjmMBxmUcraoT62TBmM2JOAQHFtJzK09q+lafX1bL08G3udFWgRDC8ePihHvw3n+A4do0649T4Yd8auh7NwSOP4xm0G/GrhxFySLQbawkOFr1KAUVDTexLUtZeWo9DgDl7cjyPimXkQaawozMs8s2KwaQ6HoqA8YejrOvW4n9/K8n6OQ1MnugroUQspUpd04BM/GzxrQ7xTJqO3aofytLkWZdW2DGeeMhZRslG0PhKrN/eNb317+Z1/8/9dfvf3/13RSh55weZeWe6FaavweXjQQ9q9YXAhz85+tNBQWrzp/ZTt3VraX1tzYmiHHzwXJ532TRSq7PTCm0adputt2ZrfE+XDA67SD+724rjgTF7Pva/6IzscZ3Hm0BywMG3Ge8rEd67yyifAY51XGh3UOqafq2P4DSzyRJGFXpy51VzfCgcT9uK4Yd812HuDd0aQ9MxPnTkbGYweOXli+eY3v1Xl3TQyE8fByui0Ph2LdkbAb2SEYXv5pRfrN1o4bg+cZXQD0+D6PyeAeeLnufunJjwJXb4o7g3xYRJ5KX01pMnQ2QTJm2a7dvbvhbkoBobOnIfnQiGSP79CaKjZMaGIZXA8EfHF2puDEVM+wj9cCQvnhTERhtlaOFzzI3Knxzo9VMMTYBpjZ0lyHzRtaKxhaYZpRSqd+ovoK4Hz0nOGxzCqVY+MjIBxsZpoG8bNrfSqghs9PNjieeudqQO8ynSvPYwmZjbEd+iApfS+1mwivgUKPGAXaxjr9Llalajui5cvLR9/emH59OLlGLvrtffKPki9LCdy8BpvOsUkZfH4zN05RYUAQxSFAB5znoZaPe/VZ4+rFyqfNjg9Q0/LM+2JhSuPt2PyxxCsH0nvY+No7fe7euX6cuHTSwUneH1dXT3waYFG8UcUKcF19a5pvtoLGXwKjMfMi4nSwBv8+e1+lKpzSB2bJgyeheIzMOPawGmcbsodpeQKjtr0nV5cnVyil4g/wit1EMOq7EnvWryM2eJF+63eGgrWG859hQgSuLVJGerR0zjiG4epx3PGlMKW75d/+ZeXf/gP/8fl//J//b8t/+r/8ztpB/ibz9Vr2FsPnHHyihKe93NN63dwQFZGXqQXOSlgmkAepAUbfIreG2kwZMYBGAcsqbvcVfl/Bh9+565inovSPQx/TZ2eoZ8gPbxMWtGzCfJO4BSod2+dfiu74fa+6yFXHJQjGxaOod9KjhPkkZ4MkQEBDGXU0CqGtJwBeEkZteI5YJi79l75BddOD4o8gzVt2W87lGHTODmeJQ6Mw9d+D/w/8zM/s5w+faaMGZyASTn4iMNtIdulS1eW559/vgwlR0ne4f8qS686vey/yrCLrZ+y8AWdrC8MiMx4GDe3HNtQAaLrxXln6Tfk1wqvEGPKlWYYxPsOrfCFXabtCdoZUpj0w8y9cKDL89x1b5nKmbj3mTR12kPKVY4w+bwX3HdsDw+TYTjMOx9+rN5QlKRvYv3+7/9+rZgkJHpOIpgJSimgMCQjokz7zW4bromnzgBduHRxWT96ZLkTBeIwWkZMnZSN3g6hwPSGeHiDhk0pG8Ob4DacYRELJcRg8Iztn4Nzv5VhEYcyJ08NO6UnweAp/1B6FmWoQgc9PEqU0MCaaN6Mh14rLOMxa8/BKOgaJtMLCB7kZej1LvWGtJXygBdXx04RUMJpI/UEOIe3GT4D9wjvzA25l086UZ5RwjMkJXBYhDJWSYfOtdp49f7Jrt6sZ+Ioi1E47uWHu1FI2qMN6nTP+3cPp2ATpo66Runhl5KDvKew4H03tNJXh/lYNDK0X7IUHGuzIcOTUXzf+Oa3l3/0j/7H5Qff/+HyR3/0RwWH9MOz6pg2eCZOvcI8Y+TANnHeCzuLulbPGbwHj3ovIUdR+RYb6dk5zUd52u865c39XnxycMiLr2mQGc9Uy3mTdgJaCVOm4Jn0BfuqnUKVG/oIgXbHebbicee7knlT8OS5vYpXr8apSztm5EAZAmMo9geGe0RlwvCZusHFcdwLw7z7DB5XsCqHQyndF7XDezqi5t9v9mpuUbqf/dmfzTWOqZXWcSrxEXlMhcvHH39aTse3vvWt0ivg0iZnl8LJ4F38qww/8cZOAz4fJzBME/+8oJdmibLeHAVMMIbZh6jDCK68I8t1I0r1ewis5mH8yT/vJv9OryxKxrg1xqzyk00693MmaGru+50hiTacszqLkVQPRrl3Z6vmSAhNw9LlDTzmdxg0wTOKTgRjHU2UZM88/9xy7eaN5fU33yhvzwG0V65dXW7culmLUAzrSa++6g2lGsYGs169fnPZPHG85hN+8IMflGBQKIPPYtpkMCRjXo/RLUEKjMPc7uWzgMZQpXL16uzjUbeFInqYegpW9VGu8poXOnj44HJNLzCG1KIVw1hgYdQMuzokoOchE3O1bUHvzrfB9PjMP/ry9Z3AV3MWhcmOlIPVn+j77LPPL2dPny7FNEvCGRI44QwxfvBKcKddQtNiRYPkszLNBngesnTFVykjN9WT8wyd9iotv/MvuGg+rGcUu2tewHHRs9J19FtZ6h/8ivhsjB741TNltgS1Mh/+9vvzZStnlK6h8PqduswHTrvlmRW65597dvlbv/V3luMnTy3/7J/9v+pklN7uwjDvrkhuPo3sfI4Onk3cwWXu612U6sgQ2CaoXzu1ceD2W2yc9Oex4GPaNwFMtVI1PTtD1NrkvXzaM5FuKYc4MSUUn9sU7lp6J9filT1Xz6UV4W3KVh6aoIffVocPTJxaWyZGbnuEiM5YOUtJN2V5Dx/bD7fb+K+iZzuwV29W2U1rTl4YaucZR8cQpMVfHOK8TB3VwoqTxilD6n3ttdfqKfjZNPt+v/Od79QURa18DqzmYm/evJ00j5bvfPtnAmfzCafHFIG05Lp5rsuqeir+5ULTueNfvpT/isMXoacY7wvCMJNeh6E3goC4PBEIwp/uMQQi1mkBYS4k936H6VMOJhPci5737xZC7yeNd3PWXdWTMjG5e2nnOnnmmTBlG658EoU+vaTJI3iPuf3GjBhKT6mH2Wwkb8Ym1GvG1JPON8LefOPt5Q//8A93lIA9YuBiSK7HGN7ArIbC8tyxZnpWlAnj4jtj8GhVnfQEzxX8o9TBOEJJWXrnOaMo7yjfEWBX76fNjfsWBHXKpz55Pvjow15ok3cMNHqNspOekjRcZliRQTSkycB5TxmYd6zVo4Y377bzMz1RQ71WXwp6lgVzcFQr5RIoIb2YMVQimAZ2z7XZM1G7/ab8DIN6Dy8CRdblrhRTxR4V2AmhvTImqGP4ZG+AH+UqQ34etbrmuTDwTt7dOvt+b5h3wtBVvn7Wi56qdxKHQjBPY4P4xpHN5StffXn5pV/6peXIsc3l//0v/tf6DBVnRBnKQtu9PO7ZZ9qcMM8F79wXHhPkr83MeY73bevB70nUPBAcTh2GJ/E4vqjfKde1yljRaOiHj9xLa2QAf0hfbU2eyTdXeQam4efB2dTj99ThtyZxdLrMhkF9k0458uIxwXN1eTb3YufZnQv0zlXgIDTuGMvIVmRg3gnup0zppm5lDpzeTZDGb9s5OC9vvPFGzYWSBXL36qvfWE6f6q+HjA51YMDXXv36cvrs2cJr8+Dj5a2336j7zc2jVc/U/1cZdqXlJzQwYp+PE5qsE0KYeCJ7o2cQa8jKQon5OgDCOtCUB+JeL4PwGCYJS+9EChMFbdYdpnGdOAyIaHuZDoN0D89wD4anjHna7QXvLQPzT9wbvFOO5w7hdbKHMu3V4TDtrU+gUGrl01oP3+xlXkdwYWheFaX/h3/0R9XLY+jkE/SSKAdKsoU+xmarV3AKv/t7vx/v89Hy7W9/N3nWyouzpQAcmHgUrKhOjC4oc9JgcHAxMAwK4zcKaZSq+kSGSKQwLTBxrJdehPk7TkuljWGzck8vzkkstRcwhu422qaHp/zCE681SHNiztWr12rVoF7tJxHSSxevIHwpmRqmM39xwAb03S9AWLxEwEuxJgzdBr97A+/YkWbaO+1xZfiHxvCg7FmtqJyhp9+iMPX4rQxXv/fWif8mnehkD6eJiObywDHvPg+rIO/nI1iGtwf2oZ85O3hSHloaOp7elGX/HKrf/u3fri0Iv/M7v1PePAMl77RRFJT9RVGQwnyUPPUs0W/BMwEMYEGbgVfZnht+k84wp1jnXq6U+qT1e9o6z6dccegw95POPZxMXtdp0wTPJk4aQVvc4wu8bx2BVZl41TvtAVdeVBwYJg88g0FacNUeuvwe+J9AVWR88LhbryH35hfBaU541fvKbyVsK8G6ao8y0N17usU0yNBa3fBuOPP+PQ75Vgzd1WXz6LHiAQ6DtqjP4jSOK6OpPfI2DJ/Vef+5Yf//9I//53+yuv+JDE2yz4XPPVyJTv3/mZBHzr6k5G7euB7lHIZixPL7ToxfKJF/YZwQ1un+B8IAPmvzKEoTrz3OOzxcm7mTc5gDM1gcgUF9EgNBawl/6jP3wks3vv6AgFnJlj8fuqyNsgVBCzxi+27XePWYSH4McS9G42CU/OOUeydG50Du1zes0oqXnHw19JC0ZawwZgy7795Zfh51mWePK//9h+kB5b6FiLDcLUX02us/qjk5sFu8QkH7LIpGqJ/hx+Sffnphefe992uu7Wtfe7WYH5x3U46hF+kdreWQbYfo2hfnt4280gLzUQTasVJ3DMemreSQDDtJwhmGjB8BZyjNCRp6PJ7egQ++Eh70c17lsc3ccxyCS/sIrQqslZaB074lskr5GqLl9RvYuBLj9unFC8snH3+8fPTJx8vFS5fS24hRTj2MJrz6Jp2jzx4HZqs3H4fet27dLgM5yulwcLMeeHj+FIVtEXreNopvp/cIJ2ioN1zDf8lHOVV7rXqCqcDnnVWMG1EUznV0ziOeyKuipQhvHnR5bTQ9RxewRP2n3vzOu6i1Mvo+x6Nsw7134hgxevDok0kbq2Pdqgy8AZaCp3kourHqmQURpSjD64/SA7Ex3QpMw+hNhwPB0fpyMPUdXt+oRT6UnoPJb9++VXSz7cBw576U4VzaM2dOp2zG8UEch160M8p0rhMaU62kK92qZ42HpQV5ntY7MsCJ7S0zwWPw6Xi6Gs4OnYxU3IuDCS+yDu9ZcYpO6lUz11Z93oGzcd10Zz38Lhjym8zjVfJU+ffA7n6ME1ilXzvcDk0fxP4guiQOWmAf/rcH2FDlXSugw7dnz55JOT38r7zeEO+3Va3dBvhufMJjw+Vq2LAPmQc/Jy1tSNtAhGeVgyfIqJGbWuBlBChYAOO0pcqjADn/KfepXPEP/elg/Ze/8nLhAF6PhNZ06YULvqC+vXzzO99ZTp/xoWV67Um16ft/8v3laIylL7Xci0zIBxf0KXqmxq77qdRZIZXuhF38/nlBXvEn3tjFEnV7Cxmu9TT4iODXs0aYITtEm0TFBLnyaOwLq5MdwlAUJBY3PGillJVrawfjYYQBLV6p70CFwRi8Jr75LWmVFq8kgqIuhozAlWcbgSpDFaaglAmm9wcOph6GLJHh3I8Zw3QVUoZzOmfo4UnKfxAPqdNj3jYWrvcjuGUgk+1wFC6FrLfKWJobOpzfvlcFE5t6dxu+IKCHEAV62JxYFGQU131tD4yW7b/w4kvLjfSu3n33vZovS5OjJB7VcVf27JhMdtjv+x98sjz/4leWF196eTm4drB6wYwkTw2GwXjoUB/c66OxhgMJL6UIH+5nXtLwizzSj/JDXyTcjvEEn6il8ltYcshWhMNHSjAJ+uaRY6Xot2oe09xdaBtDJz8jB0d305P9+JNPaqvDO+++G4XoO2apK/hnKrYCq6jd555+Ogr6ePAT8U556ql9jMEF4aZQrDzTawEXJUeReL4W58I9WjgNpoxjkK4sCkm7KBvReZL4ydzP5sbRWtnoo7GUv0U2B1dGEk21oQwpXioWjyICe8rVu3aiBR5AK7xOyZcoRHE+DI5v37kV+O4tG5tHYqAe1d5Cp+iAte1b4LBCLvmWfemtpHew39wMo1at7F5DLuUILk/pDcSoohc48svCJb2nozGklGpJX5L67t7G+maU4wmNiLNxebl2+VLxpWE8MoP2vilJ2fuySESh8K18/AwBjNyjamscv6S14Iiyto8SfI84nEl3Lz2S+oRX4HlIpgK381Wt+tV79706eDsQOTM3R1acqOQZI661D0M/cKt4nAv6wHDtODzwQcHjc22QxDP80HAFQ6GZWLwUuYU/PSZ6gxNL9uvczH2GQdM7TF1JHjrvX959553l2WeeWU6cPJ4ef4xRmEf74aKvqSN6wQNGQp0MGINSho3zk7LpGHV4v7MGgBFJRYU3cCmmdE/4mOCXDDbsDA5D16mlAy9YD5bhfv+d9+tItuMnTjYfBbSz588vP3r9jeVEem6/8iu/WsXDge8Fvv3WG8uHH76/PP/8c2UwTTEcPhSHMu/hUBmF7wpprP/zroF09W7e/9kw+UX676cyUAJ7Q6NpN9TKrQTGCDOXlwiJMWYIuRPCLI3cIC735iJqPgITpJI59incUtFvTK88gXAIs8hEr8aKNVHolXZdhxM1ePsP7+kxIhBPjFHYnah2JUSej+C1J9TzBNWTeRSjZQRglbbmHwNvGc0IBIZ2vy8wmN9yz1vTozt9+mz1oDTpm9/85vL1b36jDNT1GK/XX39z+YM/+PfL97///VqdiJEtM37mmedKedcQR9qhLEYMHnihBH4jBhaet7Z6JSV82ChbC2vSs6lVfNbDR5hq8c59G9b7K+q+1zc0gFfllPILrq7fuFW9PcGCE3DfZ5SixBkZBtpw58efXFhee+P15Y/++PvLH3//T5YfvfbG8uY7b9fwp82sL77cp6HcTdttdjd/Z7+guqIdyrDAm6Fti1ZcDx3eqA35hjXRwodfLZcO1ksUOUBWdsID+OFZOjSBI89rRWlolpc7tEVp9GyadvqpY5wfaQcn7ouenq/SW1nKSFJi6uKEMHQ7eAyPe6ZMz4ZfP1Nu6OLer7oWD3vhCTlJnaGZerXBxnCn14ieGYbTo8YovQVCnu657U97Tp1+uoz6H//xHy8//OEPG+6U3Y6ho+Ru1jN4Quu8LDrMMJw6qw4yEzpZhMTxrC00MX4WUj3Ck4HTR16V5QAES+KvXru+U66Vjq5+g03Z4vBaP+uRFgE+xcGTa+E4acGuLPAb2pN30k/aSS8OvudZKFH3+VH36MOAKpOzYWi78sZQHArvDKxC1Z/2dbl4jP5Bi56znfaIVdfnYKnfyfMw1QeVFYunSpl81lRUvXnkUA6w0Jm+JnNkfW350Z/+sBbNlcykTvrpN3/zby9/43u/HFnstjiAn0P8RmTyzKkTcTYsFtrK88MpHKw9HLwTGOQKjfMvG6aN4k9+z24nNMEnpHn9P0bw6km/H+bw1nXbobBhJieQ3L/XJ//HMtRQGMr7Snl5vMlOwVJeegg9LLnqwa2Mh/J6q8GDpCUkUS4RkuqVRAgJi9PzBUIh8rwMRVj4UkxYzMeT6uGSUUZPYrCUxxMtgdes/GdIQu/OHJf7g+kVEVrDeCKvT49nPV4Xo3Vk3VBnhD/5H8V7540d3Ty2XLt+I20JE8a7MrR38eKlKP9nl/Pnn6khuaObxyu/VZau9poxjg6B9fHO6m0m6hn7kOmtmzfKwILXe8MzN2/ciNJ2ZFN6LfmrXg78kpq0Ec4fVC85QhnD796QsHs4IDi3IiC87CPpNVQvOn81fByaobDDvntIK3UHF5yZEubkNxS7mbZuBv5T6Y2dO/d0bWz3EVlDtXqDly5drvKef/6FoouzOfcHr57xcg0tDixHN48WLhgsdF3TqwtifQsPjfAEweY8jNCL6Oa3HommF58GRkO2vO6NGAB4sroRp9aIQOo1jNgGIbTPM+Xzr/UIKLXCQ7FlzxlJi5fgRhm14Tt02Kq5VnXH+O7vo9V8jUKe2eIAf9qCd7RX/T2P0++NOoDDMKsbZYAl1dR79eDvWl1rWC24V06ffkKRP7UcjmLsYTqOi/mxyJ56ktYXNeC729TSzIGV18EFeuIOH96Ow1SjJ+m5kUvHxtUoQnBuSKwWId01lNkK/uatnufFWxuhu/bBo/rAjW5No5VBDTzg1q7BvbYZYfEeAcmbZyJ6q4fcit51ezvIozxRoFsYIzwgqLfu896tk2/qc0jhzeeee7aGgcsQpBxw+vI9/aPH1h9h7imHg6E1vBaPqI+tSLHtLLWRRGM8IM30/ELJojPZEvImz5vXNFceAY97Bki8YOSh9da+Gio3/XLi+Ik4hNF3ycNIb24eqcVY+Ph6etU//MGfLFu3rteJMEXnwGklttEJ9KDPiie6xsS5F/Y+F//ToUTtv+VQAhhmFOc3JikGzX1xuee5YFnMXIKDgTxLxDjDVFPWxGII+Vflyi8SjPECRyAQjee7t6x5r45e4j2LAdpDlnYYlZDrxXguf5JUPuUQYsItr5aAW4/PODrv2PzUB+9/VAtLfJPNqSXySa/HYvGFVY9ODtETYugoesNu2gFGvTn3PLSqM8YGLJQ9+JQxwq79vH295VISKzju3WmBdUZg0SGGrtoZUhQ+kg5OIq7VJorUc3XY9M4ZUT7vX0+zekTpvZk7YuQ2j59cjsVAG3Y0DMpQSc9ZsD+wenVRIrxy7VOuRRRgUx98qFNbpHGvbU0HBqH3BRrCm7a6yitKJwyNBGVOW+T1Gz7hUZC/vd3GVZW5El3vpu6BQ6w8CfVu9X2/doB8SkWbY5CC40k7+QdePFULErglYSTP4dm7vXVPPfIrWz168qLTUobXtUeccszTutqKYNUevr5281bKS+8ruNbzMg1hoRTjZjGY59fS2zPEvO1ZDI75uFp4FNrbqnIzdHTajevNra16VnwROhqdsPjI6lr0BIt2ogUYXT0nQ2Adumibdg7srqJnfssrzrt5powJ83zoPrhrQ9fvJ6ZZScdx7O//WWB1NPxrUVQeF44YEwKOfye/55VfPcHL1DdwfT5I3/Rb0TPXeTZRmAUpuyNYnnXUTnqGk88B4LyY9vlBeutbt2+GbVcjBhFgzpy0jlr74IP3lg8//KD2rRoxsDivPvHz0AIbc+594s9nQuQZlB3c7/39xaHh7tiQ/5SHLyK04DmlWcu8VwjBGBMRuxRD8AlVGM2wn6X3qOa0fO9bGNSxUgbFJBgs3l/KpqgpEmE+zphXFfFCxZUHs1dRgQHDW7kkeD5t6fte2iyd8W7XMSwEzbsRVlEYYSPIhoHEWzzhMGK0YimW2n+WRn9y4VINDWHXh/GkH2ynt5umP/WISW5YlNNNj1DF8Bm20ovjeTp/sb7KkOa0EByoNPEU0vjuBRamYtD01mp4OGUqe78TFPJXhyUneZWDVu5zPUCBa8OKPgJ4atVo2tLfvosCSto+9SV5KRY0i2LVe6DLrSi1JD1uyXLj1lZ6g4ejgE9Xfp8P2jh6LOUFl4FbHqTQhzTMOcbBteDIvUBQRfQQ0OrQWugQj7YO/E19rmgjSDdKSejyODc9ZMkpEKShAKSrutLw9tRDg8Za3bfzQ4l2PvWDT3mUpPfNE0YF0q7kVIcr8NQpqmfyDu9RiN5NuYMPdWmPHm59XX49Xnx+620xSvIqb9oouAeDL11vphegl/DphYtlpA6mDKfcoBmDZkiyhijTm7Po5BYjFv6pfa95XzF0fhDeYvy2w0+MIxlofJoH7EVjhretNDaXKcCrtoAfTAwM+RkcgL3avsLF4MO7MWieKUf5FlShk2dTt+teHLgXdstXXvPwBO+UA56ps+CILMH5TF0wAimlZNlnr/T0an4zRc1+TvRRhz2eFBnZciJUs2PgElf1tz5y3/VVXBm85qlVWYlkU5nlgAYWaeDR+bGXL1+qNlj34IsYrg/jeHBkb9+4GV3Qh07AmXTaJwwdtP2vMjTX/hSHJtBu2CFe4iC0hx6DWNYswu95yL3D3JMWM2OiUo4rBYuJh0gTeDHDmOPZCvNbVJ7fe4Pf6hDnnfKnDs8IFw/fs1GGYNSTEGbloqAOQ5M2zU9aRtlVWeCS/qOPPqqenKEs1Rqq/Na3vr384R/+x+WTTz6tdAODAD5GdTtKpzZIx0v3zrybrQ+1iizMLR9lqqc09eu1qduzxnPamLze1ZJ4vYMwu9+psXG3cgQYvHpfQ7eNq8ZT96CVxyu3ER58vfk/eI23CkcMGtxbkGIj/MUL/X09ecwfgM3yZ71X7RH9FvT49H7BA3Y9ML17PX+/9WRK2SeC0VWd2u06OFDmPD98GJ6irGb0YNUmYfLfi3JAT/WK2sj79m6Mlrm5gRceps6+7+HMOn4p6fW81g9vBP4j1QZ5zJHqlQtVTvAkr+Da+VvZ+j3v8rZg9rx+rQyt9MrmgA0/C9INzRq+8ETSbx47tZx/5oUo8bXl3fc/Xj748OM6CBwdHQ33aZTmxavXutceOPTqnMxx49bt5U4U57b5YeoeGOqI4jf6YnjzVpwZ9L589fry4ccfLR9/+mnRfGAeORy6eY5HyAV6ux94G+Zuu3YoZ0Y10GbSwb9yvR/8yOfqt3cTW5535V2QruFrA+h8WPPQDFP13qJ8OMDyup9yBXwmDbj34l2Y+qbO7sXRb11Pheo9dZh8OzCXEYQvzzud+zpgPWlq/23aifZGRXztYk47Uqfy4MfCtnffe6dkS4+uZDpwk1lTK9J4bqHSF4fGzY8bdlv231AY4rkaKsKUmMOzCQhj8r2W2IfLGDi9Hh8T1VPAWqVmK8+uVxJ1VeX6zSFvQ5oeTJS+lWuEYuoWDVcgXHnnYTzF8diqNxfGGyFxlR6cGAfpinkiWLzpWeiAYShvvSm9IMN+hgcYn4JpFZXBo9JrqXMiU2+dPL/No92/nD51dnn3nfeXy59eXg7tO7RsHjU31ysGtUFrWyE/VYsMjlm+HmPpjETRHq7Hafd8SVl0niQf1PND6eXUgcdakrYpa69BGPwIU6ffIxhwCBcWuVjAQkj0QaWr57zNRL0AvQECafEGgxdqhU59tXkc/e01nJ6u3oh3B9MOQ0c24xNaDgElqHw80UrKULKhSIa495hpi5MlzEm5mvvSVr0naUU8o93ao83aJB/40RBtKNtSprRMgvTSinUwAMVax1c177julLUycn4PDym/VkjGCDF4k0YdrZgtHAlwYZzqQevtJeqhVxnB2ZQ1ISnLYDl5Zo7rMuLhlJtjx06U4oMnx8sNzkT0c3Vm6pZFLKnjRHrUx0+cWi5cvLz8wb//w+W1N95a/uj7P8j1zeXNt95Z3n7/gxi+K+nRxfCjXejrixh4WE/c8620xSiFXiBZjWAUbR1nd+HSpdDuQWDaqKPlwKDtw1t7493treXipU9jbK/XQinygu5oI8/QCN7ceycf+sMvvHpvHs2WHu/gbfDnt/pFwbPP4DX8Ko0ylI2O8KVuzwU6AuzV00sxerfqVYcFVLWYKr1ZzvGUr9xe/NTOEx1TspDn5eunbLFGoxIHpoGVHJEhTgfc6k3nJvUerHnU5s0esYAX+KkyAqOIBwwzk8sjm5uVvob8o7+GLwquBO/+TNhjjAPd6vrnh2m3+FO8QGWu83z3fRF0db0a4TG2/DBMVMut84bQP1l5GHJhdESgBG2OlM88EG6oYTm1BJnyN8H0KEawWymbgGV0MFQRPyV7bsl0E6OJaDhTPpYS0+woqjBDC1sPaYjKAJdyLUIA1927fZDziePHwzRhvigee8TsY9GaWngQpaSNFmX4PpsJZQpSj84Q5CymET/9+JP6qCYBnoAZpbdIxP46m9GPbuoV+rzPjeollQFKO8BOAYBTW1qpttEqOAKTerwrYSqcpS0rwRO8U6cojTJrYU7+DFkaWiYYZTgKL/Lu0q3qznP5LLX3TpnotnYoghnNfuPGzXrvhJGGpT9+a4k7YbR4yW+LZ7TBIoEyBmmDRSXwIWoLWFJUBWkpKKaCgZs2elY9w9Rt4c6N0ODSxYvL9WuhRQzOBoUc+luowmDYmlBGLMZYO9VDcdW3+1JZtwfbtFGDH/zxKLzYe//ss4wSzvs7d+7GaPe81P7wlf1vh8LPx2OcLE6ocsT8p0c37VEHGNQHP64Sqg/Pz+IK7QO3995RtvZvNV5hgaIP7SJPtS0kfF1zVCkDnfanDsdKvfPee8F5jH3K8zX7Ty58ulxPj5xjp53boQl8WjimjcqxGOV2Yn3SJu/wtrMbP/jo43ICLVAy56y95v5qO1HaYD9Y82R/aXsfxRx+k0d77H1reW3jaAje1bYfedADLNII2i0yVvAwC0HqXoUJ0gtoNe9aNsMXiZLdTHuFs6fP1EIqz2srUehude0sjhue0hvy271AnsEGlqrDX9UTWkiQ+uQVCi51J9SisQTPwDOyGJarvMqcrQ3eHIwjrDzD13dCMwcy/Orf/LXlq1/9ajtAqzLw7OnTpwovl+KAnDp5vHGXQuxV7UVr6aGmjdURKFQ1vnYCIHhjP2b4qTZ2CFULSRL3TrITWAJHKd+5c2uxsbG2AITwzm+kyBiX8tqL2EmdK0a2oMNmZgLBsGCfEnRuUII0VrpRMqFb1WnPFfgKnnhjfUZe/nkXRuuhhIYTgYsZo/DAk9vqGVjNVIozxm6EUlswdwkjrzxMw8A5TcXqqDoaKtfjx4+VojMvZlisjG7aeCOGySpQG0Hth6JgA0Ix3ZF4/n7/8R//SYzgqeWZp58pzw3gDJzFKnNocwlE2mvzqM3uBEw99qVZjcnwWkW2FaW67esHMab2rpUijpdZtEp7al9XAiXlHZIWHtN+SoVxtvoVUigr7aAgKdbaOyQf3CYQRHSGG7jqEyB6Pk1Ap1rBGRpRkJfj9DBqIrxa0VaKLXjqja49H4W2t6IA7xguznNKD7zaRPmpS9m30tYaUr0aZyq9QgZF71DP8M7d23l/c7mSd+9/8EEtmLgXBUGhbh49srzw3HPpWZ+qFbSbcTIoKsDDs8OItc3ZkebE0KsOKA6dGRvXQ4G9eC1w4V18g5fQCp38ZkQ4TuCSZj3KBb9YCYogeHFGA+Afrhk9OMFnjIZyau9VwuzdQjSyZkUsmloEhEa1F0zIO0a2jBhjEfzevm2B1M2aE2X8TBVQmh9+8nHo0ifknDh1uharvP3ue0UPqz9r1V5ggnubxX3r0Ad5Pa+TchjITy4sH33yaSlXi6rOlKFrHuC8WIUNb+uhO4du8GaVMnxNm7dS1tBXwNsUvXxj2NBWGuVIBx/aWvnKOLSsClMOXMEt+kC8PGDIf+G9B/2lg7w7e+ZMePdQ7QFcP7JeMJHT5Kj0NZqT8nuPYs9TVsg7Dk3rMfqvyNvyllj7BMkdA0JHlZ6i1XYDfEgrOuPSVZukMxrkWQoq+hG/S5ev1t667/3K38yzGPzoF/wCX3qatvRwct9++y2MFmd8I/TeKN0ALofSW4nbuhAe6bleSKStaFIOXHqW3ZovF37qe3YMSjFPEbEj4lmhde9uFFaut7dulSGw360UmGHHKPVizOTHJMrDYHpiGHfHe48gx0StmIux0rujkPMzAVF40QwA5qSAMZbek5ViD+4xVM1ABKYUWX6Xwk/9zaAh9kpJMGaYuttk7qA9N/U8eLhdTMjQDALW19ZjWI4tD7cfVG/r8JovCN9ePv30k7T7drUHgxHsWoFoaX6EdX5zCKxSJGxWThE4SoLiENRHyLXRFY6E+6uN9AAxfs85oHAoNfm7N7i5bAa2VtqtGLRVUK502tm47fZ6Lu14qjaXN3Xp0fY2O117umUoEghOOyt3K6qLd/jo0f2aj3Miyhi7wn/SN71buetllTJJNM9mOwSjF1EsY8XQKteBtvBw6fKlGva8wZClDHV79+mFj+taMOSZlaHngsuvvPhiHIrzy/lzUchxJGys57xOvdWDrLrtM2vvvZ7v7xWi7oXCSfHm4GuGlnookk71Dm5v3fJV6O5BzPCb4dE0v9J4fuRof7LI6TbwwsER8K9yy6gl4SjT3dD38NjPSRTZC50pveDfyTLbwaNzTB1EYKM3nErnt/dyWlCyL/CfOXuuYPz440+Wt95+pwycaCTNQQEX0jNGS3xm64zzGi9culy40ZvzJQ7GCY+hh3R3Uw+ZHKMFVPCqd3jRe47fGD94PByDCRbTCIWHpIVTdUkHJ+7Vg/5k3HN4FqRXzsbGkfpdtEmcQPbJsS08YDtz5lRgOJLY37K7H9xwsjF+w916glPkvbIGnqKlhEJ0z8Bm+JOzMPQrGBg66Vd4cK99cAUmX40QyOHmsROraYJ2mNHJSSnHT51cfvNv/Va1FR45UfUx5sDH+cY7x+L8njp9cnnzrTcCme1ZHEe6tHmvFjnVUDNZjH5ddQgE7wd/w2dfJvw3MYxZSAmRBYjCgDerl+EEjDBjBBmT6MkZrtLB59s48YOy4NkiPgUOyRQPj6i8sTBcilwxVTNp9fSqNkTal15AH6rsUFxw8EQRlwcbNi+FoVywgbh6kvlTvlieTdrgyihL16v1eihLr4PRs1DE0FoZXD2OlD/DrFcMV0bxGi6zIIWB18shbCdjjBwjxqt3lBOGxPzHYvhSwfK//LP/ZfmNX/uN+rSNeSiKo4d6Y5DDoNObs7RY3YTD77t37qq6yrEKkIBqu3eOr6Is7BHTO+g9em3MB3/aXngsQU59ieY/0Mo2Cj0fcOZl6JOKQiS09giOBndiFRO66s2B0cId8316ypcvXah8pyKk5nOE9iqb7ur3+SfwBe0FO0F2Kv1WjKS8FNL1GzeiYO7EuB8vo8kw8MQpSz1/bWPkpH/2/NPLV7/21eVEes3wysHAK92b2yxlauMtE1GePwWWyDGQX7TJOK0s3vO7QrWbx669eKlXzNav3B860KeqcE706uqLGYFrfW1jORHldWRzdWxY4a7xrnzG0nze9NB42ngWTWrIqwjVoflYfvNIDwsmyt7qWMOLeumcLCss74QG5t30lKwKBrg0H3z4YSnPk+nhUqhkyF49owyHovCvhJffSS/vk0/Tc4vx+/ijj5eP41wYlrdtwVmoynJQgIUQR41yhA6cHJEOIA/bqROt7JHUHlEA7wT4MNzdeOz2cUJqhCW4ERgWRg1fKK9lVE+u56CMStABnsOrZ0IZ/8DjObp5XjFOmDLJhVEUw9hkxZ5VtCQZhlqNnHDAHj/Wpt0N7eaQS1aK7vi++QFDo6O9o6WzoseMEuAxvfP6QLV04Tv5au9tel5GtLSNwYKj9Y2jdbDEnRi68888u/zMz/5s7U395ne+u/zCL/5SpfX9yYI05UoLjxtxoA0/cxKMVjkVBvwnjp0sx/dqaLJ1+05wu154wGeupQuw1ZNdRms+26XTfyr81Bs7GEJU+m48g+phpMdi+JKye5geEaXJ8N03NElRJIMhhEY4BrMCqj0MZdrkbWWjWhGiidFllBKIocPc9rsY7lS1bnf3MKLUc8WBUc81VKaeCkXAhJQHbnUX84YppWFQ1FPKJ+8Ng7gXakgpFYG9jZ4hvl7MYZiMUBlKBBsv93Q8K14XJUeBr4X5MOkIHk9UD27r1lbh4tnnztdv73n6mJeS8rsNbm8Ghws9TWmUo44ygPCRSIhdneVZwp522XZgNVdtQ4gCtZjjYAyF0WEC5rg0fO69q0UwNT+VdCX08JR7dNFrYIQ5EaPcGDiorSGa0I0iuBtn5vbtm9XTtTkenOgMX+ikTIYf3us4t+CbQrDnTRvXgy+eNmMlL+PtHE0KFh4tWPHe0Wrvv/9e4Ula0TBlHaWVMg3D2mLxMAbAIh6OBxUqfSmzvK+6hx8MS9Vvxm7lpWvcKsD5/JS+lWufVYjOFKJeHT7Zl7Y4ucaCFcqG0hcot1u3b9T9ehwcShIeeri0DZneJzr6vaf6CuoUWzmGJqFfLRqqvXdokvvQOVJR2z8Kxzgzz+yFu5we2vGTJ0sp2udYQ5lxyszH4R+4Fhkc9DUdgF/LcOXZieMn6+OgfhdPo5vagit4UN+V9Po4vEYZ4BNehGrf6gqX9WzPb1cIUIZ0rnjIdWDCQ9KSAzSwDYIMFd8HTjB0We24gKvpEgckMs6xpqfQi7EGkb8eknRQQxyS8AY+VGZ7ZTNP3cOt4PSu9FFe+z18NOdfMnTS4rNyqKqUhBX9+pau6/K4AtJplx74b/+dv7t871d+pRxgc/6GI6WvtofnOORXQ8/f/d3fKxxJN+1luJ2sdOb0qXJinNH69Lnz1YYLFy6VnMA8+AX5ViAVLH2zevAlwk+VsdtBQMKOZ7Z6VvtN8gziMJHJaT2f7e0waRQfpVGezD2bOCOMYbx7SYP4GMt8ikObnVSQpGWghCqd0Us9yqdE69P6SY/5r1+7Ud68eTk9O8YJ4zCCBMDJDzU/lTCMWEy16oFg5vLsUxEBcB5j2K+ERX08NBPVlLCmOmlBD8biETAYfinFG2PkoGJzZU+fP1fL6xlJykuv0YbjNni9/H+UhN6JxS3/8l/+r8t3v/Od5ZnzPLGn6hlDQJERZuUYdtFmMBNY3jsjSEkxjITZEB+Bpuz0+Cxs4ZGaO6mzMUOD2sqgbakH3NWLDP2Ua29OHtQKwRLsKFBeLZ7v+aO0PnjTe0QjvXB4RFsKQzpeLyHkvYIT3pznV4YtcPUcIHrtLv6o3jwah1bKstpU29bTG6a8KDnK9VgUJ7wnSwn3hU8+Xa5dv1J8xwg+98z5pOkvKHjW+6B6qMZcrtNljsTYFV8lUAh4ohdlBA49MzySWKeaBM4xhgWrud7wS+VJenBUrzg4Q9fDhw+Wt67ddTzbE7wa/IXTwXT40Hrxmh4F3Fquf/36tZojxRNwOo4WOla9qUPdE9Q1suaEDzzBuctt5CpOUBzM+sxSdNjW9laifVaRgZRjQYml6fjl6fPng9sjywcffZRe2PXcG2rs0RGOIznSY+vpAW3zncNj5bg473MOf4C3SEfhiqGAN710q131zOUxHI4Gg0uOUivlliv6wW/vS+mGbqXwk2742nN8IL+ytB+MZJUDBl9wIeBdecg0epg/vXnrRno9Pb8qFI1SZn3jLfhRrmmE4gN8nbKar8OP4dX8SFk9jSAU3cPw/pIo9NaeFT8ZosjVi2pXGc60NWUIytRu9VnQxDjClwO9wW464u/83b+7vPzVr5V+++Gf/mmNGDlZ5elnni7ZABtZ/PijD5ff+Vf/uk4/euH552peutZEFI/dT76Pl0sXL9dZpWfOnF3OxKE212oKxeI6vDXGlgBXm3NLz+3lu/9U+KkxdpDR1258k6yvJXgrY4cJMWcdIxVCOBD34QNzXIQi6coAbkcHtEeGMcQS2BC5JDuFBt+FePnqQSKloWzKVT3ymIjHtOrmiTN2yVjPnfJAAWBEYZSEQIhGYAqOMKJ3hgJdx3s0tFNDrdX+x8vtlAkFhiPh4naEuTzJKHLtOHnC18CPpYwWbAfgYvJakBIDRjBbKfZnWnhXymGQzIe89NIL5WlqEzxRMPK3V3pbKyI4JvXb8NXkc8oa4S7cVhv7pHTziYXGIIKyr6HQ4J7w1tBqYG+DhobdK2ToLHox/1hL5VOeLxEQHggtaqz+s1pNfTtKLApAz+5A2sSoGlKhWOGoh1ANkToZ5XDloeCPH99cOQ96JK1MGE5tBqf2y693p91+Mwi+7/XWW68Xvl566aXyamdV3+B3hLjOXc27g3m2Hm8XvdCCUqh0UW7K3RdY/a571+THG/NMOuXVfa7FG6t7YaVHi7e05eqVi7XMXn6OzbHjevltPPTcHMf1o9f+tFY0wkX3finSJ0U/jqHyJ8C1OPxfIxmhTcQvL8MneXb7znYtIMETd+7fDQ1jHEIX/OErGozCsThI6rPaFk2mx2Nxid8cKTC08f3s3saBZ2RH2+HWb3CJ+Kh6WuE1xsRWBGmVIz945NMW13YmG3nKKX7VzqTTzqGpee5Jox7wVFDGCjZptZWR4BDBg6g8+fHSwMj5hAfGDXycn4IzxgQ0jJPtLWC7FWPJgYaHILtgUG9X34a6jthLWU/yuHmvo/IrXcozclFlJ69Y0yXKy1M4v3T58vKt7/zM8r3vfa/mTP/Fv/iXy/f/5E+WN958swza+Th1jmHEx9rwb/7NvykYySpn9cUXX0hJT6XtN5dPYuj+zb/9N8l3a7l243qebcWAvhIH+WQZzzn1B1jwA39DE/HHCT9Fxu6zDW9dh3DNsLmpK0bDnLw+w5gPIsxxakoYKKpHYbrqWaSEIlApjx5Kq3mc5pKUVRWsGMoPCoTx5O0RLPdh4PwxbPJiNMxiGMcwkVVljCelNbDVIc7NaVUmFqMM9L4IC2OgDgzgN0Zt7079D2pYlmfoQFUKdyvCpF3magjBxpHuhXh3Ih4wI8cw8rbMC2zkN0Wrd0PQOAV9pM/j5V//63+d+6dLKToRxDDc4/SEfAnCZ4ZuWb4fiMFyJ/XCqTkoxqkOuQ7sduNbOu2dHnPNaQXPlLqeNvjhXO/nRIwyY6w86suePe+d7/mcuZgIRM1npE2FD4YvqSmgUkgcBjRQF0EPTut36KMHznPUw6dM5IdXdJ2eC+xfi7eJt+CD0Js0t6eQUqLc4IBykl70zLzaxYsX6sDs5559prZuMJjoYsRAumP5TeANz8LJrhLzWRRfAOgerd8FS2Bw5dy4tnc/PZbPGru6hifV17yPzSjn1JXf3murOentuzeLRx1Hxave3DwOheU4aLd5l+dfeL4W1fze7/3b4mVD2T103HxrqLm4NbztZBj4tipSHRYKVe+O0Qvfm7syX61XdC/y4jByytfQpS9ROLvSUCqjqk1WVlKYV69cK17fDL6dQDTbTQxfCpzIaRcY0b96VGSv6NoOzyhLxoWhwYNoqc4xlt7jIWm77OA5dbcBS28k13Kqks6Qu7LUO3zk/dRTxj40J+NjyMCFT6SHQ4s1jLpwDKsXFxyaT1UmJ0uZjBv40NQCKatnizfyG6dyOhhQRhj/yot+2gEOk82GgvENvkYxkqpd0hX9BG3Lm+KtJJW167Vv1Nzd3Zqb/gf/wz8s+F//0evLH/77f18jPc+l1/beu++WM/31V1+pHuubr7+5/CByYHhfj/pCaGxB1pk4gH6TEVMhL774lTgch5ebN25X75GRq55vaE1flSyH1mioPeLndf5/KjQ1f8oCcglPgou9DAs59sKFBdNwyIvhi/J0WnckdLkZT48CqG0IQWoZvRVCGcQa0ohkE+7ydXBCncaNeToU41RkiPYOZzSzRRWUwJufQjibob1r4Wivs4WplUVKYWl3yhA99xs8vhpgfs4zJ/3bOO1UBSveDPnoVVy/YvXfVoSje4jHNo+UkSB8hhjdEzKCiLFGkTNqBM2iC1/p/tmf/W4ZPJ9lMad2xwKHtAWeGK86164M+d3lXow5/IBLO5XbRnZ3ot/85pPkBb85yWC3Dr4t4xuj6/f+MPn64UPL6QjQiRiIozFsG+trUQJRDokbh/Yvp6Isnj13enn+3JnlzMljy8mkOb5xaDl5dGM5fcxm9xjUkPhgCIfUji5TtkUn+2MUjgcfJ5WfcjZifKMdg/8o4lDr7OmTMTz7atUux+hBlKchV3CDy0KZkyd7teksEHj/vXdqJeBLLzxXH6rkLFBO6hwhPby2Xp+1gRPGXqijxAIPHJkng/vhW1Hwu+LqmfsxdK67sfGMplNG4T3KMZyfklpK1oNrq/zKSOd9O2k91EYpHz9xrJTa3/7bf3v5Trz5f/7P//nyT//pP13eTK/VogPhCYFIeBxZ0L6o1+LPWcxQz2LcGK3mlxUvh0evhTevXLy0XL10uaYX8KvhXsEJKhQeYwIWQqgMKzPxqOFQgePqaxVwr+3arC1+u3qmPrKFN0XPzDHhe2e4Ni6bPtLxXz1Dg1b29MguDRjoiNlOekGZgmdNgx5inmcTlAffrmQMDBZrqA/uGWGwa2PJ9cqwi8qBv8GrZ3Mv/clTu1MGnoOt2hNcT5gy8HBda+QkZXJMknZgpb/gEjzwQF4Na4LZCJhnRnvuJ485N8OdstoTyJG8HcPlFBXOnh7d0fCRdvvCheFa9WizLyGgK/gdM3bt2pU43xyB3vYhKFdHQXpRmOuXDT/xPTs9LX+806AkDKgv5EV+hVgxTZywekvIEdgqvPJqt24sB2JgHt6/u2zVEVMOMA7hZ3N4DAl08pQIAoWuoLBF0lis0uzPk23hCOMX4zVheLU2ujqrzzOb/+vcujDvvQcR/BoCooDYM3N37RGCAZMrv3tZPWdoeAnjUwoUUDE7K6zu5CPENedkXiMGpIQt5et1UdQvG0o7e6Y8KsOHdWhvGNbpBTxczMWDo1jEUnppp/QUtZb//u/9XozR0eX8uacrr2d6jk+S1pCgnnGFtEX9jMEoAQxttStv1hwQgdCbpEfuR3FVrzTV6A2up2x40BvrHpFFLXp+d1LG3eXZZ56O7kv7E/cHBp26tfx35NBTMYC5rsXAHk5PNveHkv9wPOMU0L3I8AWv+PbNW8Htvlruz+Adj9KxHQJ85vXKg47x3YhR2xdca9taKSq9USv01qqHS+bqKw0P7i3vvP3W8u7bby6nT51cXvnqy7UQxXyL4SGrVoPOmjc9aoN36oAZ7S38B06G3rxfe/CGaVe9uOCw6Bl6Vy+w6K7XT5m3ItR7KGkIPBRBDZmvPHrk8126WvmbP9Q8EA9Aer33tbWN5WSUlHMqpdc71Wvhy+FBQ8rmdF/92it10MD/8//xf1+u3bhWcJIryrXKTx4f7jVXxnZTVpeuXKp9auo2vFVtS9svXrqw3Lzt2LYLhRs9+c3EondopUw9wDyoFZqMmy9NzDwU/NyJgxGJC47GWCEzOdcyw5EUOyXZi0XMb5uf813Ea9evFbycqOLx4MyV8SRb1WOO/Jjrg0+b4+mSnvcy4qC+x7W9xGpa0Xtpyal6MXT+r/IEMJexXP1ei6wa9n9033DsoVrBfPPGzfr6iDrs5ywnkZeWYCSENKbwGgHQA9e7s+4AvD6oq/1rcfAsEMMnvb4g+MLXKRNhtLVW5kZ/utfDaxkHV64FnjbrITtvs+F1uRld+Td+6ZeK33xC6fU33ipdZ4+k7SF/89f+Znj00PJ7v/t7y/Wr15bnn32uDksw/6aNtif4IoJ2bRw90dtIIjs+/6Wj8erXX6mr3jwH3upkevLB/ci5r3SAK/hFq4bqy4WffGO3urrhaQkEISzQ98EG5usomZ7VnRi3G7Xy8iHBjJdi+FACCqWMDQMVocLohrAYszosNcxkcprgNkc0unc+fx9Gm1DeUl4zTuYeyjsMUxlyYPB00Q33SNfC0WWOlzVt40GJYGMwRELDIOlhmVdhEA1Z3IqX5NM2lKn84ZnlK+lhXL1yOSU/Wb4ag3cqPRGCwRDyUMFVQwe8+whDwZlAaPQewUZvqu9qvPn333t/ef4Fe5YOp5GUuOPW7pVgwgEjWAYuuKq9PIQwZTHGFBjYtdHmaoKqbYx5ORi8zBKwKP+UgWYEGn5LkYZmhot93RpMT3Lfc3DdVoZvDp0+HDzUgpa8Pxz8tDLrhSWGha1IpHTtazOcq62GO9V5MO99LyzFFa4YSYb5cGD3G09Q/pQ6I2948p133oriu1rzc88/69NI6bUxQikQ/5VzEjh48qXA0vtS1noN5bYS5ElzZMDi9xg59yKjVr8DGmM2ircdlekFSrviecau8uc+ZHWVzvAEuMxbMwKWeoOLYutymgekQTewG35+Nu369re/vZyLg2A46w//8N/X190ZD4bto48/LieG8vvgg/ejwCJrMXQ34ljAkXTXr16vPLXMPI6Yz9GYS7aYyornGvmI8m9ZCoxwHEVqX6i02oPPSmb0Jpm70Ek6vFNyFCXeOE/+8I1n2tBTDL0nDv3NSxoqTNKKcFpzv/kxeMev/QmlVaIESaw2vFvz7uZ5e59eG8MQZxVKnvLbyAWnBY+PrNMpFjrJhH6GXM3ju2fIlGMaAgyGMV21hXzhPUPxtYApNO2vl9wpegv18WJ1BN7hP0H7hofK0AW/xUehd6eRtunut7TgBTvZxRfWAajn2z//i8vpk6fDsxvRO7dq9OfXf/3Xy8F955136juFeunwoke3lQ4GZwXe3nn3neXVV7++bBzZrFNWTBegxTe++erydHiLE/faj15bjh6xjedI6u0eLLg5GCIZae375cJPkbFjxvIr/yBAj67DMP3qad5vhxFu3PDxRvvAuqvPuGFUnozeGMPW3jal20u8K11i9cK46OFWOgHiCR9h1zur+lJPLzJ5XEMxJnKbUOnF1PLrnmAHHyI2YxbAVRZjqCwKn5FhELRh6pGeYrSgoc7Gi5K4Goa5m56P4QBj6Ovp3WCcs6dPFQO+9sMf1DLfM6fsl+s5vSPr/Y0pw4c1txblR6DAol3qUSds6llqm2EIPRqLV3w1mQdpNRmDJz88KwO+INzQmN4f5VICGsE1d+aYLAxrzs3QYCmB5JFX20ogo8w4B8rSfm2HO0MpNeFdxg512jg37E1zwRyXIWkLaWozNsMQulLw165erd7c2XPp0SRNr95sAwuvlAq8+82p8NveOvWWkokB1EugbC5d+HT5+KOPlnNnzi5fS49Oz1TvsbzlkBk0FEh/FfxIKUe0FeF+5r8oBnW2UqJkKXfKqY2dCC/99YK0J+m1qVZrJs0orR2jRilUHootMFSErx4SwqgMk3rBNcYOxOCh5GwB0V7zdBw38L3yyteWZ59/LsbvuSi6rSi3d0vh9ibpp2roC99fjWdveOvylauVF09fT4/QYiZOmVXBdbBA8G8o0hwqo6VHBWk1R7bi++KXwDNGUVnoXycSlXjTAM0LwVRdq4lJ5509ZJ4pDz/iJQ5M7WdMb7+p1HzUKbuHBg9k1bVwH1hzm3QPa27aPC5+Lf5LRGcJ8AU+B3teVH7vRO1QDrg9d28RjvZzOiwWQx/NMuc4+zWtA7Bf0GEEaN3OeAxQ4KDTfD+OYTFfho5TNkSUPKZNytEOOu6p6LfCFkWWf4U/PERRJg9cgQEs2uHr93jCB3BPBM5Tp8/WcPAv/+qv1Epj844ffvTB8r/9b/+y9puKZBLvGJnBx6I5SYZdrw+evvPdOFBxYI9sHim4/+SPv1+O0unoGI5Gc+6EQFQs2vT6suGnqmeHKH0tUa7HFIWAaTGcYbE7d9vYPQpDYHGeIUVXH4VMuvv3wpi8rTAC75siwryIXcYOU8fYUSgDAQVcBgxDh1g1XBQhs2qshRzThVnDYDzl8pbCVOVJYqhEDCgqX10YTA9CeRi2mbXrUgblpDtvQzPGsGz7WIzAqRMnAlW8zQjy8+fPRwEdXo7HU9Q7euvNt+ojkCfSu6OYDCem6qpXPSWYCX4Pg1uiDh8UBKG24dXeMb0TQzeUhjYOzGDzm4LVOwY3T5ryc09Zut6I0rMISJlWkUpD2LRV2QI8lxGksBLUJVbPKApY+/E8hQYvhnOkHRzWgg74y1VCKh/erf66eu1yDTeeOXW60tTkfmhNTZZSCg70EAmjfIa3tY9xKoWRPH5vp73wYd/iN7/xjXpXSE2gjPYGxmRO6yi6orm6k5yzoDz54cBVmo54o+/RxnvD1Qzd8E2lA3eusyqTw+KKyxukSEaxbD+bhRfK63mkrtN7POndtFEdo9QpegbWClPeOppQ1sqwh9Pcm3teP4VnA7x7HwpWlz2W586eKz6sXm3qIDOgMkoR0IqPatgNzPkffwegGmo2LIyfweaddsBjwR46UrClZJ9EyaNb8uW2nJbiDTyV60YMFX6c9k7Qs2g8tPHjEAhDG0bYiIYhau0ji+OoeC+v3xzIwmPl53igd1oUGPGsKqWFP+3FczUiELkcnmcA8Sx57lGlOIOrBSqFqBRy5Yo5z63k0x4GqWVFUD4D1eU1f1TbgpDZq1n84i8Z6bVxsEqG0h55tV05Aljfe//96uFtHtuM/N6IfN9avv+DP1l+93f/bRk921xKB1RvurescIoPHtpXBvLdd9+tIU2O5/o6A/xU5PL68qPXfrRc+NTHo5/Jc4tTqonFt2gq2Dqxl15fJvwUGDvIDxaiVLvpQUL+H2OHeEJ9Ky1P2SeLNczRPXzQKxvlwAd6X4ZPMDKmUpChm1YIvYeueh4RHj2OGhoKBSgUhsB7xPfbKjIM4sR9Hqt7XrpyKGX7zEpplGD2EMsoLffzu8bSw2AYTnDPKDAmNbkepjTncv36jTLE5oj04ozVnz1zsobyGKS1Q/vr1A6nRuhhPZP7Gr6hjIM7Bl2PBboqwgmFthICwTAJBbZ57Ohy4eNPlqtXLpXHL/rqNmWtHFdMrRekHAqBETJfx3DYS4ZanA7ftqJw5BEphDULP9Lbmx5de9c84z7RQe91LQackrSi1nxaVF+9mxM+SsEEr+ORaxRHRHvN25hYN0907vTp5Xjaw8jBpTm5wn8JVZyg0Kp6dHlevcg8ZQC1y3CM3saHH3xQOPjWt765nEgvBY/oLbjyyGs4tqDqfUu1QhW+Q6Oolepx4lflUXYOwaVs6wxHyjww15e0pVdWojMHza1RnqO8xFJGwTHjIQyPBhEFQxvDfl+8FZqrg9JT7xjYyl5FPKlRALft0OxurdkwZxSF6Uv2Tz99rmTpow8+DJ3v1zAbWtjDZmWlE+6t0tOjhYOjwTnZchCz4Xc8VnKGbinbcCR6w11Lsw/s3qz0Vi8ydoxFffFDjy0AN6+F1uieMvKj0qFjCutyctU7qm1EuWfcWy7bsAjab8EIflA+2cPXlDVDrF78zXlTl4UXdSBD2iMq19qAoLmGwrWjBtwCpzY+ZSI0P70XyLlN9GDgrKoP/fHh8L+ktVc2eLVfF//UyFPymkO7FUNzfHVyj8LxHQdlnO+4AlV3YTLP8F0ZusQwV+wePknW4oWkTvl40SEa1bsG5wpP2l0O0P3t5YMPP1j+5E/+ZHn3nbeXN954ffkov9dj5I4e3Sg+M4qDLq7ku/YLBh74Z/Du3tmuBSnmuj+98Mny2muv1TzfV776cuEST5YTpA1gKTySie51rlD4pcJPgbFbNXfH2BUfFVE79BWD1nh9BJWytPnaogdvDUlu3bm73I4w69kR4BruCiMQBkxg7qeH+BJj7IqBwxQCZmCAMCZv17XO9QsxLLmmJBi3Ujqp0XvzdeV5hQGFYsB6356kKGBQCojHWAKdOL1Ihoe6tHHZEUzH06PzjJBvJP2pMP/ReOIH0zM7Fs8TViild999JwK/8kijqEbBjdEVS1kkdH3tIVqJWgYxuNZDfvvttyvdiRNR8EG6uVAM2Qt8uhekTMpFe5XjmWGfJEz7g/MIannAidNubfWb8hTb2HVvzZwPXFNC5tEMYcEgj09aQz5TjpimdNvSdt41LjGHdOnihQjT2vLcs+fLMJVxSLt4u+oqRRKFQzmay4wPU0Jq35/39mhdd9xUHAAAvPTCC+VUqNOwkjSM+synFf5SBwOmbRRcPV/B511S5N1uj66VbPcSxO4VcEo6b79rYyf/pKv7xH7WxqK6NWUUduty6c8D9bO99Q0/usenFql4Jw/40NUKS8Na3jMG1esL/j/88MNaqam3Qw7LacuVcuL0oAlc2lANLnNVTvixFadO+gm/WHgmn8MXBBCrR0/eEB4D4/uJCiPbtPG+RHQit+i3bvFH6lkL7OqjMPXswG7+kBKdnljxvDYVzzAQLcdjLNBs8O05+XsUfua4kLmRGwtTHzzoE5nKyamrxSDBbXi+jHTaBy5zVMlRZdm7phzGrspZ5VW3ehkHzjij4dABxhU9OaA2bRv2fekrL4UGh0ve8FG1M/QQhk8CXj33m26LtcuT5hUGj1xP786z6mUnGPpn5AZXZE2Pfu1wn2GpPtejcYC0I1mrHvCUc5WoM+AqoKW08uEbh0vQrUadzj19tgze0c3jZdTBp30MHPkF+5Rfcvslw0+9sQtdimhu9L4cl6VHoUdgDBmyaj7p5u3qgfVXwcNgQa65Acq7dCDGDzFK6UaxEhQp1Y+IToFgNCk3zGv+Qr2zT6hXZPLUKH/C9ij5YhDCgKUMMCJgExBRFAzjYAYE1ktphdMry2pjepQuxjl+8kTtXyHkhJEwGb48fTIME6Vg+Txh4/FRyoYg7GWx9aDm4lIXgXKlPJTBw2PkeanmHigS7Hb//t3qPfoSsYNqMS1lwmtj/Cg0BXU7tDMKLPBaBav9VjoyyBQOR4Bx5O1H3RQMhAbJGEy4JbywrecKt/BJ+PSm4Kz+0hNnwJ1yQ1laHal+vSKKyuq+ep9oFR7Y9W7NE2hX9+RSp/amNl4lQewhy3i0ea6NFNjVq5eXy5cuVhvsT3z2mfO1kpC3r+eqPL3Go3rY6o/AtudsCLR7iZQZWlL2DE718vKeAup5M563oUqGr+8ZFHnqOeOTK+cDrltB7fIS4wKHynTdMeYJeNhzjpSXU3cp1sCGJ5O6fnvO2WDAu9fejlbD2ifaU261ECOyghcoxQ/S2zXUdTb4dZ6qnhpHpR0fZfRZo3itRkxyLQO9qptTauEPkPN4RZ/HNber12BFcBndFb3AY961VvIGnqNHNsrZwFd4FQ3wnePYtHfm0nrVYxsWcWRQGnCBr+oOztC/jEHS4HF48bmazSPkJw5gaO8KV1bUgsHQY80LBgb8Om1Tbt3neiWKHc/q+ZrTBQNH2nXgIlf43tmy2lsjTcEjR/fixU9r+5BFW2gr0mkCfi46pzbl5L/8xkMcrvRS08NjcIN4ryQrvyj/l56DGzyB79QP5+jOueZ4mXdFf7iSv+Q4cEvfvcwO2lnOS9ohyGPejlOe1rXxX+XV4dDbNlfcfI2nOdGYoeGEPb34le38c8PQU/hvomc3zGLll4OQ7RvDvNGQJXAOmd2KEBWTHYgA5V3YuubrysNJaWXskl7Jj1ZHLGE6CoEitywaQRGJ8WGIEJc3RqhmuPLBA9F8QcpMfQgo3YRhbtFzSg1jUNTKYfh4oxQJ75nwWShiHkO9pTQCv71oz1sJFaExlGn/GFiVZXEHYXvv/ffa2KVMShNfYGZ1l8GMkSTUjCZFbh+dNhdDRtAoLsvGC87y7Jrpa64lv7Hk9LhGyTFg0qsDHsy7SK/ewkfqVU7dB0Z5XZFTer/H2PFutaPG8YPfzsMpaUWiveMg1CECD8H8MDxwo+aXXn75peVQ8ENhUgjV40xVaEI5MsxgZZyKNnHbzYv4CgQYXnzxxcLlzFvym/EKOO2hAweHgnIYY8eQ+a135tqKhzFr5QZWuAC76+DK716s0gZtYi0kAFsphY7Sr57mvr36UsRJg39TTT8PDNKqc/LOvefKxwfguJ/2VhvzbmCCS6fgw4V30vLkKTnPDJlX+sT6dE/SqJgi5lhqb5vl7o0ps+ay8hs9/PajFF1oIb3tIuDRG/e7nIvAcyj5e5Xiep1ZajiacVmr7TXw3HDjLfdgQSfziHh12j744OSA1eHo+EEvFqDm0NkGPVC8cMR+yKTlBDFyIwfHN23tscipT8Epxyn0w0ucz1qJm7J8OPnTCxfLQJ84ebL4T70MPz0kgMmIAn7hRFkHQH8xmobR8dkrr7xaesHagyMxvhYFla4KTQqPOBPho9e0Dy85F7MatcJ19+bySFB+ygUHvMGPdqE5vDUvhg/Cj/JWLz7lD/6kG/4FA9iV57my3NM76uNMMnTtkEVG4Chl0AVTPzCBLy+HCF8U/wy8f07oNnf4qTN21Tg4W70hTBShiU9DZjbuPkjP5G4MH1pj+hLWKGIE0AMrz/VJiBYhg39eB6Ey7PLocRQmrzPKXwWm9giDPIJVf4iL2VxTdcE0c3S8+K7HcChmZjAxonvM0pPCIqZB+GIqgKyC/MPE5og2N8Noufe7mCyC9cILzy/HbK6OF2wYE1MQRsp4c/NoeYL283zykRMNzpT32V6gHl68VkOXcJkGUE6F10RpTMw7o5OnbKGP1Vcn0oMEIryYb+NY7DI+D5nR6xNS1CEyjLxH+AeZtlKaAoU599paK+8SbdWoRUT3H1avqnoDieYta/FQ0c9ev+5VA1vvqL6plvd68D6/Yy7JQh5bDOqrFinDKlvXNiAEifKF5whkcHrzxrXlrTffrCFwp7XrGVKw0uAPCra2qYSm+9PLYQRrTixlWTnXCi6CHSXAUPOMDSNRep4bOp/TRnrhSZRw8vPya/6korR5niueB2/3Er1rh6VlQDva0AglHZo1XaWVoiull9ud+cDJX3n0cPBUz29RNPi1sifWfKjWhiaeS7e95VuKVvlaTPFouXj54vLJJx/XvJI8YJCO8wHPeidAKdpyIHOF9zJ2cBr8dk/oUc3pWGhiQUQexki1XFDCPdxlBXVkBp5ST/WolRu5xVscLc/16q5euZL2BPfkCx0if3Dlu4s1z5qENdeYdphbsqJZMAdXRiUGJygro2YPpzLrg8/JZ778SGCantyRI302bY14pB6HO4DHXrTrkUHOnoVSNYKgDSkfDxe6Uh68D5/Lp701fBo4GT+G4uy5s3F4jxQcnHnyM3Ps6MlxE3rYmr6BreYXeOg5cfyE1F7SS2lg5Y0eQ+nAQpY4mgKa4UV8IHDsEBjspbuql4qHOL4c6JZhUZ3gwCvqE+k5NKgenBAeKL0Ip6mTQ+RNN6XxQp/9eUH5cxVx709HiMT+eY0ppEJWEaa9C9dSookMlRM/KFfGkKdGyPU6EEFaPZoJ80w5CKiMCf1svKmVok6Up5+1hyoiFrg8/2yZXZ7f3n1RxBi8xdr4HA/JCi7l8bqq7PAAoVQWvNQpJWm/vElQm5e/8Y1vLL5X9oMf/KDmoPA2QdF2de/OT4J/Zaxi+HwXz3P1MZqU93vvvVd4VL4DYwkbOPSAu6xuizzTVldzbuWxBvd6WxMYQGm0Z/JXu5JfOdp1rxyInj+Ynq8VtfKIfssDrr2RiKhzAlwJYJGn52e7zQJcf/DBezV5Dtdf+9rXFscdMW7ggVc9bDDCoTRwMvWLQ7OJRQeQrHAyV2UNrw69PP989Hzi3jDp53laUftPLa23p3L/PosS2ruvhTHSp3cp7i1z8oNd2Pt7Il42RK3dRY+V4wj3lKxVmUYOPPeFAXCZc0OD0ydPBc9WS6bsKEs8ytCiDYXH0bQHzW/4LIOWZ8rWQ8LbTv4IJoufleO80zophILMtYykmPd4OWo0dezyA1l3gk4F/JU2eG/bCP7l5KLFsTiMFoM998zTy4vPv1C9OY6jOXHD4CdPHa80DBzYCo6AZWTkYHp32m1e0ggJx1SZ5Payc0nv3F6ePf/M8vTZc3GG0oPFxyvY0EiPsmQYTvLbdfjLp5F8Fby2aSTAffHtSlVNb6vyFs/BJuPGkYqRz6+ma8tWy/oufUU8DOfw5do8vruOoOWkceiqPO/do3ttxC/Zbf5B4bkWPIWr0Y0dyJLAaRRjwYtvHj+J7OadaYKB+ccJU/NPR+CiJgz/CoNEjILJCkERhPJ4V0KGONIhSqcNc5j8hmhIpTL2EHSu0ot6bbJSKOWVrOpEbEHaHSbIq/sPrTx0ULIJ22YMV3Ev82Au9xMnTHoM5/MnhIZRIUCHYwAxqNWGhnxAMnn3R6HZTuGr3VjJKSg2QN/eurn88Ad/smzdvpnEj+rKa3VSSa++02MK04fheZJ13mB+E0jGjkJzdqKPlVYvrowE4xYcRXhrYUgMSSmz/NdzgHrS3ZOy8k0d5noGp07FJyCExRXM5jmbZWPUIwAEUFt97bx65IGpvpXmWcp4mHY/SP679/QoVzE0YWxs5IaXyq/XB6ZE8PfcbNPM/aef+kTP+/WMwnv2/LkoHPNqeM25m3ptoV84hTqxmKMdhofFY9XuJMaDYhk73i7jU0qoecM7NJ04hvHzcXilYvJSCPgOla0Gro3FKbti9ZACKPjSK3Faji9KW4W3L3CmO1jplMUQFuETwSTuBB0nMQEehqescn5K75dMBZJyElcODmX4lRdeLOfAc3Odnon2hQmGZQvM8BJc4h14o3hda0VuHBiGq4aWcy+9XpPf7h+TEzAED5VWDyq/H8YxcyScZ3pVhrjBth0D8zDyB5c1eqPe8GfzqlNyDtQKYb27OrQgsCkHjT27ffNGpbOK91icRUau5wi7x6XnZlGKcvAZcphKwLkBogysD0ffvH6t5qzOh58YQjhypX/GuUQCBlhonLdc4VtOZekYSEggQ9Wm8JHuT+0NDa0H5/TftHn4pwxNyiT3eFU+7a17vLviAWWr05flyQvHCS+N4eweY/+uLTG5kl1rIOZaBq90dGKutbcxMChrJyRNuLFgHx7EC3OoxLTf8+HBLxsK/z/RAfJWRu6LGo9IjIZrKVKKN+kKifntHQ+ORxb0hiiGGh7ldxTiYRutQ4ikw3wliME3XqCseiPqroEaZST6bXhi6o02CF2bgMM4rpN3FN0QUZRm4pSzN4/yMLATK8yPSFdlhCH0VJUlcu0t4JDHewoSbNLb1OvTNOb/LCG2WbQ9uDB1rqLFBPUpkkTGYKJ3YLCniuerdyc/mCgz9YF52iMK6mWojMnDVXu67YgQXnFvm8XJ07A1Hvxm5Dzr9Oojr3mfK75Q5ryfq7oIPyEy/Dl1zjFRE9TDW7a6EJwvv/xy9aA9R6+BRx6/4cL90GeHluGRUgbhKekMGU6QZ+LgAo2mPM/mOvfi0Lbo+7ng2aTpPIny69WBI+8oyN0yGNxdo+vaBUHiZ8sT9uLIc0GbKSHwSwef09M4afVk8OaEew6NnpORBDKXwnZw1sYmdIwBRSf8gZB4VXkzJAfngrrQghPWi6DCr9udljPZvczwUoyee+XN2a3yMUAMEkPXNGvZUncp+8hRO2eMKH59uNy81dMha3EsN9P7oyuePOa0ggf94Bs+mk/hH1x6itXGyBX8kBOhNtWnV8gB7I8nb8QYMqrRLXmmtycoY8rDd+TL7y43uiJyMMYETeBJO4puaQudFS6KbnD6TJxDDmDwpEdcC5YYNtcVayobvBPA7Bk41K9sdQxfznvRffFa6qpyYuhcwead566fD5UmodIoIynTEi8Cn1533jF20qTuHzesmvbTGUaIENWqP9G9Z4hGALbvmjg3h0BgegEFOjgc1gTzvv0hVJRiK/go3Hhbyq1Vmiv0Oa/t0EET33pV3dPj/Rg+kkd98iAg5isGOWAcencTN+XWTCPdbtoenttV+viheYKhO1Q9K0KvbYRYOYY5XAmKv2L4lPckvaN9AcrYt/zKI1jPnj9fx0DZJ/PDH/4g9Vm0c5s+LI+4lcnusODg1TP1Us68U4rFMUF6m4xtTeonqJviTK4WvLTH/roRJu1xTqcjq+7dvb/c3eohzBKqwCyWd7iKhJrT0Uotxup+DFnwzsBVJB9JYwLe/cPUac4OBHnc+9OCG+1RDyNX84Ch/cMIvKhc+NQ++DUkZ+6mFSjv/9Cqd5v6VsoZnsWhEwPC0E0YOpTYcdDwEMMH0avYc2eepeBEhomhKgOVvHOtuApdZoe994L2dtldT5XNUSujlziKZ2DYE9BZqKzgSPx8+dMLQfuml17UvdDHnFPjEc4sojIHZvM9x0pZzUNtjGrxUBmI7tWFgqmLMg2/pkpXS/U9m1ERMZq0enIO6DaPZojdQirbisChR+AQBNsEyiAmj57eLCRBW703X/ZHS4bP0KLeXzljWpE2mSv0rcsbV68GtJ4vNpRZ8KbMHiI1ZdBXPcf723fqncj4OVN1bWO9PlZ7rVYxp2e4eaTmGPXw9BT51spfO9xDnWUcGeHArmx8Z2QFbxqmXD+yudzVtrRBKBqEF/G3HpargJalE9JeuBeKlnRNyo+0pPyOjF4bfs6uz5NxZNoA4W3lkzc87p5Mz3D0TkyexkVeJKEhYrXqWIjuwaQ8zmmtlk4+sk1u6KWBU+B0KK86HMGJoPf344QfL/V/xWEEc8L8HuHEBFaUEbBRpPf1fvKOgLZy7l5ej7NTmC10iC7fRESGOleKGAPpKahzDCsm8AzB2ohhpyaU+3k27wVlT/AOcxYzrOod5nCVh7ASGMOIfmuPtpjr4PEJyrc59nCMsbzgYxEINqZi2JRBmYtgd2I/z1sbirHD8KNgwF/tCG4oFXvlwDNl6GW++eablU9droI0jbs22lP2w/vtjBScwSND4vdci06JgjTyDk19E42gey/94IknWWXP71WUVxnyu5enrjGEZeiSRzrlUdC8Z/eM3HzHTd6h89BOPr+VNU7L0GoiA1orcCOg3j3pJlR5E5U3ce+zvWn2BmV8Ps+ESr+nBykEc7Gxq7LSyxTLAK4MXsXcp+TOkMC4TJg0QrVhD00999uBDRQx3MKL55whq1YNmUtjBGAcCXn30mfuORB+K0fbBqeCZ+7RZtJ7VnPJcJ16/Z5389uQKzrJyyE0hBrNvJPHPSV9z55bPaeq28I0q0e3lssXLy1XLl+sXpcVjwGrDJM6yIUy6ArwqmNgpAdc8beeLfnSnvPPnCsDyGjWwQV5ZnrFopjNjV58FUHbaTdcqmMcLr/hUZmMhFNqhj6YAxyCZ8Mj6gUHQ4guyi8jn3ZPmDKmDX7LN+UNvmpR38rRk27q2IEhwfOhw6RRljTzLsXl2rRXtuA9jSm0kfM88ptHxZKB+8cNn5WGn8AQmu4oji8KkDtGA1EGyZgPwwTtpfwhuon61HKwFAAhaGNXjEAQYHoVlNG9OEzXxkodQ8CpSy/CXMneOscz8QzhBz7vhIFRcPVOmXuZAcMSWJPjelWGP1JzCamxfIExHGFRD0Ga3hHYKRRlapvTTr79nW8uzz/33PLpJ5+UB16f7+ChBm5KQjR5rleGyQcubVXemTPnFkdv+a4d7x0sFFq1WQ/t3q5B8WzKHbwIcCE8SFpRWu+1AV5qk3EIbhXh1L23R2ab5P3Q8156j9uBUY+tth2kt63dJTopQn3yWtDS8CdNyqmNzWI8fb34+gKAlXRVhh5BD7dSONN+173xL6Ld3vejPLRrN2rn7vCQOApEHD6suHpWCsSK27DhTrrwsOeiRSiiZ1Wz+1W6nfRfEPY+x1ui+kVtKPyn18TpMZwnwpHoHRwxEoXn0JmcnDxxupyRTz78qBYkDW44Un1tPE9E+6J/6KnHAB/KHZ6Qvq4+15X7VoRdHjkzt6bXNnAyxp7jM+Url8F6EiPlHr7MDVmNPEvfydB2DODVGDq9NF/IMIxp7q2GXsM3olGQWZkrW+8TbaNklEePzgdJwW/40vC/IV30BhP82v7iW4d6zJ4XTaODHKCgt3zj5rVqSx9y3k4ZvKnHvbrgaPCC37QV30qHDq4FU94Vv6X8oZ/7PkM07zxH+5QjFp8VP/YKSuXQjXDNIdaG4V/ldx1kq3vh7ocnp1wrOZXTcuJ3P5+Qouqd9jS8e3h2T7ovE37ijV1Q8RnkTIAkcQjIYzMfUIIaZWjoA5ItXiimT9qwV3WfiTiC6SEpYwhdS79hLMwsWAavjO7udy8BU5XxCu/cj7JWbm8ADaNtdzo1VXmrFXCYp4mMUXuyt+cvUkhCM8WuYvUb0xnS0LOcE+tPHj+Rd49qociFTxmry4Fx6gzTBzZDQSVIejMMWZj/zu2tWiTivL1z586kp3ishPJyhBuTTc+Oh6snR9HoEXISzIFoPw9T3Xp3jLD8lBlj1+lb8BtfrdTgh1HxWxpt88VozgEDZXhDMAQ5OGhadfvhDs78FoVJN/V8Pu4th9JVL6Nmub95D3BNOuWP8fVcG2/fdU5hOzHyUR7SgsdVudJO/qlPma54T9jhtaTZVQ59xRt7rxOFuQrKyIPqwQ0/CUFJpavtKPBUw6K7ZQjggrGqY2U4KzCm8n3Osdsbd54xfgkP7rXSHSMkPzlQL17wTIAXIw56eRwp81a2kLRTEoWd93BUcVX2DPXDX/F8jMPUpR6OTuE3tJRGyM/kUQ6Ds3Ls8q5kMPSSvvKu+FJbvBc9hxMdCc/1msohu+urAnerN6QN8uLtwYl8cy8oVz5XZTDUTva3NeMrX3lpefG556uXYthyv+uKHzYig3qOZL/uV0N1+BB8HEh4MJqjZw7PBw+sLVvbMcZXrhVP1uKQUEc76IZjx06UflAGfeZ6KHi1RYJhGx2a/6uuJyv+wTPgx9OjiypvcKBecODCamvwY16/VsCmpFKACcodBxs9ah7d8P0OvqRd4Y1eZvTreaL0CZ2/5YfTAC5hZ4vClww/+fvswgw8sRL2YtIwXqhVqy2DDPS4e/vWcv36lfyO0ERpb9+9XUtxpb9zNwzPuwgx0ddeF+PnhjMRwTyCvS3Ej4KvFV1iiOrbdCk0yR6H0CknBOmQHlTy2mxubs95m1YXmnvDTz3M1pTcF0ZVsX1FCPwgxtfpHxTZnI/nJAF6TT1WoPH+eIS+2G311l3ClLJKGeT943h+N29eT7EPa7VYnVMXA4e5aw9ZmMYend53FPjTxrBe8VB5pbmnwO7du1Or3uhKx2JZ3SlgUAIgOB/Pnjq4SsuSJ0qIbo0UO5YNziqGiRtP8dbrN4MSRQknxfzoGAZXu6KCk9rD40cAqDm33Pdesvb0SgDyrA7ZjmMCSZ4TpFISeY6mcKiN2tubslOXcrU3+eQhiGAgp+hVe6aSbvZA1kqw4ArPoLvI4JVQIiqlkfLMqfW5gikrz7pFcJ8evvpSh3d4Cj0ohpqPSL7yqGUDc2KyNb1yxY7e4Qt/s+m6lJInfuNpDJ/Ej/NbzTLx0busFf3lSdRrCfa8XYVdfHmjSUFa1YkvGGq48j6Yr5EB+1Xt50J3c94lH8Hz/aSTlkNTq/fgO2Vup8ekYPV88MGHtGd9oRo97sSADWzt1IRfYjByEz5hRH1LrYeWjx0/We3DdndihMz5aB/5xw8pJPXHwAVGfNVfGgkseVZymGDOy54whhN8ZaBVkrz2Ma4oW2X4RBHHzjfZnMICd+S0PtEVOAEnrfI01Yrceh+4HYpsX+qNG1eXY5vHljNnTob+FiHtL754QpaSp8/d7N5qlRt8c1DpMpvwTRGAs87ELfkNXlPvHBQNWnwBRgvSihfz255O8NBhYOXIGAkwirUv96XP6nnkEJ1RPPnoLgYG/atRxQeBuWC3WjiwB8bmj+bRNKnKRRg69cljc3ThdUe37Q+dkwZ9etiSYcaaZCBlpBwyob3kAS3o1OL4dALM6x88ZB8zBzjyp7K/IDTP7YafeGNHK2jUCP40sO75N8GMoRSK+lF6JhhWT8XhwQQMYX3SpzZOh+hOYlhbC3Gqqx4GSBpMpVdTxk6VeV7MmPQYiELsE1HcW30Vb642lQeWeDIlbMX4vNNWkIioFxfuShNC3LRDujr+KGWvGlGelCsBwHhOOufdrufKMDt+CrOmojDLkzpp4eTJ42X0rly5WMMvp8+criXQDI55gYI/bWm9F38u9TquiOeKyQx/OlLNCk8fuYVLOPC+FVp7yq5wR1lYti/wZimqoQfFVB5Z4rShxQbpMLO2+gWWpl8t7lnRp4zcKr+oXrircvI+/3JPyLu+gavKV0byu5bgoeeqDrHS55keZJ3cIf0qf2t6ZTctpC2DVPjbza+iMmBBpt+lJFaCKtTG8Ah/7WtijCiLxN5QnvSrXtXkV16VsypjytK+qt+7xOoVJo9nTUh8VJmJRPGUe+VUPuUrSwXSFxFyLY52u/Lrgw8v6ysB2hl8uHpWuMef+Q1vFoHYimLIbxZRSVMx99La/uE6z9Fu8MfJ9HkgvbraOB/4pjcE/3iSUsS3pRyT53bS4y+HTwvuff8O3cZZSbJqRuWJU8kQVjkp927kHJxlREIP99PbI2slk8U9cJLy0m69KYcqOz7QpnPvyQF4yZ62O0xB+5RRNAkMrgya8q/UB2xvp6d7OGUcL3ps6xnG8VU3fsDrwn3lpafk3FGjDRxEX22Xbnpo7tcOO6nm/nI7Ms5IOLDbJ7sOHU4b0n60nhOG4Bv1g/nCFXlteUhS9MArxTPdCSi+YcHyrsqRRsujF+M55y78po1kz6/wOFUFp1VLumBg3BdDx2i61ru0MxCElmgSHRSnEroYxOaBHrovWRByNc+876k4IjGwpi/UrXXJ0MT+kuEn3ti1mk8IQlxLZAs5LVA8Q2ew+bCo5cPOltPdJsS8T4R2aLPxdvjlVdRKSUpKmSEYhe3YL0oVktt7XCmD1Ig5CCYBo9wc50OI0aF0R4J5ID06KyEZRspXz0WlpYSkVV7gchUoM0RXi2fqceIAD1TPzhARr40AOReQwDkOTU/OV8kZvYufXqh2MdqGX+wFKu87zO4ECgKKKS04qSPBggcCShB46LOI4PqtG8vV69dK8BRIMM1xUSCGaZQDRoLtnlBoBiUDbXXNDdGBklI+wYMerrk2yhPt4LWUYsqlGEtRzrNVnLoIgeGVwpdGpmyKp2iTvzKYearkOm4q7wlTgKtIuOGhBCux0ldeLERo+3xEoRRA0qBV4StxnsvruSveq5h75VCepTgipLXPLfUb3qtr0tTJKXXf8LSCVUYLvnvPnMhSSmPSVZ499ftRV3V4L11aUHWCL1eefPKCS/KqprDiz9M8gtfQYmdp96qdzQ9ND23nNHIQKeU65zJ4r+foNbQqGna+B7nW0HTuJ4CpPuBqeDC9ZMNjO4aHHFlhiVeTpwxXQNnacmzd7pFyZHMcKu0tPgJ7IkOED6ZOQ57SwhmHUaiVtInyULJ689oq0izayUg9Sr6Sn/TS1Dt8scuv6sBfreTVXbySd+a/fdfP0WQnT57YMVZFi1RTvByQ6SPKXA+dnPkOo3b7tNHttFt+cWTJMWeuJZMpyMlIzgw1TcEZAj+6Nm16GPhJaA4HaFFyA+oV7/jZmOoeZ/Gfh3mHVvBW0yz0VkrWhlZwyZXqJK+RhRRXK6aTlxHHkwwZ3NY+UHXlr+b4khfOaquCegK3eibCIT2p38cgt/OYHnCe+Ptxwk+8sdPoCYXEINiVvsGEjNyWiXAGLoSxWpGxs9CCR1ibkPX0Ym0M9ZmoTvYYkd77pQdUArVibuxRzJ1Yda2Yu4dCWkjd3069+KR5xd6YFtphdAy7u6Q8RGVA877GvGUStCFlak97nUmfP4zsLD2C5ygi77Snep4p4+iR9eWlF19Yzp87Gy/y2OLwXIZLj7UZtBe4gNNv3rHhDfVSNtqrTsrHO89u3LxRPTuBEvN8hJyx80woY5cyMa1nGFa51eaqo3u68llEYkizlKD5sgjk4/LEe7gJzNLKCyWMYjkaBKVqi6h4l7satk7otEQpwVXGpEu2UuDg6VfNJ14TNs/lZRRL0OpdD5/t9TR3DOIqv1jpEyfNPBdKOPNuenZ+u1IknuthfGH+1e+JM7Szd4inDGP+UQJaSZHJ53elKU+5r8VnxT/BCeFotFQmc4W15Nu7tM3LoDoXCjkXSMqzpnc7OHikhi9jkPqcyd3neKOHC9vYyV/HoK3yKkca7wz7cQTVgyfhdkLxWBm70IGDmHwOnnadtFOeACdC0SYgN9wph9HLK+nAh699mb/yB+7Kn/dNHw5G5/W+2hYeyIO86+OtOk23Z+YZlek5I6g8sHhuns7wI3htvyCz3ntHV3DWyG8NAlXNASTI8FUPOsZHbj+9cKHS+iKCOgXGHt5sP0plRTu9XYeP410jQPQRY9M9u+Zz/Fs4yzOh+QNfpGeZNB6DfUYQZKzf+DUwMMbOD4ZQOqNONomcgl5d/VWUYso8k9/V7e61bq2lCJHii1XZ1QJAgiTwjL6jI005KQaPMnQ1ulK9ux8v/Pg5/isMhYhEaq8YfYVY9wQGgwuee1aoDV4N1cglTp5hRMF1IuGvmIq8Fps4BLaPGisBDiMNDFPO/O5nTVCTyBN4OPYD9SkBqzrTFlfMKD+GTUm5D6ylt6LIUo5FNE5JcI/BLVLBKOAhgK+88srywgsvRMiO1LAkL/PW1s3AaTVbFEl6dH2iSxs4AkFgRcZTL2+8QtsLwGPhibIYOZERnKi31jhq4zanm2zfe1CLgSxGKCMXRVfKLr+3gzff/bsTmO/l9/3QwJRmnYKSq5Y/SpnBYvASo0Qo8zvZg8pmfO+9c92JFOyqHvFBfouzWrM+1suwUqZxRmp+KbBUzHOG2HCMHrlnnAMRrh6GzuLQ/P/H3Z9+fZZd92Hf7aquea7qqh4xzwAHkABBcQJliqRIibQkW3biOM5ajv0ib+J4ZbBkO1mLL7KS1/4X/MbLdmLRkmhRM0WCokBwBAiQINCYgQYa3TXPXV2d72fvu5/n1tPVIEBREpBddZ5z7xn32WefvfcZ7vkN31S78zxuGweGD9CRG8AVxRlr/Gu5/Cn3QFjlo5BbUFdYBAjn8gMHAkrBJfyVCufHVbq95bSP55q/V2ii12Pz467iKtqGDuhS/RfaDl20W/qhlSve8MHN260UzbAIbkuarr4i9M0C53kOJwwtByc846acnrUEV7yRqJ2+Xh18LGVywvFEpY0vby2/EwYBZW/rqjaVkdxGkrYYV32y0LjvJfxZ/UC7O2mbrvZc4+Ti5RifJ+qHSPsTBG1oetd4ST1lbKVb0EE5nPGqbJ8AAXnrHEF4vD8b8DM66dfgJl8r2jZM4aWMakviq6/j8L5w8oEr0P+RiOTRzK7k6V8JocS6TvVw8vOls9IgLSO1DNXi4G77OHwijxOktRUU/CxfdnkUXrdBGg73UbQJrHd9sxuvrFb2yu7Z9zcP39EzO02tARvYERwhTD3GJ6xv3bhWTGc/ru7lu32ziFdr2fFZNbdci1UC3vKmm9CP1HcvOtvFx5iH5SofTYPwNaMIsf0Sgj1BFm53sJkPIY9ZYlmx3gwsAy1O/6UQf5KfgG48LF9WufFr/6hSZAAEl8Ij4aXcYiGeigXnbkvHn9XpkIoZXR0OSXlEnmWhkyePR1r4Zede7qTAHNRgafotNtbm7Pso32AxwPhAvco3mJ2aNKDQAD0Kz/VZeq5nu/qEXNRWljEFZxk4wgNNkqav9WpFE/RWQdR50UIBQ2uB1c/+ifLMF57yW8CH7jo9A6MOCySuBlqlNyg7faVLmUXd9b0d+je+noeX5JmZlH6eNoPu6yq46FJW6JoPVFw/5Zml2qd0x2eRyzNL1duZnHL2vhMAFb7xOd+ml8BKmLFQ+Wq5iFKLH1fx+Db0yVN8f5WRKLSGpk4rWOla7USXUeKrEqjZNkG/3pASHtH34jp+l049Ew8fJa9fAbFcaQzgq8qTDqIY0aPastK2eClptLN4K+UZQ7UKQHkFr0mv/uaDxl/dha/64Zr6ZmlTmeLwvbK9kwNVL5qsZXiXTrzy+fUtHKUScnofJx9fG+SDr34le+rj+cTbZzuaGd22jSWo804+YNQ7ydcHyPS1bZGX60eBKU/fePr1Bm3wE0DK105Lg3VQw3vq0yb8NVsdZlqqE64ezesVhTysuLTRjXfWWW3SrghWGt/oDugDfGRmVwds6pCMVaGmozocslF+85exs5bbVaZ9ViniZ5aMv3BfhcsB/5Qx/ND9WlwYXjHl3J/2pw8Sj0YprBH7JuE7WtlhmyJXKFLWQAVaAw6h84jxbl6/3qeYDFbK72bfv2jPrNbbI0r7d+wolDBvwig7y4Qj1FlLlgyK+Om87gjC1D5X/xAsBVWWTtKYDXi/ezsMHKYwQDGKgWfZQ363rtSPyRIIWrEOAp1ePbyCE0cGDuMTA7vCzG+nnbZRXUzVeWp5NsrOB6n9QXkvu/icwO+JObhSs8FkMCv72teeS5vudB0GTfCiDAkwFmfYq3gJKsKltadnX8EyAtfr/qkpf0qZpZ0AY5opEapl6cexos3U5KmfOSr6U049A+Oqsrh1CNTAQzfWo+hx+b/m9YTmfOm7rHoO8kkR552ySj5ETBoh9SfJQNePE/Th7iDtchRlby9paOak2QpFzy1keoAOsJZ7wLcSLCGU/uvB3KfZ1IPGeai8W4ef6xAKASgsZVTn5Zm/VWKzn1L9QtjAZf+BxIsjyNDCOOm6VDpCFTXUVTQJBepeRHRNX2mrcaOdo+zsextHtgAYQW7XMU7wj3h9za9lR0ZfZnL6+vq1jJPkQRljBB8Az2pq5ZTywxuqh0YfLqF01E2RrDO5pC+lEbyn37RHGcqtcR1Xsw3PiafwlI9m6CRP1S2soPtOek57pk3KPXQ4s6k4wt2WRh3yiKsDLaF/8xCcMl6Szw8E+01L38zVslvi9JWxhl742i+kUEyU+NRb8iJtfO5rXysj3anTIxnP8sLDHi+Qppb/0p7Ct8Ze8Iwy7BON/VkC6KVz/NFthGSKS5mUofyCfC4SA6xWckKdwrc4OJFrnxTJU3bS1U9VWSq9H2M3PEHWKsN+oeXO1BD8mtbFm9guJfXenXIDCtR3iehxl/DxZahY47z7k9KsX/FHc5gFdyV8s1B1ficDwjwMynJarXH7dfVxaZ6HiTkdRLhTWjoAMWsQbUDH1+BNWs67zitrJeSbmc2AcidNCam4KjMd41kckH8nLjBlEpqcZ2GFX/Jg3PppkDCSD0xdSisNxWa2ZkmAY3HzxR0OM6pj8FOeciypuGbMYHruuefqeycfosPF0qc2OIE2S5SWUCxhivcOH+UToHA9EAYE8yH27Si+m1G8vYRpBhf6EZZpOuVG0OB+TKvMoYlnrixxTJ7w8eFUgkdYnHSs2urfcU62RXb13qCyIgwJSTPIxNe1Y0njGT5OChI6yp6fYJryp47t+9bJsxXyD0vDTZvG4Zl5JrwejNuF4Z2t2wtpXinDXo4Mv+WZ81zSJf4sVXI1C46rsuJqSTP81JJPnl7yjERK3FqG+A3As2iZdnP4c5bOZizMM4cnKDmze3GEVrU9PmVkBjq0VNbwO/BNozh8VCsC+jH8gFLbcoZ+8w6/wdFSteeqOz7Yvuv/yeudm7a1a+MZr3q/fasNYPVom3ahpzBt8MyfcWOcGFPS1wpJaCHt0Mmz8o0vIOz6tSvLC1/7au23+/HlMArRXt/C+vBdWcoEyh+c8XrhaPxZBs57Xe6dvMZCGeErjQBZsJu3w+CiDUMTxvzQiuEj78hSbtIqQ7r5pnHAM6M+tXbe+71C5nlOcBc/BqTtMjoNXCZtXUGWNOHKkutVTrghL0K+Kai832mAAOMQCoF11VjXwhGMAOcwEoIZSJjDczMwhdUd3GW1sAfKJBxY6ISk6b61cnmBdOri5N8yCfAMML16uOlEnYqpQXVkJZWvl8SUBfjqETZH1EcRYlRLKw7WHM1sLxxYa/pmA6xOP2CpLk6eKU/dPllwE70LoJ0c/aM/+mT9snQNxru3yLqCOXgyzDu4+K7HadM+RZm2UloUf2hWvzJw++5y5er15VrS2VuZeyv7jsqNS1rKb+5pVIaw+g7R7M9z4h+2H+cdosXuaVf9woHBGFqKq5Oe3lNqHuOnbxInDC5dV57zRIiiPlzqA+ck8C6ekKjvs9KOpj/B5eRcD/h7oQ8Y4SWNcLw2/MCfPp33AeFoCqavvE/f+fCYA1MOR6lJhxu1q2Zv+j7t4ielHOVq9hc3Sm3SVrFwKUXYOPG39YxTl3D8qp1+l9BKAtB27eUP3mjgHf/vHGBKnfJKq/8JY7TVP+hsvEV87uzpzhJbMiY/AddlAzj18mRwisNj3LxPH3OtLJM3zxNXfLb2nxkjpcjVvnJwSpba51KPPpF2FBXe1P/oIb9vB0fh37rllpZeMbHsOfwjvngk5fucoE9kt8I8cuxozZTNTo1BBqilTx/f+3QIw23bXaskKUufwAeMTENDS58usKDw8HutwoTH57MLOMNVfnJk5GbLoj6Y1nv1uAsdjYNdBaYeaRy2OXrCbzamn9Rd/GichVfM7spQagXHd/rb7JKSU/aWpzjlCuN717be3+tVJuXUVlP6vU6c7sxUHw7K3gJO+o4G1so0aohWVkSIpFNdq0OJAZ1qJoSRLFXqUAMR43SnDIHbYTBlgOmIcdKKayZsMnoOb1U4N2UUXukwZex05P0WDAOENBC2Dde2KQv+fjqkbn+55yRWrMZ0ev+undN+mL1nqBhh8k7+wV17OYPRgMK4Lm92u7908g1dCCYDQ3gd2khYCbsMdoPegQODvQ+c+IwjeZSfNkpLuOR/DYItlNJKT0179zpx1Zd53gvwUyY/f5JyGHu3jspXJz93y+iZ3liyhGf31ewjCdt1LQzlB1UnvBI25eE0T96rT9e8A1P3jktRwrZlzuxu3rcw7/xxQNtBHT7wvM7cZhbHL35aw0HX0FCKsDOW60MrcSRKBJX80lOcpVC6iPAu1zwGZ23FI9NOaYWVERSfQrAXxXC0Zz3pim7lr8ZH0noftwOppw6bJE2ViXaTbsVpYJt/3NQDtvSbPqD08OHgy01c5Qv/MOQYCpYotcMhj0pnnCcd+tZybtoJKPdZ/eDuha9qvESZjUEwca0cb9U2C5CGogMM0TMnT9TFEVZxzOjkl89Y15YZlzOu4TztUG+Nz4zH+gmy8LO+1iYgjfrkK8O55EcrH2QqeRe56Z5gwNimYPpnj4zrlke15QPH5O/6jYXQPaQZ2u/i1TRSj/KlmT4Bkz5P/XcUbMrTbttMlJ1Ltl3yPTT/ZqFb/h0MCFQdFB9BBhAXMfigLJHjR5aDRw4v+6IcDDJX7EjD+TiTk15500GYBswgr05KnHv2TPFH2fbVX5gpeKxLDc0wiUvfSeNYLltzblmnkFk6UzZQdnVsOMFgHfwnnj+uZ3LqzowwvhUsDFq3xCcOk3BzRRWGRAeWoYHinfJ/7PELtQlOwV2+eKnS25j2jZHBaFAY6Ngl6AWnDOIMJDhSbn5EsoRZcKjfkpOWlR7Gr+WTuFI8yd8CtOlb7dTGjSNY+eJBZX2I2wJaSL1dFpzyphxCqZb4ApMGjABFZbPDcFPnD93hXbO7xKmjB1z37bQrjy0042Z24Vl904fVj/LmfZw6QdGmhmG7Wk3Y47bh6Gq1oYVW+iM8h6az/BhuSLpOX8Ja2jXvThk75SUfZZi2YR7f5PGHvwDeHEAXbSfo8BU3Y4ws1d/FF2bmoYMZDb9pOXydbOi1pmlaoruRkbYkfufUpGf5LT3H7dC8+uhBJ6zKXn0uWXfCZjY7cXBQt35Srz7r1YDUVXn5wS1koGzr5G7aOqsBzVupa8WNUefUseX/exkDlCRDUB0tYwj7pkHRN/SUzne39lzFX758tRQfZeCAnLRzWpVimT7I33oe2VXKI/1pxmhscrYO5mCYQ0BDZ7yozThD/cLkb0M5rOA9dGJE17WCkSf1A7hxYw+V0gpNpHGl2fEjxxdXlg0t8Be3c/F5ynXqm8wFO8oudQ2vFQ+UW/lh42wzmdVpw+74U0867U+AbTm7nPwdChoxAxNBPBvyCGJtefavjhztHzCUHoMQqghO4EuLSTlAIYjDDNxAlRknjALglNWCZx106U+Mi/GUwbnfD+Ooe9avPTt4Mmk4ggczTj1TFxz7vjxLn/frkIqTmA4NDCMsj1gWsMncv4agDUWboGa/oegSOrgrjw8/h24IN2kvXHi8jjtfvHh55yJpFitr0jVO2qk8eKIdxiXMfC7gthhLjoRqLRclnTq0pQRG3ltl7DLfto0TNjADAEz49n2b57XcpJ2yxsGL4OBrC9iWDQjcWhJd6d9lNk9tB9u8jzDnpN8bz2ftTvgW5n3wexhMHAdnfh0nT/IKp8QpLe1Zn6cWaQakHX+eS8lQksmr7KaLZSlKcRVMeZy2OYzA1y7gWdzE14w/Pv7gV9tTi3i+fMLnA+9pP/A88Rye65uKHiyj/DUczPO4Pg7fz7Wvm/dtnnH6NA2tMga26Up5R2NSGJYFKZDqx+RrBWtPq7dG5CM/yAT8hZaetWdmYDt9l7TAs9kvefHVr3619s7tpbskWhqHVxi0xif55bCZRSp0caBuWxZQBycM/WxRcD2jbJmkTfLp4yor8fKkYTv5zeJKjhyyVaL/QyeJCTeOseZQihlW4dEG1Bi3ZWCtdN3hs+BUJzcjqzwPLbbxD7oeN+TaxCuxrtQr/Mm6yLXd5v+J8GBPfwcCIgzBmgjdpGbmZlxMZ5/pSqwmJxExZXVqCYZOXx0esC9nX2byclN+vxuIBnzvubGifCitk2stP4yNudQpPdApBsTkVaVZHhVQnR9/6gAGERA2Dj7AD16OMg67hK0wYSzEZD925FD9EKTfyPITJMUMyVtpk0xLDUTKkEC8WdcM9ea5NJY0zfRKiYVe8vag6SUYlhrGNpu1PHLtxq3an7udGSBLuGcZhEA7CpB1zcG/aBp8x40inLZtYdr9MJg8D3PKTVcUTH7t07/VH2m3fhdX6RM0bdpu4Gt3HYhIGyp/uVbyNTPLu7TScZ6VOXn540aISAO27fI8DkizTfcwR9Hxi9cJreDveW+6amvixuGAqLNyj6yzvlqNWOuqWd7qdspY40C1LX1NQJYiWtu9befQY+jNhVxJhzYZL7H8a8a10qTK5JJo62b/F84PuqYR40k6/U35jBzuVYN2w4eKUafyJt0sr+tL8Xi3ZsboGUe0irOnNm5mdYWj57TFeGf8GSNWQeRl9I2ic6Dl1s1+bqXYY2eMRzS5cu3a8sLFF+v9iSeeWs6fu5DaW5iXsVEtb0NNPytLWvEOoVnVAcUDa/3aqG6rNXUS1urL2i/yVn9X/frN7DyKKLLJ9kqoUwb6oUMuvfZzQ0eWIwcPpFy07v03y4lmoaPgnaK9H3r0pwYtd6a/PMOtcEc/dcbfriJ0+l3+L76Jr91bmLhx3wo0Nv9/AsUQIVpdC5YBOQQhqHXKzFQwmg3h6SiENusj6EsRBDAGQNyB6ZAts7VyDIOVwuvByfqbJRrlTBmehSkn/V6gLGHSTPn8TtOb42PlmB3CTzt9/4QhpZHXFWfwrx90PHJkZ3a3BYNT2sOHu53qdiLTEkQxYqR5lZ9nNPIMD21x0wUrFB6c+F3LPDgE9cGZ/1rWNCe88+0y97wPPCxcuXvhYWFbkF+dM9AHB8/Tx4OztEPP6WNO+6fvpjw+4G8Fv3xTz/iMIPGTBgzer4W/8K0DchKs23AC0MEA+2zeX1mLG/9PAvgQKS6OLqWY56EHf9rqHWjTGD+cuGkrp434Ak3wAJ6qeEol8TNjBnDseys7bGgzULjtCRuYuDFQOAJ0Jzxl8yet8sdNGgoBvlM/GLpWezOmhbfBE9pzlcdsbeX/GAZ8NNEXxowyS/GlDL74gRk3zTMpMHVcvXq9xuq584/ViUv5lGWJwfi3gjO/J9krOL1HJ04++AN1j4FLqTJaR+GVsbq2EXQbW26QJx2mn4sb4lzq7NIKM0tnAqJo04c7efRdFJ47Q3uJVlzLq/qmj1G1jqU6YKJN8q08xTWeD46HbV9NHEi1VY7w2q+7k3pDkz8Jup3tvuOVnUYYoogBEAgz6VxMN2GIXMqJJUQ5BTAophOPaSiLWerE4GMLFKHy2CeAzNAMgP41YKceD0VZjDU5Hw2DLqcFAMtJZ3WHEZxtISkLbDtlC4P7xNmLm2ezOUtMsvQvL/cPMko/7a09gTX94FN4RyFKa6aLXsINTAZB49tCjTDxPsKtaZZ2lNSl5Lj9EWZJZ+zmufaPDCHPqZML65ab94fBxD3MTRu4aZ92zPNOXInrB9OOD7RrXA0qOKUp/C1kXGtM1T3pPYPKt/abckfYTZrmj908/BFwngm4gUq/drnnqWOL8xamXTU7XZ109V2gtmY0KH9nNqcu76sbmPHyKogUq5apO8/wUR/QLm3Q1ha+bQDwuWnztq3c0GPSeCdSC9fAq9pd+9/NQ68GYbvhk9dsa57TbTswYTUbx4OJS6/s4pTGbp04bmaYvc+cclYeqeV7NIjhZ38aaK9yD2T8gWkjGohTv3YJR7uiQwxP483SJYPz2NET9Vt/k98KDv6Wb/wph+Kxx2ZEqYPRrkyyy5g3s5qxAQ8f9FuBsXc3fSCu5ENkVZ/07q0Hvxainuqj+Mp3tmDn86aiRgNcuOa/jMd95M3B6ld59dOUhT77yd84eaySJHhNl5TJP22cunfyShglLx5s474VeBg3fQdBCGR9bn0e4s7vVunYFtAuj7UM8VLiHKbY3X+aAyTebczqDOFD8G2HDtMVM6dsaTBLEd4SQML1x5Y5gfCO686Cl+tzqs49whlUeWsnYzZr9xTT/MTKgZSvDmUOUztQ4vftDIKUUGFOm057Jt0wiOuGWIIO7Vy7fqUGJWVZhzWSZv+jB+vwiX0Kl2DXr4LfdJw5lrv1f7hnUBUtkr7aFAf3wR/M+7gJexhs08lPQG3TDo04bSnngM96yIe/TQO0ewa1NHikcevBNX3D1T5ToqruNQz0+4r/qjA8Dx7SoR9/8OeGBlMe+nievK80igXCtjBt4AgKsTtKMf7UzdVBE3E7ymz187633BkjtWznudKqYJ4FM1gE50+VD9f0ccZNK7I7Laki+Bwj165pu/bVZyUVlnoq1SrEQs5tOv6OUi5Ie42I9b3wlDal1DOcBuC7EkTcjOGBrTKfcO0YoMjMMies6glO01fjGlaaBQE2sKbXpwt56NuAHN6I0sjYu7XygeVEysynLABt67u89RCccjwzNuFgRYayYmAwjG/cvhFaZzb2St/OcuSon7dBm1UmUXbByayNstQvreRameB5DonIkDFWOe/yzpio8rSSwsMC+sb2SpQbXPWlNivMqVCrZnDzPGOr5Eu6rcpLZ1CLyg2ZO2/A9tDIIylqCyd4JEfjIH0QaVp3n6mf3PNe7QqCziY4w6Cs3tOTttPvhSmXW7n72xfasnq4q3iU1ENpDKbcv88ygMMlYcR07AHTnyXT/1f8DMitKLRYNSGM74RuXLu+uPX8+tUbIahlAB9oJ3kGEuVSZZel24QW5hougx7T1K91p8NhyTmSizEcPMGwlh1eqY4Pg9zLjCjOj8gm03LPMmvywu4RHMnUiauuWzsHzKnIRxLng3KMATBY3cIRJjh6JDO6WHsY1DPn+jNksTdoRlpMr3EZhL4junr95nL46PHl+PFjaedLy9UbV+r0lmUZFut1lmCQufNSBtSd+4m/u1y9mcHitB1hFOd2CzM6y7YJKLo3j1arKtxJszpZl7K47f6eQYdONXBWZiY0KFc3RbithbBFQ5OAfQfSvwZ8+tTSHUsRvcT5hsdF1/uTJlilLOUlX/L7qZRR9jb5D/oNwfQx+rXCbkEG4GS/yCtlC1d7d0D+vtkkgztO/zGqElw0buHQbTKQp05CwCmzHcFR+x6hUPUxAes9HF0s3UtF2nzP4SMWbfJbAqrvitI/uy44hM4tLkZJKCS4EEzVJnh1mipodd65OoySd3Ss/a4gO6cy8YxfaWcA1Swn44Giq0vVQ5P6dW88kHahW92ak4LKsg99Xk4B+/b5mZrQMa4Owqg79dStLcrFk/gmee6/0s6JVgbV7KsR5M0jTT9Ln/i/29pjBAXcEWtmol8OaBdcFLD6HFad23taTuwuLYNSRATsyo+eC1Ie+vQ+dMZ0stxL+2IWhkaH6t0l1XUiN3mNIfi7ESWTuGq7FQ/tksahl0uXr4aX/aTYkapiDImXYgjj4Tv1s2IOkYX2KZNypeTgTMnhvevXbkT52HI4WsJfXCmTNJty5bsmjgy6nfKu37xRN0ahe/22IIWfvuVc6Ox2HN/vmlmSb8nefFWGU97i0EW/k6HkoH45HGV8KHLnlX0xwB1uOZrnpNO+DNz098GU3Z80lXGdfCmsTqUP/eFdCjrhYzzqTz80XR0XupHX5GTjoO/Cg0vvMyqvILjWeMBTsnKhXXPLdxBsGRPty6dAVmhmTZoiSN8AUAxTnbpaK2GoDm+mMVANnlnzNutSDmEFKDnxmKsObqR476xaeaeT7iZf7Q2GCRBXfv4MGHmkFbZth470LhzIN3Vrom5T/rF1mVX9SVy+Zc2xcjjlY4SxAJNQMRU+5XpWH9wPH07boiAwrQ1nP3dECLJcb0VA3Y4AIxyi82qwIy00+dv9ksF/68/za4Xz4TN4U46WSM0690VIuE6p6JB2iKfMZql5BBHce4/SFUYH61n8tBfNvbOcHcA5eeJ0OeWot5Vf10/wD42adiu/pd2N8/q+hvdS94PQ4T3bHcu185r99tJex6UwA3jNs/UHCgdKLUBweO6+pQS4ilphhvJefxcGlwfSRDDwCQZQSlHBqYuXXqpfxAZWSPA/vmGwEXjVxpXHKMdq64pX9VHRLEohQgtUfNo+dOD3icQxFHdniowCfEnJw0X4gfSlPoazPpNOHFCesFJ66fcDFHf1627dwDvcdj//eJAnt25gG1YGXuqnvChexlEva1oZiHxJNorJt6bS95WBPuOJkRC6+lbvVhSNuyV981szugBjWBvhx3hjqNaR/YShxYxxfWLWeOnKlRr/Ls1AE7RQj3Zon+XOkjnpP2EUCHpys/IFpCVj3FISjVQzNoYzg0S+KU9ZHFNplhUnHqc0mfH5uoy9GnhHy6g+kfhWPjXGYrxZDfPctOlLsbWNYyGqa/qAvatO7+obGY0uM84AnLgy8OK20FzwHQ4aP41FMIOSda3R3hFqSwzEZVmYZVFwCI5wHIIqTxqdJv0MDmWxhnSid+koNmUXE6QcUJ2RtBjaM6cMwpjgIAxGIBReayeqn1/MEDd1F/OnfPmFK29wnfgZCOK9b/0B5W1BGWY3hw+5S3PfziEeg8Jg4DBh7dGFcUpoqbuswMa920dwSbP7XD/OGFffZEXxYmF+TU7yVi74oVMy5H9/LGvQnj9/vr7fGZr6iY/+dYfDtUdaLgLCSbQjh48tJ46fqlmqC2qPHXPzxJlSmNp2MGUcSrnHjhxdThw7vpw8dXw5dTppTh6vMAcCDmW2XveMBn8DgkMr7av+CQzNGQEs9pq9rPHjmha7A5IbmPwTXr9wUcZX6NBV7IC6p6+GByZsG/etwBZPbgu75bY4KN4s65iwjbLLbEKf43WCsngvAC9t2VvevCtTWu9bvIcG5SiIWPc1YzRTzAykZr7hbX2PJwAf/8uDJ90GUhD2Nvu9/0jyxTcjTY0xPFNWmlP3M8bp1KRKuaF3mJDDk0OPB3CKm3CwN80WhONhs1qz123emo2lFmO+7hIN3gBNjLExotGlyojMAdrq4ueD6+E38WgNpJtZjzrIL9/IyiO8xtMKW76R1jieMe10umdjuuJDI7N35SpjytcH3JQxsoFiNG4ox1g9tYpkRuj5buTv3duuaOwJA2Uur3LhhFZOiCKlpVz+4cxureq8lBmv9IxRfYx+vSKwy/NorKy+IPzV/DcgfNrPNQW/Q8HMphqiUWFcp4X615P7V4OFoaRGe+eaULtMIT9G0Snbjp40OsdzlZe0ympFuGtNiLPURQD6uXzl6STpxAFhnPLG1cAOPsoFypvOq84JA8pjUCT5Dl6USi3RrXm4EQxFj7hh0gmbdMoHUyfmtQSCuQg7zHft+s3lhquGDI6Xmqkqf7IEu52yDI555pQ9+G/d1AW0e/CxR2o2RcU42HP+sceXZ555/fLmN7+1FFZakDY8Wpv3J0/2bMxAMMApKTMywsBgP3v2bM3eWMp+N4w/NFCndLVHuc7wpD99+nTej1S5RxNHKcKNk0feLejzbZ+K1w5tFsaf/KDpsfs9lHcUnDhhW9jmneeh1w5Qypt0YO/zA+k3oL7XrtNMpcOAMAKw/OTR7jZ6Vr7LrAZNu42rEtgYX6DbuJsHTFr06luExLdBJNt8K4rnzdZPnDhWdK4l6oO9TDdWfxmd4Y8yvhS+4usdvp4Lr4Bnbp7H54Yug9ve53nng4eFgSlXmKU/eAtrvllnaMmj7dKI92wMwpd23tJuYHhAOvtzDA5hxgLjEK2UQwkBabuO9lvMt2HS9fVpUfvwbkUSV5D0k6eXpBsHdaE31Bivg682SCud5cZO09sTcNFezoqRU+vGqVOs4OTJU5kFp5+iEG11+CV2bTMLhIfrCBmuVo+GrmNgz5I6EDd7vHkrGr4KGEGBh8R8Z4EOCBnS4DBfLEKzOq6nuRRXhNO6t8bpnOrMdIhOqw3imCV+3dsgE6eDELMZrwnLzQb9xBVTx2qrD2TvrFZ6wnXAMIjljAQsfqSzfnE34XMTuHKqjDU9mNsKWqHtKjt+lZ80nluJ7SoS+Tlppkzljy8MjD9pDULLC0ePHos1eaTCtBGz8psWyWewhAkxXy1nbpReSn/AJbpgcOOXYRJXN/lDIZahcDetP7o/s6vUfe78heWxcxeWC+efWM4+dmE5dCSK6fiJ5UyUUy/3HIlCisI6cnw5nlkZ+lKSJxL/5JNPRXmdiXWZ2V0GDKVGmNRFuBkAns3k/DTS2aQ7f/Zcucei9C48djb+mcQdi9LrmZ7DPhSqw0D9O2KEACHagsuMx17X0BGNp60Thnb4TNy4jq+kBXUSbnUzKB+g244jOFt4TvwW9obtvvO37uGwWy7+jfAIT/Sybgy3oIW/4b8/tNE+z9PPwwdg6hWv/Q1Jm/gZe8IZbSUww0mMUjNrHzC77NylCfqB79g7hYff8SPfsp1Txn7hofdu/SLBkeJLwrtO/R16NPiF5ji16NoyonFhrKzvqXeWbMcNH3MUZyvT5utXpUGHtG233W2UCq/90PDezIaNs1ES2iENNzyCR9HWeQNhTa/+QWXbLS57oDiE4/3ps6Ht9AE63San8qy8UrqRcTXTTJL+oL95s5RSrcp0HyqvcEqaOoRzL21kiyScHCqDM/3CiLtx81rt8b0SJ9GB0JHSK1YOjTmGKnfl8rXlS1/6SupE+0eWq9duLL7zdWvM88+/kOfbZWB/7esv1qEeBrg90PRSkkcuh+jwGjy53sdumg39O66fhz7jNsPuOxs0xAlJl9PWBvr9dPYouRAJIMK9pBlmdG+f9WydiBjDYAZBE7A73zPWZg3Vnl3CMJsyMLJ8gCDAxLWfEqIDvjJBMV3iAF/cjo9B1rjBr8Zm6q0PPIOnQxA+MTh0OAowinkYmT8dLt/WKWvql2ag6036RJUVF99Gu1OY9lfM6vowSfBZB3wtcxj0a9tmwHtX14SPD+ZZfdzgCdDQEurxWHlnzj22nH/8yczKouyiuN75zncvb3zjG5fjp07Xco42oLX+G4FnhnbmzJmybr0rm0CQrhVh95EDPql1Jx0FKu/pUyeW8+cou/PLhQtRtJkRCqdYDWrpWc/qUzZaAzjoc/60aevA0KQt3F4Z4LY0eC0HxgfzzSLYm3abbvsMHva+N6zK3VjDtTcYV20JzxGS8lTfJ6ml4USUgOz2U4zKbfzsMQ3vcYCPXuPk4+z5pYaiLzrPTKVm2sf6tLA4FyXP2KHUXHB89cbN4pVz4RvGztH0afV36qt+i6FkZqrMGSP8KQfes0e77Q8w/vQh53n6YGDitvH6mLLiT7jxRUIp17gSpl402KYDgwc3OFMEL75wabl48WLzdpSmdlnG93G7/JNeeTOrkpdsG/lW4z1p+/ILPPzycvNGy68+pBU5VJKUMVPoFP1Bp7GffrDGEJ98dcCEwnN+QX+SlOodZ7tIXgrYyhfj88aNW8v16zeXIzFKv+/7vi9j/Z3Lm97ytuX0mXPL1evXlq+/cLH2QfGaq+PgUzPO8GC8PKNXj6VxD4fdfpHn2/737IJm/Q0b1PuroBpvSYzQNs2/tNy66buTzEqi9PwCgJ+mkA4DXI+FhGHcW4cpTp0+XYMqhVQ5PqQEfu9OvTaAdaYfgiyLKcq0GCfOOrxvWEow7O+BYymwjiRHwDoNhXkwCaYRr25uGPzAft/9WQ5L16RjtVTczHz0o9+nOpz8R8PgfpfuCKu3lksdvsDIDx5+mUGi/GpL6h+G0IYJRw/XCV3321tpi3SWMW+lTf0rzxHQYRIzOodHWIbyyq0IT96Tqp/zr3+X70FX9+7FtyzrcwioeD50KLO0EydL0T319OuWt7/jXcv5C+eXN77pTXVl0qXLl5avPPfcUr+XlT7wO2Ha5/etLH34ZtKPOaK1GZ523Lh2rZZL/K4XOvvB3voViCOHa+mSovNbhZbF9IlbZ9Dz0EEGRLvDoSnfXqGZJ0BT6WfwN7xSRof2ET4EwNAdvT2z5sUZrMIoU8Lc8qw+0/fTX81H4Zi4+Y06KwEIhq88l/O+hi+P9KnE5hV93P286zdM/G46fZO/oSXQP80XBJ5+LJs6As3e4v06uXzt6uUaY4xK+2wOZVCA9ZuM8Z1wLL6PIO2PyTO7jV/CLnnwl5WW5olu3wEzufDB0cy6j2TmfiTKzEEss2rK1ipI/5akAxxw3b8cjiJ77NwTy5vfGgGZWboThqTgAUudoemh9K+VFL+5VkthaUlQqTHqx0WLlqFZ/XZbYaMNuDcQ2mzft2F737fUBug6aYrG6oljtZbvMXHV92nXyAB0KP4L//DJo54FOkB3e3nua1+NortUMkfbDodWfPnQuHmieUCvqR99i7/Cn/Wbd6G9vXR5aqSqt04Qm2X2LFF4rT7hwZRTv2+X9AD/Jmnsmn3BPbIm5asTbR1kaVqE54tvhaX+kk+HM6u7XONUCr/TZxz+W//WX1i+//u/f3niwuPLm9/29hibT9S4f+c731Xj+DOf/dxaf2RbymnetEKWZ0+p0+8L1o0xCFsYjM+Bbuc6a6jY72hoIjRYxrQPoMtdiGy64tsRaVx1dSeC3CEMAl0YZwACa8qYDIPMoMQwBNlYoyPsPAsDo2TkoUhY4ZjW3t2A8LJsMEWc/NKzLIvJIhAGD0wGCr8oESeW7jkUI77akrAIGgMFLvLvBWFw4qr8TVu5vQqxrkIKTpSaD08pOjYaYZPHsurLyb8O0IKkn1nH1m1hcGla9gDccRnYrO/DR4/Uj1SaWZ0P8z+WmZYZG2PkxRdfLGHWS60O0iw1e3sh4db4uS9/+cu1HI0e8jngwnd8evtLy07nza846+vjRzkHXI6Wgpy9PHm9WwpVp7T61IyBkx8Nx9oFQ++BvW1O1UWL6a+h04Rt3YS/FtTsK/CN0jwMtuXvwqtFgD7hzNiYMdNfg7MVjDmhqbxqN6kUwEcMTfQx2+MPv3dYr4qgZ7vDoemxWuqqGd3GOYjE6Lhzy9jJTCiC3Qzkvd/7/uWnfvpnykC68PiTFYZvT5w8XR9muxHIisHjjz+RPj1dfdY/nkuZ9MEPfWjJe2iiDfPMAe3dPsOfP3TQDzX7XdPwhw8mTLstBctjRjWAJlNO4RI3MOPSStLXohzM6Cg1v2935tTZSjsyQ1og/dBXPBp3XzAQg1v6eec7vBgMtSSfGacZXs1E7zVta6m8pFC3g6zEIyXT1Jt61MvXv86kqFPdZCaFquVFgzTvchSdcUXuuv/zXe961/IzP/OXatUGLj4LYkCRl3D225g/+EM/vPzID//ocvHylcI9oucBmEv/t67xaVyAd24Lr+b0b3PYNmYambd02N1M950mvB4hZLBhpumUVjBJng6zrHGgBBWnDPHTYdJjIJ3lp+YJXJ0sbBTcMCPHap/Ol2cGtmfLQ5O2Zkz1O1cYp08KVh1rOeHeNK5xqX0t+zieV2aeMt2Gzi/8MysTjkHb8jLYKGt7caNMCVtr7GinXY/2+vgNh3hi1ZkZ3bkXq73X0IcmcDIAkivPu8wjzvd644QZPJz2at/UM3Wjt/02Qm3ob03+eKxuCvTo8VjqmdFRul/7+vPL5atXSqAeP3FiuXbjeln29hAovfql9AwKJ10vJZ0bKMwE7LfGuqklSALy5eSpU3gB8fdCKwpRtziU4nRnLQVFkaGxk2RmaQwl/pzUNPPpGXQLyJnBDb+gYbd53nsWr71orq+GPyaf9/kuz5SDaNHn5eCy8huQDyhHXiC/shlw2/Dpo/7Yut3k34lb3cTJD9LjbJdUlD/pR1g5hOJXqTXRQRDvnkf5DY6etZ0TNmUy8Iwf4Yf1Z2bX9lpPZzZ/LjMyB4TKwDjzWAny8+fOL08/+Uys/SeXx86eT9yZzCLaaMSj9mLNAJ6Okjub+KeeXP1n3rg88dTrl0NHTmRmkrFV/ZaxYNaLFwnRle/0C97Dm23gHil80QIdB/ctrThtGJ/TB5zx3rTLLKu4J3TNs0lo/S5eCFafVoR/5QPyoY2xZibll8h94wqMF2PTFWJf//qLZdjhuT5MdWyHX5UB4MxNnwBx6lOvU5dufGGc2MscQ2ZfaAEbyubFy5dqnOEKy9PqUB+FZxYKT2XiS06bXUStPvRyKT3aaJN3aeE0eV74+sW05YXM5N63/OiP/Fhm8ceKj8T7Hc2PfOQjyyc/+cnl8qWM+7WP3vWu9yyvf90bYuxeSn2h8DqW1ANqEnK7r3oUPnEd33Qeeg90z36HwnS0RvV+muXLPuGlwUOETtuDkG824pkVUddpFRlqpJcr4bPm1aE6RUfq5CF2193LhhyGsGz2Uga3pRxXM7FOB0dlcMrEvMpV1oSXe6ktsWKm9V0aad1Azq/yKMLV3JFOGuHKHmEjbMrxPB2vDAyoPS+88EL5r6Tp1zMovhbFceOWD05DvQTOzCuF10AAKa18ZY4/ZU9b51ldZaHHsh7LcJw8Nt2nTU7hSXf2bGZksfKOnzq5vPM9717e8IY3VPyLL75Q6bWNk7/bpm9up+9vLrdv3FxuJs3169dKyLIsLbGAaTdQnj6A2whstJIHH7FC1eV9S0/1bWmqHHF8MGGc57206Q313T6ausHefNw2HOinCfdcOu0BCP9u9t/+ZJgCJl/7ryo7AfAdGtaPciZdX+vVY0mcPtYmON6N8Ym3pJ9Zsjjv6M4oIVBPnzxTM+lzZx+rG/8pvxHqDgmFgEGgaWVW88Y3vHl581veurzh9W9annjimeWtb3/n8p53f1cU39OVjmCkIOFAYejHatNKN3VzlIo64D39MLT2zonjtI8Dyhk3fbsNGzcgDeND0tpzCi3FTz2elY33jbVr4T1GGSWHftXuM+eWJzNLRUfpyZp7q5zg1DG4AGnwaNWd53H6W58xRNEKXlevXltnnGhkT9H2RXg8aRkFPeM+Fjr0bUnK0c/oYjKgr4wZdaGnmZyPy6t+siK0f/Zzn10+8IEPLD/0Qz+0Q3Nt/Kf/5FeW//F//B9L2f39v//3l//hf/gfavanTWTTj//4jy8Hg8Ns+4xDO58UGU+zf5cWpw1pxzph4KrP1kNfoHvw2xrWQbhCd9oueEdYwg5jV4ek4fyd+HWKrjNjuIRgoUEG7MEQ3nFmsJcxhlhsfcQfC3V/GIXrNfJmVh1KMWFOjCit+u2vsVQwlzLEK7NmB/YOkrUP4e1ajPXtFZXycuMjD8AgTjvp0Bko9a3QBufCJSAeeJdvhNDUAeCDXl/5ynNh1ttlhc6BlJCprML6nGItC6AsUC68OScVp4fqGYMF1Kedg2vhH0FnUBsg/FI+KevcmbMRVo8vTzx+fnnb295W+a5cvFSXvc6HsZyy0LaZ3xJODJY4it9Sr6vgbt26uXM8e462o5lN9VraXHHihh5oTMERMJyBaHZpJomv1MmIsmJgYCsbzMDlUAB/8fEFUEcN+pXmU28aXe/o6NUMtII34R3X6TvPCuG1pvZuPzd02F7YpplyBx7M3+/VhPB88bZ37dqXURA+PhiLmwE0fQy03bu8lT/loyeHx0bZceil3yk6So1ys2zsGLq9NTN/aeRRhdUatLcUXd9IruVYGTl+/GQdKqIIHFTZF7pceuFiCdsyOlfjE+3x287S9IlTJUBrbIcvfc/poIfPTpy8HeedQLVkprX1edPGCXPV4NCUUxcblMuQDu0iO/IyPDAOqFs7Z1wCvIV364aT0A6tnnrqmVreR5cpRx74S+Md36F99UMLlHoH8JLPjC0pu58i1WxTUGj2vHyoXzP3lENO3rxxN7Os6xkD18NW+6vfLQvbSiD3LAeTKYBS8vugg8+pM6drtQWO+u7zn//88pM/+ZPLj/7oj4YmvcLlcMrf+Tu/tPzxH//x8uSTTy6ve93rqi+15R/+w3+4XM/M9lSMXn1oS8KvRODvoq0tlmpzaG6PpeTh2q5p86r4tn3DPXyEfAfANGyAYK77JtNQS5hzF6blD8tjNQAdSiHE45DJBnYpovAHulkXpxh1ei2BKDcK4G6UAWWmTp3YdTfpMI6OrucMuOSswjCYdBi6hHoADsKVMUJyGHfaw/cu3GxHif1Dil0v5zQWRQcGHwyA2ZQPlDFOPYQ8X7oRRJjvK199bnkxwt1AqGWOFFsn7cJZRaekAVtLf/Dg9uI+PrzUOacmR7Cxqgevg5mtFlOmvxwzZ4lcvvTi8tXnvrw8++k/Xj78G/+i4vaXMnhkuX2zf0hWO+okWtoxxoWPWEHhEwVXS5ERckBe9RJ2+mJoNcKFgLQ3yK8ZYoTNCMyZ4UnvHe346iGMDPqh7dS1M7hW2kx7ObAdgOInzTbvw2AbN/nmeQt7378R7K2rFDU8tu8B+GkjV3iqIv1ir6VuOEk5TmKWYA2tvOMB45GP7gS2fkAz5Qm3VI1+jJpdw6ZpoRz8Qem5XeTwkYMl/E4c69tvpD176nTxlbKnTHXrY0JQ38FBvfiBMhicBscZo9M+z3Acg0yYdHDaS1tlTH3jJqzje+zUZztx5E7hScms9eApxpbPCjyjB1yNmVF0aEGWgZrVrPgrc+obY3SLo/Di98zY9A18Jt7MzkxYuZZOrepQ0PVDsPcc4HuptjdsiTDaDx7I5GBfnxPQBngeOtpjoMoMPzAU3Rhz6crl5Ytf/PLyvg/8QM3o+kBL5/ulX/qlSqcNxpLrw3xudfbcmdqf/PSnP72mfbT2XdFEGwbqIoKVx8qFqqXw0rdr03bitvAdpez2Ij8EyVPiMptbmU2ndse+UoJbZ9mMnW+k+vhvGr9usm9hlIWyzbgIRApP59sjYflwKbYUXeGQ9FumA4NHHRNO5/NrUzn18+WbQe95oGZ7GC7hHGUxAqIGIkWX8IIwyDa/umewDYxim/qGMScdBecot9OYaUIbBkmvLumk2Q4iOpYzyaSE9mdgBFMyqZznR9MnDgIciQXNPxlr+kKY9oknn1pOnT4TJZcZUWhCmJyJsLt59fJy7dLF5cuf/9zyux/5zeULn3k2dLhf+2hoMd/m1TVvN2NtRgGy9s2OD2emYXZnxyTJy3cbB4MHQr3Mtiwu0bXsgR4U2tUb10vJO+n2fCzRr8dC9XuHTnzOice9tOUYHU52ujTbYDXg9Y+2EErTp8ODI9Cm/8SNm3d1jNPeB2AzkwM76dYyBrZlDBQfyL91rwF786rTHl39qkU9C0pfRNiN4AeeE7jTjmlX8WraXvS+db18aYWPgBtD4/qtG+mpzDXWfUxGqh9eZrCawS+PMBxfWY6Ehm6+8WHzjRvXyslfnxitY58gdODBt7a3bt+ob8Gef/5rSXcx/W72fqn448Dhnj2mecVf+IkzTmfMHnUy9MjR8vumnR7H1UemblxgeIMzVmo2lzSeO8WD/TMOWH24c7d/Bkh+fIKXjh45XkuIZA+5Y38Rn6HpDm/VbIw8SpsZqOFdz3WSNA7ov/p0SJrQnTysQ2WpX5/qY9ec3Vj38Sk4aQEcGXv6yZhB31q9CR89mskA5Uchv5ix6/MQaTmK+7Of/ezywT//55cPfvCDpbjltWry3/13/13N6LTDrM4nJrYhtA3vGENO0+NV+BpfhXfaZktih/fSDt5cGzbt/Ubw2tz/bQYPa4zOQiDMNcy+exKserKeiyHizP7qotYwqbwIGvKFiLsWq/RAp3pE5N2yk//O3dpMHgLXMew498kJs3Erbbpkh2l0LKd8eXSeuKkTVFnJxx8HxsotsP5ca9BRUnGDLx8dxoEpD3N4Lhzjw8Ng4jCSm0mUaBa3OxASEMHmee+M7mH1AHHclI/BMfBYqZaRWKmcvRrhKjp7+uTy2OlTy8WvPb98/GO/v3z6D/9w+b3f+e3l937rI5FxmfGlvH3B62DwIXgMcH2A3uhX7YjgAiUo0/9mZYQHqx4NRvB6Nhgts9gYNyC/8pWv1FLMLH1qg/Topo3ja6c49fXSm+U0M+Zu7yg8bR2DYujNbcuccrfvA/J593HulLGl8fjjXgv29steeGi48fCQ8MGRq/ak7+x31zVi6zjQFnEHyxDopUggfoRgjZ/wvmf0vpRZ/Je/8sWif83AUs7dKKKd6/5c8nv/bvo8OIVLW7C9VErr9q30V5SkMigLcXX3aJSHmSYhau/3YIwh6S9FIF++fCmzpyuVzrhyQbLPHvCi/tG+af8D7d3037bPpBs6D8w7nwFcz5RjAL0Y53XQJ3RBCwqArzzLu4zbomN4SJhytnIEHl1203z6amRHAnbw34Xe484wqrIqXcCSpLb371m6gP1eZlaXMyu7Wr/MnhQJjzLMs/1PB9vmZpUpA/5m23xK1Y0on/vc55af+Us/t/z5KDuHb8RZOTGj+9KXvlSfFf3wD//w8r/6X//7y0/+5E+U8cz40R79iw5ocixjzGSjaE5Sxwfaph34yTe0xrx8wtrI7VnegzRAhe9g0KmWHWeZaZiPjzDpkpUAq7Jap/LDDMNMfEwEpiM5AhOIr5s4imlCymgAfi0BJM1YZQAeg8PL6YipbwZNhSfMj68i/s4g0pnroAAsWQCfSq/CjSUJpvOnPfy9MO0EygGEEeFcQjkDEMNLo9xJqx0NqStBiu69pamDimxAGwOGpcciPXXyTJ2kO5EZ3ZNPPh3mfjIK7mzts5x57Pxy7sLjEYpHywL8epScJcjnonSe/8pXS8gfiLt9/cbyxPkLy+NJbw/FkqWZ24kok2NRKqxxM726QICQC7NTdvV9WLlgXmv6TWNtI2Cd9vzyc1+pQeeThSvXr5Xx43b2/bHeH43w45utUPTyNr3627y5wurUqRZMJSzSr+g2aSk8/gh9dOY818BNWnQcNzDve+O5ge3zXvhGcX8ybPnHMz4ITyQIj1h2c6jD5cV4R9uGrnzLmaP00UX80ATfEV7GKUXHqCghlT5104cZGmF3/UaEbBQd3j94yKnllLv+rI1DR1ev+l5rX+h7JErt3vLVr35l+exnPr18/rOfCx99bXEno1mbS97trxKCDnZZ0qYMKUXKsC9cfqn6ZIyT6Rf46lNO+PjTf+Kl3dsvW0ATrmXJqw2WkkUZX0WH+MpVDwPKGLFkqB6gXoB+0so/OIDBYcrXhsIvfVbLLyvoR247w5fXipVygRWrG9cd9LMn3TJPPypPH8KX8qH8yDw4HYpx47SnmZ13M+3/4H/7Hy4/9mM/VuP7SowLJ0N/+Zd/efnUpz5Visyy5vvf//5atvXd69NPP13lvfji15cnnnhiecc73lGTjdvhFQdWhv7V1oxVBi+AtzGv7fDbVXg97qOnK0+7yMEK/Q6GYtw6gh9LJwQ6MMssaZolw1p2pCdWpcHX+BIo0f7e6zft8g6kQTz3tlnOK0I92lYrJrP0Kb18o+gsnajTEqO8w2I6n1IDM5Ckq86pvcEWFMI4Ala6wi116PCK85xCPcOS4guWVe5OW+IrD178icOcfMxS+dcyAWZxsIPysESjHTbf+eiA0at81FzrGNdwvw6psLwdPz4SweIj7VNRBr5dMxM7c+p0XdHV9LMMdWZ56sln6lowBw3c4PDcc8+VdX87wsoyk2XJ40eP1MlWwupYBhQHjzu3nHiN4juwr8qF9wgkdcAT7tptME2bDVQzOoOHlWlZBp30mUMKJ44eq2PxdWAhZQqneJVLCJ3NzJRg9J2eMn0C0p88dJ3ozulPdCP0pR/BuRfHXVr288CE1ynYFdBYmPYPwL3c+j5lbMv65kD6yaOG5o0tFE72jAnhA2lH2qct+pPvqre6mDvhPi8wq3Ldlz1Zy8x1ybaZWRQRheSHQBkrarMfffvOzfTN16KwvhqDJDMEYzB58DgeRTtGhqkJRXb54vPLFz736eUPPvZ7y2995F8sv/1bH16+8PlnU1r/xFVGV419rep+3lUwaMZXx/H0kb4A4oH2jMLmTpyggPr6Oe0rGZA8+kSejKbkWsVo6hG+heqjpONTMklSz3VpQxT+lI0vmj/IrsioFEQxuxQhudIHFpPTFymme8l4T0CEf+Ge8pRbvYkHEq6NA/ZeH8YbHRa8bUekXXP1oZUeYwavD++qZxReyT5pblF6L9fMzzLoz/7cX15+4Ad+sGQfOjIwf/EXf3H5oz/6o1Jkf+Wv/HzdmkIR2t549tnPLn/8yWdrb/DIoaPLv/XBH6/xx7B84Xnj9bnGMzKhmpu/j8YAKnkSglRfaHUMXPv7eKsNX/ToPh34tr1BBZrVuDB4rdvnbU6tVRiGyDPn4udbIaqrwh7R8Y7Pxvow8zLt9i2X04YY7UbS6ii3ZtzLgCCoa4CY/iYdg6iYMR1546allyjDWP02mAmmg7FgMZGfwimhlXBMN4PGFWTFZMV/BlgUSML9/tkBJzNjldShlzCIvaG6LSPOkmF/3K3V3VYK7kSsWDiejOV0+mSsUJ2cd0xobf5gfHtn+V+DoRRjGsF5dmOEgY/54WGwcJB2Awki30o7iaO7ZsjByw0jbp1Jy5KQDg6eCJ08Zk3qUj8B5/f9DFDCiMXtBgyKgNJwufKR0Pa4y10zmJIrtCS4jqbk/bVXdi91UkoGlJkB8W1vzX7NjVj6tyKsWP763N2JGJvCcdK1T6Nqe/zQ2y0R9hDdRGNAAsbGiQiUJF2uX7M8czvCmVCJdZj+OegqtvSp3/U7SqHiMTjEd9rzWJSuek8e9/NAp5KecKd8j0Xwu46JVU6BtcFSN38U3aMkIyjdDEJNea8PmlM3ocknOOtUrn94ieIzqJO/ZlZwIKTwVsqvMC71vCKsBFgrJzxYgrW7LHF6O4DpA6WwyvVzCV9QVj4MPMsfQlZcj0Bp3ZDSv0zwEiJX+kSVMWJs6e+6aSh0R6u6HSThRZ/wK+tb/xXfJJ8apTsQ2vkNNTQ307oWgUmYqscJYWPpTgSv4/EMVjee6EcK7/Of+9Ry8/rllPRyaOiU7s3kvxLMenXifvjY7S342T79BTd1vPktmUmcjIHkBqIjKedW+KYNTnUat2dPnYlBdqr68fix4+F3vJ8ZfsZtzSjCM7VikHxF72BAUaAgGYE2vY+d56QhT9Bw9psQ7uXIFHvW9h+ND/TBe8eO++A9eWVlECRv0T20KcWadukfJxrv1gnF6iEV5H/zAl4TNs/womzdbMLJX3IrfOQXBhzK091ujLLXKW3Lh/gpiRwwVigXv2LioInf2yvZoYyIln3h6y9/5avLX/65n19+/Mf/fMneYyeOL59+9jP1SYE9ugsXzi8/8zN/MbO2t9eYPh559nu/93vLP/4nvxJZ+tJy/rEnl5/9mb+0nDl9tvoEJf/Fh/95rQbgEzyyD0HyP+o9deNPdLXHmjGU+PuhK5ztq89J9QbmQ+Tht6uyGzRHiQxoQA3ahGOe27duLrd8V+X36UKYO5n6Un51GCQdVReiJn1d9xUGomjCSsXgLoomzAi/DI8akAjd9fQH5abo6iymKL4yMFOWXg7UcloGyY5L2mEmDES5tUXUnyPUx5wpq2Z9xXgYU2cYRxS40RFFlE6kRA6mg0/EUj5z+mT5BgKAPwacmQZXdIlTf+NggPVS0xZ20lXa5Eu0gWDWRGC5akmepn2UZ5i984SRUt7Uh26UnWPaBJ5rtuDUiiIWsDzyE1JhSLRIjSmzP44/Gov2ZhQaOmhHt6mtNsuTvpl7OUrPIJxDBAbYLJe5uqhbtv5sU/pWWsYMWsOZ4ua78k04oGiUcTIDUt1mH64XI6SRFw8Q3gQ1Y+FwFLff44KjPpKuFJa2xrykLNERiOuZXCs0runV/XWw4tpS3qGLPtDtO4ouWKz9p43zDlrxcdPfHY4GD/jy9EP/nfeSZFtoAayfatSVwC5uLEd4EHwO7tSsjKDW1qRzkITywgdK7Wv5WiA3nTJGwx/SwbIMo9Cz+A7uCfOjnxRjXc+XfBQUQ8VSWv1C/s07pazqMFl40ji+kfF+6eKLyf1y6g5PJJ9l0BvXb5TyVLexrQ57SOjtVN+TTz5RSo5cYITCExZ4Bf/oEysRNSPPbJVxYgwYPtIa95ZeGcklE4wRLVtpmyRF7h1ao5+2GrThKZ8V1epT6sFvLqsmvx14chG9G2Pq5HFyOhxnVkfBzP2XLwcPitKK030rQxKmTrSHg/a2D6fmm8aFL8rzyKfInJTJCKcw1KuNwwL2NEs2xSlXWjN1CgfPl0I7eToGycvLV577WmZsf7U+GHfVl7Hx7Gc+VzO6z3zmM/VZwV//6399eee73lVj+vjJE8uH/8WHl1/7tV+rGd0Tjz+5/NzP/Vzt5w/Ov/prv1Ifmp85czrjJjImRoG+L2MqjqHiQgBsU/gbY+icdtfwKBpQ7kWcNCvx3+7KTsNHwQ149w9QUNeuXCmh+VJmdtblCWUdxzo00BDAnZZuE2BBvmLApzgW1elTJ4uAGIozgFiyZgfbvUAzSVghHmarcjBHaHovs0L3As4tCYVr6oSh9AZT/Vx/0o/yURc8MD+QVl7pWS4ESv0gaXCzJHgqMw/CAhVkwQA6nXJgxTRjalYrunFmJ0osywgz5FkYAVtpoJr8cLaMSKgRUMU00iVeXdgF0zvy75QkQWZWQ0nWbGcjwEuIh/nUp63uECVMlFsKInkoBctbRitFNEoKXdGBRYv2fRsOurUyQWfPBuSdu+kfdJXO85oW1LdShEoGKB5B2FI2CZO/FHQGpXYUL8gUv+55zD+D3O0WLFm+j2qLD1IOujEI0B0txQlTNxr1LLU/WPdc6ZNG3eqkaMsoUPa+XhZTH5dKqp6a9cfBqRRaPXd4PcdVOnEFSbj1E7c+9N95f5Wyk78t6ZUKgRZ6lSVjhBSnPCx55yG0DV+lXkUxEhlDVjHwuRKqrsRrYwmdor3l3dAibUbjEVD41/6bdlV8st64daMU3j0GDN6IweOuUPSdE9fKdhLwpYxv/X87Y9vKCKTUSSAfjSF7zAfR+Dt4MZzwmH1BiFqFsHxt/9CMxrL4mTP2lo9Xv0x/alf/ijcl2WO8YKVpzSp2aEdWtT9Q/ZtXp0jbGIoRFSVNOJvJWVU4lplOKavQyvjgl0GcML1TBjIDPs4WCxSKU3WVbJt+H/rzS1bGVZA/hV+n1Y6mTHCs+Hqs+DJUgjcaVpIqIEoutCK73H70/AsvLFev31z+7b/y15Yf+qEfXm7cuLmcOH1mefbTzy6/+D//z3UA7M1vfnMpOrehXL1ydTkV+v7zD/167eGh69ve/tbMCP/ycubs6VpJM4v9zY98uJY9fX9HljAGtFPf+dUT/RtyBL8YxXkwBpAMijs0CdJoHXJ1mzJD/7ZXdsNYOmA6See1ddb3YF65cjHK7nqYkcAz/U+6FHD95vVmkDCZjqDsKC1rugQgQXTqxMlismFirMXH2JRdQcqbut3PJ+2k54OgVJ3HYjQgdYDBzCrVAswKKBn4g13LsU8xlbBIYvtmB/wCdwa/n5upnzpJp9vFqJlU8C5BkrxmGzWYVvpUx2/e4cA3a/I8cVCAP2cW7F1b3DFYijPNLQEdRYbZMA4lV8+Ef9rBOi2BF0ajxJW/Ww96qSdGx81eOoZrLSEebDyw5qOpyInWnpk5Sbn+1H/6B579M02s8PR59U33j0Ghf27HoPEO0IQiQR/1lDIL3ZpOHSdN0UXYKoDVUf1U/db9POBdOCEDDzA0raU5jQ9eQ1vlqp/ViRYUXNW/GgSHV/ym/+qCggiWonneR8kR7uooh1RRDnmp+CQo1/H4Bz8N3qufuPWh0u3AquweCAsYR7uADu3X8n76kLBnWLgYmqKzRF5MU2l65od/CpPEoQua1DJ+3vUFp/+kKzrFWh9jwuzY0l4Vix/1sz5PfsZS336P13b5G33vrst8jCL5CGn0VB5Bjf4OuuhDSg6fGf/GPGMNm16JENa3TglToA5RuD8TIEPLC2Mk+CTd8BscX4kirWd/PDZ5G0JrQdVdeeiVEfh7Fv5IrSwdP9b7xMo3yrULfuqh2BSM1PV5geXZ1FtbJBNXde3igTbFJ96rj/Ds0K3513PFvdL80aWYxXVRPh+ixEvBp+9rRj48nucbtW93b/mrf+2vLd//vvfXWGQkfPwP/mD5n6Po/vhTn1re8pa3ZMb3V5annnoqJT+SGd3JKLoPLf/sn/2zoiNl9tN/8aei6F0SvdSM70O/9qvLb/zz36jPEuzjtzyJ8Q231G1lSV6/e2fM7l+vk0t0AT4xVhnw9pRtc3T7Mua/E5RdIasHNsD6JkgtY1rWqJnAS27QuJ6BGeaMgruT2ZzZlhmAjWpXGOlAgw3B7DHZe2Fpvvyyy2ZTcP70t3kRpCzAqratB8KWgu0P1sNsBPE6mPuHCA2KsZzCrPFs3nrXAaF7ddy0pwRvtcOAakEu3CAw2zwSpXA4A/VoLMHDefYxqcMklJ9vkmpPxMBIbQYHJY8hMGw/s27W9/jCSplWkwiSeyU8avk2gZjfM5pbxqAczHwJDUuUDotQwL28xyo3IKJkDIBixF2nztlDY33B5W764cb1q22FRwHeu+sTgdupuC3omvVBDa0I0eBDWFoCdrsL3EF9IpGyQcbfahDYYzlaS5NwdbiHgqasDRBp2ghiOffBE0qnaJKC9W8JmcRp/wi07kttaY4s+sZVP60z4hRaeVvJtiKbZUxpCZetshM+CrOUXZWZspS7lo+w4se9lrJbe/PV/uQt7mhowTf8KQkVl/bnlSCWVY75vIUiq3Sl0PBLKzu5y+mQjDMGpvtLq/ypt6ptZaU6vIIH9Rvjwv6bML9UgL8YJRSRJUJGlnFC2bmv1S98G1vNw5Ytzer7e0lK2F5z/a7aiph86tS36GycM7TIB4oZzungJPUd7e2SE8cO+yWFc+Gh3hdXF4MLXoVz8KL0yA68UYchUo7VmVopKnp1+4s4eW466FPB6YmMKX3LUDc7MY6POeUbpdtGq/HaRsIrPtC/F/mWtoX0qfOVMkSF+THlMr6qDXhBnV1/alX5Dg61RJ66taf5e1WmwWP6a3LyDbL1qZ4Z4QwZ9SVTePdQybrLMRD+yl/9a8sP/OAPVVlw/oMoOjegfPSjH13e9a53L//ev/fvR+G9tXhAnb/xz//58nf/7t8t/qcI/+LP/PRy/onzKY+8fmX5h//oHyz/Imn8Es2Fxy8s737Pu6tvHSgzAyerm1nbEC+DKuU6zAOan+HddC86FiEw43eAsiuG0SEhRg9WNG+hkOCaCVB2Dln4RueVMCSrE4MaDDoLw9xJh8lfzJa4DMPlRCyJQ6X9DUqDiajt6bJlMdbK1GvfT75Z2tT5fIiKN703WHugZuCGIaRHZPGWPvl9a8uKQ96xWnUSjg7Ia5A6eGL5heA+efxonU48etQJwJ4xaL81/vrINc/DcITE7nPHbSFVVpg6ASVj8GlHbQAngXzuwzsZ+tQyb+1p9fFodRPmLNH6wDT5hU19/dw4VKFpV22QJ509wZvXry+3bvdhgqtXLoee/avyaGlJy4ys69htBzqhTlnpUWpTD2Fx8lifZrOHRzlLU+lT5+SHLyFCSKlL24UT5r7LkU6/SCdvW//dP1y1iVJKvuFF+Q9nZgIIkqKJ2UuU3NBAmHSc8sXXzxIlvPsg+BFGed4qu6pnFVKg/G9R2VW6fqq/cC4ooRhvLXuEY4u8lF9vRAa+FBYXX/I5pSvMDKQOnlgazJiYve1ZzrQN0EJ9VRYrPXs2jI7GQK/C9AGEpMsYTKvKIDB7ZOgkemdsEIjC8IpnhpLT2HfilzES4dxGScZ5ypHGEiH6kxPGNeXl1zAoXGHwwutPXHiivgXVd40n3lCXk71u1enbe5QhvrokyI1qqD6L65l+g3ff/HVcG+1RMRVn5nnC1gTeiCvFn7opQeUz3hmHfk28DdAYzqFpfQ+Lntq64lF96AEkf/tdv4fBt6HrB9VPoe20FciNJxmEeLBmdeHdakN42o/lfunLX1l+5Ed/fPnJn/rpKoPzvep//9//98uzzz5bP93z1//6v1f32lqlMS5/9Vd/dfnnUWTK8anBX8uMkEF4O32nT/7RP/rHy4c//OHIt6PLu9/9ruVHf/THlje96U11EM3e3YnjJwo//eMiaYdrGEk9LIb2GUdoGJrXuEpkH+BCjLTr213Z7YVpWMdHyYQJLWHeiBCloBwZtzfkmbKrvTTCK74TkNOpBJTlCickQQ3CdCSewNR3ojjtAWCoZqq2+HtJpZlEuUXHML0ptUGIGQiamsklX6+5m+GtB1oi6OQpa8lgDr4chpVHarg5YeZwyslM8U/ZvD5iZtW3OhR1gksvw6SD80o4lFUYXLia2eh8lSZtpUvpVX7i85+oz1vqLNmZ9KzvWJ9+K+tkaHM0MyXMl4bUQOTQh0JyeoxuNIurWV+UUG0e551wIdBqVmeZKXTyDjC2WZgyzfzss8LRElkIXX0bcpRiLYUSXGppUvuT74hZZnwObnCp2SbrOPijjZmGU7nwLWGaOpWr/6qOagXrPG3PwKiltAzkJKo+G6VIcHtv6zFtSjo0Gv8wGuTZ0i4lS4kdyQyhfocr4T2Di6KNcJ14S3VNHwru1coODpbh8BucQfk9qjvN6jq+07zKX/Puhq/wDZXdntSVtnmm+CXKjUKauyHRxooIoYxm3n0WYtwU/Rh4KcOenL3zuhkl46xmTSnwfiz6QsMMMf3iABOjAL1rtSVpj8WYoQwZCQwrqzSWLOVxstbsy2yw9tQo3+BRhyhCY2mMb3tycMEPeIaBWCs0Cbdvd/bM2czqzhYfFy5FC/x5b7l+zZH6a8vdzC4dGFGftlMGnWroZkzpP7ENaOytxmV8+NtLNnOsk8rGzYE+8YvHB2crDfClWCMSiq6W43oL5eU6HFd7VWlH0b2Mka63n9U9/NFYVlzKGfkHRtnx1at+v3/n/tOaiWfckFP2py3L++TkaujhQ/H/6D/63xWdnTam6P7b//a/rW/s3vGOdy7/7r/779ZhE3IUfr/7u79bys6pa79m8NM//RervGNR9mbWv/qhX1t++3d+r9r1gz/455YP/tgHa6xY4bmZ+r70hS8WfeDvU6M6p5Cm4Qun47UzrUijM1bTbjIW5ck3stV+HaLs9sy3KWgg0KBxQAdRII7hCtNR/HR9CVfLgj4UTmBmZWlmGiy8LxUNoR6NcN6/fqi4wjw3c7Wb9wGdNwO7BnScfCyOqj9xlJ54Yd4fFl/WaXCVbupVlnAcLkybCHtCsa1q5Xb9O3WHWZUxOA3IP+UOlHBNmfyKT154+R6O4vfTK2dPu4H+dJ9Kw5CYPMxzJEzmZCOfwDiTWZ88nLsv+WZXymfx1yjNwKIIfIMXHZr3u8u9KLd7MVDu33VIgGWfGduhVqQY1rdFRZuVbp4H74K00TsBonnY3Ayk29V9pV3yGjCc56ERkF94LTvGeZ8+kXYU09B06A2kN/DEy+d9vsGCg/CawcVH28Gdz4Hpp+oDjVihsfs2goyZav8rjWfdNJQxU1f0rcLUNVbohQ78alPoDzyjKdB2ZaEj34ynaBXlhrcJ9kfCL36HkoFE0NWBrPC7pftzZ04vTzxxITOwC8vZc6drfwjfbPunlFpkgryUpzDfczF64SHu6uW+6Fs+e3Ru8zh/7rHqUzNNeFht8H3YxYsvJJ+ZVfOFvebhDe+g2hs3/TwrLb2v2W0uwzO8II5fn2okLbzxyqxKiAfyS1flrTyUSnbqGpCcPPhGMLwnH1zGAWHix00bKn1Ug3hjG+38gviLly4vn3r2M8v7fuADy8n0x/GTpyr8n/7Tf1p3Wjp1+TM/8zO174lO2vZbv/Vby9/7e38vBsON+r7u53/+5+t7O2W7P/Mf/+N/snz0ox8PLV6pvC6MrvETw8dv+dVsMNa872rdjRomqW9xdz7ZWFdStKn6uGQixZexu/IBucL/tpzZVYesz4iy12GS2Ye7euVKDZZassxsjKVvxnT9xs0U9Egtr1y91r/VxmKs5ZIowqOHI+DrOHnvFbDGWeD2ADH8WEBwQUydgQn8PhVrRHinG8XXSigIFo4JKsJH7FY5iajwOn5f8T0YxU57lc+iCkrLoTCdI/FHM6CPppOPHD4QxXO40ts7cb8kAcNSZGGZMZlt2KPCaJh26NXMDge1ND5dVwZtxhFLm9UZsRHhkvjK0xv43ouZMuBrqTfhNXtLfkt2Dq2MRawER7sNcvmdMENf+z1mWxRUL1NmcDHNQmOKyjIR5ViCJTRRflm44vNo5mD4UbqlLpLVDB6Rg0YtpdXM1oeJqYtFrq3KgQNf+7XT8hEFjD7oX2Wl3FnOIXQMNnQTLo3269/5ANg7f1YHasaZfPrDT0aN8EdjM0bpJ2xmfeLKBe+Z2c1nB1YKxjIfZ2ZXP5iqXzUaYZBi9ashG39n/Kz27G5Z/TxgdlD+mkNMR3uPq+f8CW2MiVq6jG/vSHzN8qK4rHZY9ZCrfvQ378bH7cyI6iCHf/i8jDV8b1x1H/J72ZqhlNpSXo2vdVxaLqb4Uln1swMnFIbvJ32n6LstBzcsWdkjh1taWr5lTfVDzGcTtXQaGvqGTt85JEahzp6/2eLNzOSUaZzVDKtObxrJ90tW4EsF1snhlMsITU+Hp/F6z5D8XiKer73tPCeieJiQtgVgb/Dc2TP17awP8ItHpQnxjRPtL9mSPOp0zaFn9HH2wKqDjjLT6yHbfYsvml+GL3qsKw/gF7yuH/BkIqucUprxi19DX3mcS5BLG8VZGVPfz/6lvxyD47GSQZ999tnl7//yL9eYocx++Id/qLYayOMPfehDdUUY/n/3u99dyux0lCQZa3b+j/7JP14+9rGPJ/7g8uc+8OeW97/vfZFxR2usfeUrX17+2T/5p+mPm/XZVc2kYwhDF7/cfel25F0bH/A1S3ei2+cR5DjLkbwvMHbidinybQo6TkcZPDp/hAQGYH0Jp9Fp8bIoqyObUaTBE/vCDSxQs7l0Z1mo3g0uH42bbs+tAMrWOYgzdYJhGGWqT/gIrS2O47w3A7bzPg4IK8uv3tb3MHz90sHaxvxPvAEQgZC0E1Z+0qew+nkN+HJbfLYwODzMtaBvyxg+ZWmu1hJLs5gstBWvVAK7lg/ji7Osqhx3DLppRDhLldVMOSjf3ZV1q0bcocMp90DaGmstVKnlS4PcjM6pTB2GRmisP1jrytAuQlKdYd0SKo5tu4Gj2h0aESZ8nE6JjtISDy/4cGU5psxqewYvmHi+tntmqbJStUceeMnjXbmuQzPYpqyt2/bJuOmbvQ6MwEoD6n1AGCWYhzUkrfOY98n7Zw6WfUo0oGgbTf0zP/gvY8PMLu8lWGuZFg0enOENXbwXPZJe+4cWg3vx8kqXMFqeE5YuxG8ug6ZYxkLv5fpeUq+bdY4erpWIx89fWC48dj7Pp2t1Qv+ok3FUPBw8+XBhpHAlJBN+55aLi6/WRdFmfG5wuXnTL12QB5ZMLcW1ktf/ZnkUJgcvn89QuPaPffNHsbnHVX1w9J4hXThY4bBSYh/8THA9c6pvALKfzWgYMB6rrjyXrKHm0vh9MeYYRTv0Skz/RmLTc9wWRt4MTLxwbvhUmd7RffcXEnZlltFF9jHq6qeVouzA888/X2XK7wSltBdfeKGu4/tbf+tvldKjBP+df+ffKZlwPTKbvP0H/+AfLJ/42CeKv77/+9+//ORf+OkYCAervZfTD//4H/zDTFIup8/MoslSNEiF8SMdqh/00c30n/IG1I816zvBNQwXa/a8f9sC5AeG8JihhOHtO6Xg6qNUg2MN3wrNcdUhIey9uwZPiOFjygzqSh+uwrgEn3svpTfTEJ+hkjpYiVF0LkFNmtA7gDkwadF/p8MNSK7KqFSdBlRY8PUuXHpQx4hZiSvOVV4KKSFBoBSDJpAwEJf3cQ4A9MZxC6DaC0ly/rh+F2dmkDrjhPPRDR6UbDl7hWaTUV4EAoZyutXgpdj8rtjxo8fqwExf43W0FJ0w8WZ6x48dWfzyNKGkDQYI5eFOSXl8RuFWmH37opS0c2VMzSyFz4/D3PW9VPLMKVCHcuo7v8TX1V4OfmQGSvCN00QzUfWMU6+fhpn6CSkDoi50jrBiTSu/PnYPvmYN2mAmyrB47Oy5Eqjaq63j90zQPaNm2j27a0FPabbAL6UXBaGv0Hrbf5TbzvMGaq93dXvjBsJ+fyLgp2/sKPs26BrWQleF17jhVgZFt6MUd9pkpln7O9oeGhyu36NjGLRzPNwVbGiiX2u/KrQm4PkUAPpwMxbgxMi5sxqfhJq9QoPC7Kc+vUnd445GyZw7c6Z++dzSuxOVfvaH0jtz8lRdXeeAl5uIuDrQFD41rvp+zpcyc7tde/+cvf46dWoPML4ZH16qk6dResxTz+WCk5+T8t1hnQi2B1cKLu0Kb+HLurAgSq6u0suYqRPDcSfyjA5meXhd2VUH1ZYy0WHLK0MfgB1aAWx4o4RGXPXlitua5mHwAA8oJzjjJ/KgZuShg71XB2KcgSCbHDbpK+L8UkGfhv3CFz+fcL+IYIul8abUjNvHn7hQJy5//M9/MIbukSivK1WOZU8nN/X7T/zETywf/NEfiyzvq8m+HuX5S3/7by9+reJplwCkfzMKgrCZ8cqvTgvHMUTgQNmZmWoq2Y8MyoLTtq3f9gdUCkmDK53tGbF0iCUTllcxZJj1bghumS2t3Zl9JUP8/rgcD9jU1WHKqyuk0sHKsmxU35HER7gb1y2L9F4gQSWNTXDHnZVduKQLPNdSW9IpG35hm8LbabQ52LJ9rw3TDQN61qZSdMvLS0RIwjLTiJV4/GhmGxQKQR/BUkucyV9W4rpsVstgyQCnoRM3YaDDHowbHGoJZk2nnSqvNqNbGMm3iZiStTwWc5fTFqU299KkPGZ/meUlnaUEA0J4f8bgOytLeN0+lqzN9LKEbTKnvDrxGWdpreqMUKpDDqGNGR1hos8YOOomWChWdVA6lAzcekn7pczKzia8cZZmcIczR8HVoZz482lAK691iTjp7VnYb7C8MzM/p/Y4NDyUNkk3jsLkSy9evcr3+YNnS87TN+3MkLwjSmgTv/pm068FjJrE1SwvYcVX0q/8lpcHfen6YfVXKIG4gTXdNnVI089rIKEp8BVCZh2ZZjvBIvwIj/Au/hXFAFzzwb0wTEQtuwW2/TD0AfpDmCU2y9r6z2cclqJm6bw/4jcLKRuh+Kf0A6zz7ECUJS1jmaF1KONGv/bhpfRNfHwJP8atT4iKn5IXPasphXuPx11hmXER/HqGZ3VJv+jT/WmX68rCi6nH+PQDy8phjFHulB6eOJq24FUGl0vFLf3XaesoQmWW7Ejl1cdVV1x8bdNE7z6gZ3BTQN4hW9+H5lFa+YQVbXfGe8sbcRVf7eGnvpJ/5A67txq+tjPGd+oiQz2bCVsO1ifo5xfEfR7A8HAR96c/9amqQ7p3vvNdle90xsfb3/72mtWhvXLI1l/8W7+4/OZv/maF/dAP/bnlR374R5uOkT1f/uIXl1+NInRi++1ve3Pq3D3YhqYlb8Jrwzfa5xck0ChBO22sPElP9rtKTKSVuu+I05jFBKsDiHkrVpjjwC9Fyb30kp+e6BkIZ2kMI+vTvn7Ih8chAgGRQJY7q5zFgNEIUmUXQ0Vx2md4+SV7R22NU2Q6o49YmwmF6OHAnlH2gKAc6nRl6oC7smDbJ7S6bHX3YM2gXjvGTEoSLYYDRWaJ70gG5rEI0pOlZFiHsRLjMImOdjLKs7IJ0PrgM66EpfbUchO/Gb/2hdb4Qiz5iskzUOGijYks3NDXPYWWiS1Z2l/g5t7HmgW3lClBRtlVkclLWQSD0KmV6Fz/1cooSgA+UAjO1t6daKTgKPEjEQKzj+NY9qmTJ8rosMZvX+zs2b46yLIPfCxxmN1pEuFWOMS5ksipwKeeeLJmhMX7e1zd+hIaaj8ldiqzAYqshVwvgbcl21at/q0l3lXpG9jATRjSjIOHQVmzoeApzLt+5+9VdjtKCw8UYVY+X/OPo+yqcclTCq/y+V/MExC58aXph9Vf4TWUXS2LB/ytJOtDBa/vO3Hp++KevBA1AH87DdmAj6MMQlvlKiOtqfHUBg1BH5qkLdphH0gb0YdRaO/FcfezZ8+UELbvxa+96aJj9yHE9At+JJxLiAe3PkXbSqnp12O/lJpWwDP41gfzRX7tSPkal3xkCOUtHTypm+L5jPWaXaYNeLp4MW1wq5AldbMZJ6gpZb5ZifSHDzFc+9MhYY7Ml8I7qF0pH75ohCeCb33TGNcyohUZpeT7OgJc+4QZsnVWAM55Lkj+5q1WdpQTH23wMeDXTCjh+qplgwNiqTttrvLTVnlquTc8LB24ePHF5QMf+IHlTW+kjMiJi8uHPvTP6lqvL335i8vrnnnd8tRTT1Z/2C/X94wEP6/0d/7O314+/olP1Cnvv/gXf7o+L0hs0fkrX/nS8qu/8k+WS5dfXF7/+qdLDr6MD1b6Vz8Mvol7FM3LGIoihVhwtUpkFaA/Q0GKpm8Zip6/3ZWdjurOaWXAmTH4oc1r11wRFsEWpecuRRbmI8UQL0XY9izMbIxFUaczQySdR7g5XLF7upHV0ulfYcFEUZpRTH1NyL45//bN28WY8OnBpAPMIHspdSwpCqYGb8rGJqVMAqPsamACA1AdK2S81MBmLdYa/5GDyzFWYL23opO/PmGQfg0boTo4w0u6ed8+b8Er+sJLGfYufcTJQEArv902DK+Mqjv1lILN865w73so4eME3I2bt3YVXOIpPT5hou1meNokjbKRkWIqSzNpTp8+U0pFWv1iCfTcmbMltPry7lZyFLO6ZyYGVzM7ONhbEKaMoXfhnDDf+FiyrJlfcEQvZalLeWiiv50yg59bNhoPB1J2T1vaJC9/HNoUnUbYrP1VQtqAnf7ZFUr9vnZGPeCo9sU1pP80OHk0vPhOvn9JZeet6u/XmjX3Q//p+okTGCVupWPhn7L2FX8T0ISWJ3nwcAta1j+/ljGL7s1LxUPaknY0//U7vtMPRy2XZ5zqT+HqU6ax0Uplfx1GuHfXZw098wLGtIMh6fHkm1YZ41wL8GpP8HZXZdDdCSPoe/ZmTCK1PmolXO1LmfgGr+Fdyu5QFJkDM0WLNKeW2GPA8i2pU269NO7kb2Z/GQIUvgNnBLkbhIr+oQ9f3eQIhcNRcHAnv1ymUGmCNGXnG7h55wpCz6LXylf4CyhzxkD7yYGeMfr0h7RFo5QJ0Fk4+pMJw6d+ocQVYO997/fV8u+F82eX3/u93604/fu7v/N7ZQgaU8aJvF/4whfqHkwXQqv6r/7Vv1o/86OvGK6f/vSnln/wy/9LzeieePxCcLBtEhloXEaBDW+UUi6+j5/xdNC2SfDvPuz2cTWxSKAzGj79MWEJgt85yg5otOf+naSrIeT1DE4ftd4M4fqCZ+veGLYUXhSdmZipvlNahKgbz30bwvKqmVkxeJjJryLknSwwgORBJAO1BnGcK8fc5sHqaKsrFkcN1ns1k1HOziCugU/JNe5OghlgLJGON6AwLQu0lV8py7T84EFWofX+WIQR6tb7CdEaHI863t2drUNdLKxOnUqgtvJtQap8wE9XV3taOAqPS2PRCqT6UhKXL6FrfwhK0dmHakbvvpgBYIBbnqkN9sT7DgoePoJ18tV7nXbLAJevl4taKPK9Kwt9VzQrzIydgLFMWIZIBB8F6Xso3yaxAtFRi8SD2mPMTL2F6aFadvTNj299CKeuv5WteIPQQFIPI8Ry7e1bMZZCBEaQvTrOM15hbV+7dr2MALMOcfYl1EfpK9czRyCrD82E7wr2fi+FFXDQYwQIAhQN1md7rPqp+m3cZqaejPEN4E7XoICNr6zy9pQjz+a9xILn1UfbEoaTplg17xLGr5macSa94PRH1bSmlYdAamVnpts0qP26otE6+0UPflzxVcYlQ8cBBu8n/K5b0pgFlpJLc5GuFFDKF06JREUVfsrFl23k3q3lTH0MMrJa2NsmSN66KzPlyKfswl+b4F51tUNiscUrwtIWdaqr+7Nnna72q75OuPi6HSbtsiri+1hj5SjlFgVo1cYskMLbh57ak3JSW9HXx+LwQu6a0aU/yBUzurkezP+Ok7a6rN47X7dh+l3iCpcwIA4YO6XsyLfgIKV6cIS2MFLwszMKruQrAxzOKdcYfs93vSeK7lztcZqB+3UD+9/Hjh9dnv3Mp5c/+IOPLV/+8pei4D61fOQjH4mxeKXG3c///M8tP/iDHyj5DL1nn/3j5e//L7+UScut5cknH6/Tl/ZUT506mVnj5Yz7GNA6X0+E5uRFNSWZrW4ps1anSua38i8CBWp8WsZMXnT5tlR2LcIaTD91jE7izNJ8nEhAaYJvtSg7m5VE+XSahteH2ynMLxH44h7Du/POEkJPi8MwUVKUF2bowdsWPStepxOOLCqK8fqN6xWO2esWg1gmmMxVRm7cV4aBzTfTgwOE8ho87D2F7OtASmjaIzJCPoOgZpRhHBaiWYtlj+PBs5Y/7NnV4CJA+L0c1PsZ2tFltqJDs2Z4rtqV963QG4CXZVRp/IyK33tzRdrJk6dK2WAkDaiBXPWuFpbyV0NAGzAVpcu4uHT5StHgsXOPLSdORgFRwPAzqJNv8FFe02pw6QHJoBBuZlcbz+lLQoyia4VCWEb5R2AIh+PhOhhipo5P9ldbGERPPvlUzQ6l67xtbepTbXHAyMyfIKHUtdtMzwevfGWePXuu/Geeeab44tOf/nQJr7pBP/1EaMKXq7auNN4qu+6L9FP10fTB6q/vQaWEToEwwq8eE5Zw4wDvpKCiZ/5U3f417PHl463l7AAm34C3wqlfux/iV1gFetM3YV7vyc+rfsy/NhBbUVQCz/WUsZCq0cD4KqG+0sEzvIovqh1mfX76yo+73ixD6/SZUymhVxys2Aw/A3W1oqFAIvzyzycvlpQZoz5Lqrj0ey1rhYeM1Qz3qqeWzYNcL2t2+3rGSMhTAIkTTpGnLkvo+BXu9gFr/Kb90knj+zu8RQHXZwSpiEI1m+slWEv9cEWDR5Yj+DaujbWmC3rAE79T4OhclE49ZAwlXp8ZUMrBQ1aGcn1qEW1XSnGlTfMZl1ZoXkB/geb7NnDRvXtRjwkInZMHz/aM3CdHbcDLzzdGPvGJT9T3iW9/21vLGGQUP/XU08tHP/qx5eKly8kXeZA+fP75i8u16zciG4zRw8tP/dRPLt/7vd+79sfLyxc+/9nl7/3S304dLy2nTp9cnLmwooVGt2KwkkHApyytnHvMV0uCT437yEjLmWhzN4Z2GfRoEFfGf/IUOZPl37iyM/aa1BiZVZsOigu25VjAc5ec/rpz83YUnRvRY8E5oHLXdzx3aZNuJAEWhr91J5bDfpbe/eXy1etVlo9jdbRjv5YXWBesK/tOLDwdSqAR2oSPPa7alA/jOknEQasGUASkk2jVcclXrJlO4vfFtC/VurX0yjXYxGMincoZCAmq8u7GenLYhjA+mnLtzx3NrMh3dn1YJZ1aS4H76iRb5SUAMuDailZW2p8CMYuOFu8jYGvYBLwBeZdCSJybPHyvY8nA3YAUHWFz/nyUVGZklHMJqNCdpawfLA8Y8JYOPPMNGMyGo+zxObBz/rFzdUelAefuTgrVFU21xJeU8D+YGWqwr7V3jA8/tLQvaiBVO0MHM0Nlu0ORoHHXaQ88QtAGvRvwXWfU/OHHNs1ML2XQPfPM62pw4is/0VOz9DxTXtLAd99+uLuWzUz2XAZYZrNpjzb5XTMzyjOxXH2CcO7cmcLJx8b2I06kja4u6l9qT3vCNOhVbXOSN8+1lxqaEUCERQk2wiiEqH3P8FYNgOq3FuhEn8MXBkddf1R50t7ku49huBSA33sANe9RiPrDs0IrvgrfwioAMTh8g4cUIwzRtAJSZof4O2XB2UwjoeqpMO+97Fb8lyAKEB8UmsmujlJ62o9PPeOHPONJJ36dUrR14HTk/BLJGEj1kXkKoqjggk/0v/LMajTF93IwvXPHFse1KMxjy/lz58Nzjy43rt0ovrMMrt/6J52shDgwo48s3/lB4EfqlK3ZhHFqBmuGhgfLmEwFddgkghx+8IU/3nMq1P6cZTl77fXLEOlfK0jujvXbj1Vn4ouXw4Pwl7dOvq70V2ftMaY1oWbq7D1MRKR0yUZXbN1L3fq6Lj6mvBJeSlCX5Ll+lWME//QBHlFuAlSbTiojHs+qFw49tnpbYGZNymNUk4sMQfzot+i+93vfu5x77LH0wSPL069/w/LGN7+lxtPL9/GYb1BPLY8/8eTyZBThj33wx5Z3vstdl35G7OXlua98afnF/+//J/Xfzjg7VvIYSigA5wMHfOoTfsu/phNm0o51nGhA3KNJ92j6Hg4+mahzCWk3vvBzanMQLo1by/82gToiv3Z6M8B6NP6Rtpg9IzhFUt9HaRFyhPl1foUbdAZUBA4bE6GKITPvU7ZyrNWXpYd6gZCn4uYTBiBdheUZcYtb4ia8bvpYmU6ewZs/DsBn9graotJ5rCdlmQFmILPYEqdsTCetOuFds4bp7IB+K8b0nBfWKqj6qlMb9wH1z94XRV4CImF3YgUdO3aicDdTBjObgwtaCqcQejZ7oJQg0Oa5FR6elg3hCfTP1H/yuO/s9vfnAgZf0qq/6BlQt7INLPgpVznw43v3LB6Y6RVNInxuRTFfunql8PObZ/r36JHjaZdDSlF6xzMzwFABeCtf3faBlFt4Jo+wY0ePRymeTtudIrXsZBapzv62aEDeZ555qizZW7dv7JRZLqVN+6ofV7cF6Vnt/HJr/CsPJivY5penxsYm3UPLX5oPuX9VgGZpaImO+6XEKeGevVPG9R1ejJuhSwc3XTh0rc8y0ocHCM6UeDpGBdZ1qMjx/NqPTZ7mk+H1bm+X0byENypd8nomD5THyGBDCEMLxdTnDlEyZg6ML/u+8VJWDJ0oodpTrndLjJbw9tdY4Nc4SyH1ax1kfyocHxw52hcIWJXx3ScGdCqzl+CCC63PsAl+8K+l//hwQ89p2zhtqLau9cJfWK1wxXehQh3cSPWlFOWRrvRS88TwgDTlk5VRjLv7lp0P7KSt95anQ7sB4wUYD3AnU/wMjx9etQTN4Hv6mdcv73//B5bvjhJ85zvfvbzpTW9Znn76dct3f/d39z2ZN2+G1pT+o8sXP/f5GJgHlwsxjB3UuZe+JwsHpxmjg8u9yGxyG07kU82KQ2fpOGO+9UfnL8PPyJGegRx5/W9+GRNuhV86s/HceQeQ1ZEYBqHdmu9DQl/M20ytU5jV0m4YC1PjdYJfEzcDMZV2upBwPXP61HL2zOkwptsHHEQJ0ZLPjMFmKoVQyiv/QF2SHEB4wjZU7IGdPKD0bZ5hW5atdghcw1pph+xhNEsCFDerxGxLGAMF6FAdXYMjOZ3gYvH47ABzsDRrqQUtwmy1hJi0NVtZrR35e5nIcxfMIjVLc7NHLUukbMKC9e/ana+/8MLyQmYqDIRjEebo5nBJtTHl2SC/fvPGcjV0z8iqdfKynkgG9cU7dfpE7ff5SQ77ZH7SQx+gmZmQtgH16ldx8DTbUs8wNPpSbJYq4Eq5aIuwWb6m3Kz/6yvhZqiXLl9KGy4uJ0+dqiPRt9KHcH7y6aeW45npHY61rt2HIlxdDP78118ITcwW7SvafztTrspLvfAsGqV9Ts7VcmWeZ6aprZcuXSz8z517rPsi8d0vrfR1PiuUtV39UX0S3uhYkfVuvwaf5LF9cWuAeC81a6s9O36XlT9Vrk7pWe1aMn7bws6gUmQ/88ftSMPXgF2M+f3cJmDH7WPAMdTyrHS113dpoS/eqDERPOHadGilpz1mdvZk3X/pRz9v3riZWd3p+oX3IFd9oF3wLL7X5vyrlYyUkRFVY4Dg865PHVq7dv16zeh9XlSGYv5RoE74zq/r6ydjwwzNPpvxClcrEhSu06RmcYRzfyB+sPLW3iMeiU+B+RaN4IcTclq1qHGed3zjJpX6XKjqoyyN2TYOqm2Mh6Ilmu72xezBaZMtEzc32c/zXj2RP/NzNtMbCJ5oT4U/fMzugJl2jcM4+XsloOWQNEXf4ImW8C+awzfhDpxUnXHwd4LaVsGHfv3XM5u6s7z97W8LDY7VitrTTz5diu31z7xuedvb3ry88x1vX85H3t65dbPkmF+X//u//L8sH/vo72fmfTb9o38V3vU5ewDgVvIi/AkXs7Pm2eHvfq6JTcJrohJ53qsB3ZcMDoSaVZJvoz07Dao2r9APNaAfyWwoPqvEZwFmEqPs7ty+npTmcIRoH0rRp5bqOMsdp8+cXc6fv5Ap9fnl/FnfR0V53TQrc8Q4hAhBMC0hRlBiiurchPu2xbtyx8qvQVtPQS0M0p3QDhOO4PHeJ4M6jCPka7BXXCs74fWcMKfMdJRv0k6fOlGfIPhgVbjBWUxZz9rX/laY9LJZC0DljfC1LCfcrzMI15avf/355cUXX0jY7TBiBnjKQgMKHz7SWG5pJdVWXe9l9f5cikucE3S36rZzyumNb3xjKTP11vc5GWTyqxvYj5mZpn48HMEC4ERZOvjh7jw4wEVbKTi3W0ivLj78lIVP1ONAkbg6CZb6KETLoWar0sJZHV/+8perPLOzM2fOxfjpH+vUrhnccN91CQvdtYnyovCku37jWgTosVJ2tYxbfdt9M+2pZwMy4aWkEpY/HZ934aUQ1zDgmatlmlUgVd44lwIUHaucpmceVj8QRRc0CnbL3MQHtnUVEATfAPr6OGkIG3X2s3JbwcWlUiH4FgL6Vriq61OBtY1Nh5U/4x/wkfoqrBgy0uiv6quk0Y/TD2jZuDdPiysFE4fn9QF58OILL9bhpPNuVIkwhaVsZmg1M0sJkfhFd3joX/XBmZGLf7jE7vCMOPXVflGeu9/aSLOdkqJKSRqryi9+T1jtD8cYq/TBEd4lmKNQ4OVAyyw5N00b1NHLxRmDMc4Y3NFp9U65daKMxzwn2epSRuVBd7yXsvmh8/QHX8ZQrcvQtipO+m6Td6fRgXdtYGgaj/KTAfxTJ0/XWP3ND/+LukXleMbCk48/kf5Ov6Wtx0OPaJ/FD/7qF6flv/DZTy+/9Hf+9vLsp/54ed1Tj6dW2xdWUkLbdcbfWyLBMnioB14FQVl7RtmVr8nCGYxoEP2gX9nhlovtqaIZEmv//r/5N/6rX8izfOX6z6sBTZpUD7rXSP7NQ1miYYC1IGUWjDZOYzGhCFZH3V0Xy83aL0H6UgR175FF8YXxfB+H2Y7E0uiTio9GoBJkq5IIEXTc7cxelIcImM++1Y0bKdcnDAmr+/ko0XQ4IOy40C754mpmJh1mEtbMNE67dEg9B+qAwaroaqCWBWN/r6fq2oi5ymqMO3nsyHL2VGYljxrcqzUZX/4e/K3kzCpqyp665rCKcrw3c7Rw6MMbYd6jh8v6/cxnnl2++tWvRkHcDqP10h38WGgEv/QOCzjoYZBTQHBEI7Md+yfKKwHz4ouleN72trdVXZSOQUIpKYcVePnyldDdoLmT+q+jSBkgfuUdPSg2A+nC+ScyAOxnRMiFRhcvXlo+/7kvLF/6UpRUZufuQBRv6RFpCSQ0sSz9wgtfLwMmTa467LM5ITb0/9rXnk+aF2sW5/BKndZkuT/ay0oPuqZ70TKjBR0NJGGU9d3MgLXTPh96lXmE1smrz+VTzk5/rGVI0+8dTjVi/XFG5sT3szKSN34k5k4ZxBeYwb87o5vw9ud9YDd8hddUdmu68tKenWzaufI0LEgl0iFh/nXxxkD4rdL4k7+kUr2tvBqnne69vBYeuxW+MAs/ykBCv/xzW0sfQnEV16rcUkIJ1PQDuvRMqceEo/gMpmvhN0fY9b2VRodFjKn+JRB9230jXB21JF+y5U7t0bo3U3vLsEH7PJvZEcye55BLrW6kra4Xe/zChbpdiPHsRCJc7VMbO8aNmYe9WnhqREqtmWP1c1HOP49WOTo9OlB2HZexlnezOb4SkN5zz/ZaiYpXtvFTfEwOKDcyprHtvqsldOWUnNAXeL0NcGNW/1W6pBE2RmTLLkacQ0EuvTiaWdpHa6b2hc9/Lorva4ufW7ty+dJyKX1x+eILyx//0SeWD//Gry+//mu/styPfD139mTSZPZ94kT6r8cFuapNxtLxYyerngop5KHZ40Ia6eGsLfrSe7ih+kq/6RZpzfAKkk05pew6ZIW18L2wZnsVvEbybwG6hBoL/PZ2QEPqs4IQ39rrrQjgEYx+IoQ2Z3mwsFg1tTEeBvbJweUrl5fr124uL168WD9Dcev6jdSWNFFafhxRJ/aMsU9g3rx9qxRaC5kmIirtKjqM2BZgOKvw6w89e99OPCg/DcIoxRiBZqZWflVuMOlDK8J6GU/a3jz3EzphJEtoljANVpZpBkoxcDlWsQHXSkdYdfDa+VNf19Ub+ODLz32lThRSUOLMxN7whjfWLIil5ts0SgBz2+si0AkQSoXzTti7WcTaOeMD7c6fP184mPGJN3uSzwyrZ4iHKo/Bz/IWjmaulHJowA3nhJNDJdLr48985jP1Q5DaAc93vvOd9aOPbmawVKI8pyTRX/n4wHdxZoEsRHFjqVN+n/3sZ2sW5zshYcePnQhFWkmghQFGGDXdMjjSHu8GVH1LlXAcqg3ogKdOnTrbQnWlNWGqL3fKWcOxOV//VDl59l4KQ/yKw044IVTp1jJSbo3iGbnruNlVdrvvXV6/7/ridp934DWVHdgto3Hq5wa4g87fuOd/XoXM93q+D6ux66UiGj80KBcj5MUIRPSqa6ZWPq4PzxMG+BTPCNruk4yBpDMmalk95VIQlpcZWU888fjO3p/9cQqqTnDGN5ZG4cmnP6GvT9WB7+UT7p1fs7TwmLo913vCtelK+NkVZZScsSzuQBmgzVP407hAGxcZUODT/lZ2DWUYc4GWIa106lrClCWqZE+glVuM8KRLkg5LgpKBeW5DjQpY+2tNtKPs6q/6m8aFS/VNl8PQh4N6tZsxa/Yt3eyBm2RAwqc4ZIA9vC99/gvLZ2NI/85v//byxS98bvntj/zm8rnPPbvcvX2jbo9xfZtfsfB9olP02mYFjpFQp02DWC2rrv3MeIXHzriRPj75R7lbAdGXO4Zpwpq/ut3akyTVtlcpO0kqWafdgSbOq2FPsj8FdAnrWH1VPXNwQ4S76/y+lNlc3TrAAoqyc72Q0406wC0mGMs+3QsvvhDGv1Vr3YjHkrBe/1KEogKbMPbj7kTR9Q801swgxClGSR5l6kjH02tApd5iuGRkqfX3ecElQemO+mfpp8KS1nU1fbNKOiDObNCsUHOdonJqCi7KhKOjy4cPZ2YaPH2bQ+HtXBWWwbpjsY2ySwdT7t4LZx0ePJshNoIhuLrh4Ld++7fCtFeiNN5cvz3l8tazZx+L0mG59Td8Y9kZ5PbfCIGrVy+HyV2X1acjze4oJUf3mc8XLmRGloFsGfjzX/hC6vnt5fmvZ6aVth47fqIszvosIXVceFxad+VdLyZlWVNGrDoKTP8ZOL/xG7+xvO9976sNbs7s8vjxk5WOq986C10oG7M4eD777GeT95NVjradP/94telrX30+g+vu8obXvyFW/xMRlKtxEB99CMAeMD1QOq73O7eDx0waraXt5dSl6kbnSpfwUK/2aNLhVTcgPio+/cDH53gLT5S+4XNrvSUE844Zd2d2PMQnnAAA//RJREFU0rCqRXU59VLZ+33XXx1+XJ8H1GtroLBKeOGSdLiyli25vUqwqqoUeUi+kkrK0S5pp/wu19LmlAEn/8pPu9B7ePZ2eMiVdKdPnq4+rZPDMcyKt5O+MEsedMefNavLmBnFdyBCs/blQpuZ3btB55mnn6qlRfvilBxhX3uJeSwcgq9Zj5Ozfbr5wHLn1p1agjt75kzNuur+zuQ1i+vTmbE3krdmiVVnt+X69Ws1XhhSwtHA1XZVV/rLOALGeF+P158v9F5SUEtejNQ9sQtoLMTMjWJDfWOz9/FWP/nEVWVxZnrwwo94trogaaqs6hOtSE3x8UT9KHFCVDSKQxtlbGO0L304c+7M4kNxyvRaZuLORlCAZnb3oszRi7FSP0jLSIiBcevWjciWk8tjZ08Hh5R1jLHwyHLtyqXgRjFH/jFi9Hf4W9us/NyMzGa4Fr5BjIyfNnmve2aTnrIrXlp5wjMaaaP0aDGGEHj1zG6gKLALqn0Y7En2p4Au4bWVnR9gTOMS46c3bmTGoPH6w4yvFFWUnZmdzjHT4Gu0xtp89kyAUhYYwHF7HYq5KC9xfvq/ZojpgBIMqzAE4tHdu7J7VtkWBE7TKYRKD+LOI57TPuml1VlTjs7x2QCLppYfwjDpsyg3y4iH+rOD+C6vdZuAQdjWaJgzviW+EqjFoK3Qqm4dHTfvXecrsa4+VzcYuLeS4jBDsonv+7Jqd+ofhun83R7tZcm57gfMDAqji7t2/UozfRSazxf8fpVbFl7/+tfXTOyNb3xTzbAon7GM1WXp8PHHL9QSJwGlbvs1rEd4mun5bSu/ekxpiUdPR5+V4ZmvP+HJ2YcjED/1qU+VkpbXARQzvRe+3odn4GIwcugivWfKS7u5oVv7bTAkuAAegNJnAFmehZ+2Sc8pVx5AgHj3T5xBWGkSV+mm4LXeqijO0f56lpbQouwoOs+VZ823+rtKrf1d2D53nQWrIqo6+mHzNzDxE74KjNRQfoe3sSitOhVtTNWsDl+njwilErrandiiQdKWYRb/Vm1HvFKfG8DNWNMfxgynf8gAadH00VKS3T9lKAat6quMAenxnmV6qxX4CX7Kg2vjM8oyijKC1jjq9wNlLClbvuaJzAKTBn/jL8Cv+tSbtOqVz49HM7osd+JvxmMZt2mbcHmMG1D7eCmnaBlSFXeUrEDnpm/xDJc0PhFiTEtBeZsBOVjn4Ar54dOn4rNkrSXOlVZVlm5MmLZ3eQKSZO2HLb/w7XNp48gk+bwzZNHXHcEATXwmBFzdR/kxCA6k/XcyY0vLky+4J43vDE+ePJbwTDzSFpdCk+FWX+5WHd2uMjz3+axplZ0xyOBEKc4BH2Dp015wKXZ9kLborxpX2po0WsQQYDQVCRLyKmWHYFI2IZoIoEn0athN8aeD/q5ufQlMPZAG9tiAJQozL0xl09PH4PaLKLprsax8iwLfuu9OKXk25jABZqnfHDvUV4QZkMJZg5ZCfQ9X+3Upt9bEQyQ3MBjf0KhOTpiNYvVgggHWofQYcGg2jNrP3ZbqhKTzrtPE2a+qsGIMy5Q6e18dSDl29GD8fXVRrP263m/AjFGS1cEZdBmgrMRhWGUYRDq9yku8ei0HurLHIP6uKDo/i984EGARPOtsAUwbJq43kA3gl2v/zMyXUpGfErF3Zk/FsqU60Oq7vuu7lu/5nveWMmXtWjKcj7Z9x2Z/1V6g5Utlf/GLXyjFyfX3fndLIb/1rW/NoDpWNIOPwaFtgLI0q9OvrXyP1V6c9sLFTPNtb3t7zRqf/9rzNTgpOsumBCinzBZc6NWDZmhXgz79AdADT4krARi6EmKWq/QDfqDMR6AJr/5NeChZz9vlyxqMwtQVHPgtfMR3mnRK+YSp523c9E/jFffACUxhD/Mb+rg8t0L6Hn2HX6te9WVQjpIB4itfpfHUYrPyeUpaBSl+jUkxEmZspL8pa7Mzs5E0uGfASY9f0PtGFMZNKygZfzdv9bV8xrvlbLynDLxH6JkBKs/3n5QRsGTpmrDnM4M3zl//umfq5HV/9P5KfQbA8IVrfSsXow+YRU6/woN8ME7EC3eikm+cCuu+N6s53LyQdjC0rZZQ6mdOnys+dCOPcwMUG2VoHOBrq0R4kXCiGMxmKEWXJOAR+NbJwuDRS5KP1FkEPzpNMbi8wj4e57R5dUtooZ/rajF9kPJ2jCqrSPETUu2t5N7FJW04TEiecWVkU/heu9RsPGorupA1wuuKsuHHAHq4lF8Yg4/8oijv3r1dSs9Mjyytk+Rm2CvveLYg+4iVr9AA/mXIk0UBuJGLTfvQw9VuCTHeKi5Z6gAi+hedIhNCa3jWqVV0Db7373edjzgMtVV2XcHmGTGG2evvq6Fj//SA3FuYerreZgTK6H463CXNt6KU/Ew+pZPuKAX10j03bejUuBSgg1zf5dYBgwNjIJqfqtCp3a6QMuV6JpQspRBURbTk8QOE8tDEmFR5BqZToPJggI7v5QnE3woGDhTDVn0t3ATPewJSPKZq5WngsI4oN1eE+VC1TmOGAevOvRLClJ26+zkFBV9LPpY4enl1rBz4WmqzR2YAm80dX9fbtRHDwo+/I4wDytI+5cwgwMhf/OIXS/kZ9BSddIRRH3S51bcqvP3tNasyA1OPMvUHfJVncMiH5pZ/vNtnoZDRmSBQzpve9KbCWT5pODgrj2th3zNt+zloMIITLuLsI1q6lM+szjJLWld5lDF92M4A7j6ad76wdk0XbkC8/uTXPk1wnPCB5EjAmi/+LB9NOeWv73VoQJq4CkufBMk8Z4DHbdOG2ZMb/23qEr4znvb6K+zM2Faocl4NnSt/K/36VnXXU9geX/Q42i0x7+1h8njek7YHR+ddeUJZeIAD3kuopq/4bQTon+4vY9MnMT5RoASd3DtzLoZTeEb/A+luJF5+PITfGGbTH4wuFxYLV5/TtPhUenH41EE1hou+1KcEN1+aGl8BPMrwMm6VzbXB5aetuvzazwsgn7zGifzTXnXA3ViOeZ2eRKluKwcXyr1+PLYUXGiVsPwvnNqnbPp7YsJ9lB2YmZsZEL9ngC37onkK51A89G489ZE6sUPJhpVnjSm08FmSca8tnb4P7ZHPKWiVTcYno97pS/j2YbFaHYnCa5mTjHjmFZORll1VwPDx6qtbOjiVzM6zsJJ76tKuPNsT1mLySR+S28pgIN0JDrP6xSDY/zf/y//6FwqjFWkFbt2Ap4e5f1lYh0ca47k7qqGtypqBJQ4JWFC1TJkOiIlYMyPXhD1i/wEjmu4msX2W+hmMKi4dZh8u5SCSYVrfkcSvfb48Y6rrN6/XNUPQqaOwYXCMgYHuUnKUZ5jTtWMYZTq9vutLvRhWh3D1nIIIq2LMOPt/pWwTb69OR1UZqU/H6NA5tuuD1xOxHG3oHomSKwVYLnkwlLL29TJOU8xfCjhpoyT57qd0WIPgN1iffOLpsjh1PEYxSAyqto5awCgXYDBO2zApHDG/pV5OvfbjrtuzCrM5fv+mN705M8ZnMuCt4fdgNUic8jQQm0FbYIzSo+zM8CxjOszi0Mk73vGO5XWve12EwZmi+ShMFl+P42Z4YWC/vba0xeAR70Sf/T/HoZ/KDNbpvpOn3Nl3vNqAmWr5KvQsBR96KGuUW91TKLzCWLnNf+pXLz4aHGqGmLZoq4GsTTNmBu/KHKhwj/EnDb8OCCgzrvbP4uMN/BKCJQsekW7qFtaCSikzfoyQjh+Y8NU3RsJ7r4IH8uR1xc14rHo9rIIG8LQNDlW0uOb2wgpG44S3MKxMJYilwnNmeG47kY/AY0RRFhx+Pew5/H/i5Km6FPooYRtnpk6xXLx4eXnuK88t5y+cq0vR3WikL/E8nnrd069fLpx/vJb7HERy+44+oqTUibZHM+s4vM7sLGtSomZeM7OrPg1uTiXD1WnNcnm2t6RdyuOcataOs6cpVx+kH6nxY+WF/wcf/4P69hMNLl25HP5Oe471R/X3ojSqVykKhm/JjFYm6pDfO97IY0Hv3eJRMxszmcwEax8247f6WXmhbdpW5K+YcMnwW+J17e4yH5mFZ5MvtKlxsOY1bs2G7VXmtRQnX9qqKenIHGFw708lgrPJRHzXuPk2z7ir397Ey1ocPJxKx1s9fpXWsrXGTkonL+CA3YA8+oUM0w51MwbxlFPavfqTCY76g6d0ha00KhhXg291KusK//VAN/TVUFduhXgY3H6OWZ2BG3ot9xLmxxPnNhLXbu3gHqJjYB+Ot3WgjfwoluS3q0dJUZhT99BhwDPLZvKPxTWAGb3vlv8gLXc7rWFL00nnXTqgPE5eHcp1fAZVdXCXx00/+T21HsSORrM2LTderNOWrEnWjv0z+wbaIg1hIt18wAn/aZuypyxu2gFXJyLV5YSkmZ0wpzfNwmZfbfI3Qza+wr0D7RPGsnWw48tf/uLyh3/4hyXkKDnlmIEpY5aNRjnKp0zP0w7fB7oSbdJw8qnHs3bP6Tph8JCPP+U9zImb+L3PQ3vPI5y9T7+Pz4EK68eKAxMHxLVLHkIjjvVdA5lAIdgyYLdl/lnCA7gEv8FxB3Zmj9q2m3Ynn8EYHGtGWrQi0OIiSB8JnRlHbtcvOsbIkA+v6Q/P6Kqv9CGHnuiKd4Xz9SMl9OQzTy9vftvbyz9y/MTypee+WuW4mqr3xuTvg05AOfo61dV4uHLlWvm3bt2pZ2Oi+Cj8VAcswivzDBfKr8dKf3IiHE7Czp45FwWwe1LT5yjSdX39bad05Ja9afkcskJf33uKqzZHIBcJQwsOnepj9JQjz7jiWbJu5Q9K6SWKJeXoFvGcMqYfx1XZmWGVEZV+MstDt8pb8bt8D4SBaQuacSMPwaTnA+WZEIiudqTMusD6JXXFxeitA3r34d/8AabdylWv8ra48CcevvxxE24Ju3FrvOp6wuDetyhZgYmshfY4G52cZ5HTYMBYeJj7swAd9VoAcUREaEtyfTKyO8mVXWZ2aYphGOsulkSwp/Q0fFxalU4OQcMg2j7E5QBZMowyBN4S9AGHPittmj4Put10UaJUatLAtW5rsRybOGCq32EYtRlcnFOctT8XfNOgCh83OE/dHCOAoWat3Td7jvRvv42b/TV0k9bFsU6o3rx5u/DodjdzDT2A9xrU91jnj9b1W8eOnqg+cFLSQH7Pe96zvO1t74gwEu6AD2XKOj+WMim83qxXDvzVRfh0e5YSHvrVYRTLn/YSzQQpYW3ThrleamfAJ64O50SYGkxtHfY+Ts9W79feoAMCtdSRNqkXvoSSTwgYPPqCEaGdWxrvOnyyq7Q4aYdHIitq4ALlmh0PX0hbadbnvQ4Uz5ciM/bM6gii4BsXiVY0L6WBOQPypSdkWsP6+dWg4N1+fG1o3AcGr13oeoyXkhcPQNfbebY4JE9Z7N1ONOAXb6FpBJC9OkqR5c3gdGDqkF8GMPOK5S8eXWpQxu38AjqeCh9QosLOX3iiluXxJaXl/tuD4YGTJ07X/tgoOUCxfOlLX8oYcHI4hmHSuVoOfvZ37S8Zh8YKZea5l/f0ofH2SIy7K8vzz79QYfidbzwdzIzl2Iko4szoKNBbmfUdyUxUP9ZP0ISfr2U8WmV4y1vfVgYd49OKEd53dZkfIXbyE/WKgqGXcD5ofmxa4qmSfXHkRcmPDZ8B78NfaHwvzDpyb6DaldqiK1+Vv+SQMuJGhlJi9zKWBw9h2m/mbp/OsrP0k1ca+BsjZM7dOxRSyn7Fsq3ZapRU4mYMTf1bp5wtCHsAMnNzl+or5H6cwy99ZqOVICjaoWvGcnB9dSX/uqDF/msDXGx4IypFVr8CkKm/015+tt+6MKITXH1fmv23dMpdP7J6Z7l960a9K2cErjQYABkZrJhCvI4pYboOkC0jzfN05MAwIQfEbdPDDQxNhYN5Z13dDhPJo4wJ50uLueq9quy8U8cWpLVcaW+Orx0UhXCD2Z6aZT0n1T75yU/WwKe0RjFiZO2XZ9qvbvgrCz6UhbI+/vGP18GR9773vTVohY+TFm7yqVubtriAbR3TTntr3/M937NzhH/iKeihibLknfzjpk70bmXWMzzlcoM/mDzeuem7of3ed6Bsz+gzYZNG3NThfQvbtJ7nHcw7R9ERSgwxgp7lPbM7SgHVKHSCaVvGnw08yEvfqPy9cfNevkG0geppbRLHpU3oZyaC/pNcX82sCA23fTp9jb4zDqTlzGrkOXP2seXt73xXlEV/1+mbWnnrXtS0C4/7thIfnTt7vpby7d0+8fhTtWT+umfeUO9AfvVMf6mX3DGmfvd3f7dmZ4wz36gyzswyX3zR6kbf4PPEE/apXaN1tfCmcKcN9pXUR5kq87HHzla98HPH74wfdRcNTPMCxVLVPz2W4KVdpbxW/hY2vOd05t2Xd1eqtjC8Subw9cuMBYJQfKfptFzFrYA2PWvrOqe8KisAh159ynhL9Y+UhQSvfbWUbPunqw0fxJB75X4mMS83nRmOoJZYA8ay+qb8kcPT1l38KDA1pJzQ8faNTIgyg7bVRRGaHdvWmjtM99XJldWl2p2C1L/i8ABUQ1b3Zw1TNxhCz/R5CM1hXkLdUVaUmkuhafXS7imjBlcIg1BghNUoIb6yQBPTUkUY4MBuOgQfX9ohNr+wjI9mWzf7dtasa926ZpUhNIs2TfJOg1fYKh/VwVHicJ96PathaLH1BxefKZgl1mCP4qpyEkfJX79+tQbXpNVudEPPW/XrEbfXJZa+cxKNpZtBOoIH7Qx6y41+EPEv/MRPLe94+7tqkLjRBLPWic40MDVF+PTSHlDOVlHAFZMqF65wefe7390b9pt+kY91Lh2cinhcldF80O3qAWaZhG9maEApSz4CSjrpi555nnaJ997l9PM2jJNHGOdZOUCbOCAOTH7p5v1hbhs3ZSurn3tGl1KLvrUPN4rDsEZnfllqXe+/LODbwavqjdOGaccWdsOCQ83ium+/oUMfyrz2SdM2s/H0ASUx9Uy5W3pwJ8+cXo4cP5a8B0ppcsrwaUY4r/jl9W98U5TJm2rmpt8tZ7pU4ktffm45GF5869veUSeEHZyyF1zfamb2ZcmSwUYJUU7GwLVrN6J4HI3vpTtj0ScwH/iBP7e89S1vL76/e+fe8vnPfbH4qG5sSZ7jJ08vT7/uDcvN4HAjMzyrIIT6xcuXam+QcqTQsLC9SO9mlBSei539UPOjIVP5HlZAv6EJB4b/9zq0ALXnlrQTPrRVFvBe/bLOomtoiSjNsb6vfTL9YMXpzq3bdVk3WWsmV0o5z/Uefqi0CYelvDhEmojW5e7tzA5DG4qveKZS9R4kHAc8k0Mc2mvTyIThp227anUG3hFC9R12ZJ6trnsvm+RoQyoP7mTr/v/D/+Vv/MLdPLwUnCOGiObl5RTIzfJKL2O0sA7JUK1dnon9ftp1/lCGe8O5/tOAwHUCbQ/sLB8lhYtGKTCK7frVK8vVzEYcVFE/jW1D95F97pBLmhCIpVWDxZptBojTWw4w+BVsNVKU9zMgEMqmbtfRSkBeAzNRUf6UnMMpM3tk9Rlo6cISPumondlkd0rjnhIVkJI9i6uOX621HYasetLOdJay/fIBrgi/FMO7jPaEG1QyQPw4qaU8gxxDtYV8YDlw8NByPdbM/H4bRhJnz8IR/8cff6KE/fnHHi/BYonm/IXHCweb8addip3ZFKAUtRPO6tgyFcVgVvirv/qry4//+I/XHp0w0CfhwlThod7UTgN0fmAGXFlgCbeEqG7hIyj+8A//qH7mn7CyuUzBYfSiTXBARzTsq8ZaOHCe4euY9qm0w2a0Gb568IrZq5tSZr9uBq1n5e44NeTPvNt05zd35m/wgKtyhx5VXt6Vl5bXO1ymDm3kd5mr4Bo2rzoSFr+/n0vZETrFV8mTyIy7qT2ZpHlAqUx5SRFHpFQ6fwvvqWhgfV/75EFIH7NUUqZadtvNeV+xUO+KkbjGgxPXoZUzZcGowtfkhWHeLfHWYaBE1phIf9XSs6XLtP3A/oM1m3UJQ4jXy2LJiC/HOKlxlfyUhrD0xvJo6FLX1+UdT7x48dJy5dqVKs9Vbm9969vKl9USt4Mv8t67F4OLf99vqJmJnajr5PANRWSv52tf++ryhte/aXl9lJg69WmNofPnO01w/OIXvlR9dub0meJd4wSu5889Fpl0p/a2/TSUTx8QhXD23bBlSjTr7/OOV9n4vvgm4Q7BoGd9UI63Q0d85afLnAiv39N05uBu/DROPyK55dOaXYVO8mk43lFu8X5knD7R53V4SM9W32hGZpWMEsFJp/ea35Nm5ftZHoaLuB4bxkPzkHT1Q9XamvK8V78FHGJBm/qmtSoJOH+B/3ZwMcaUHSy1ibIK+L6SHK+xEzAO5rkO1WQ81lJ5/hUuwR99ZjDVZOY//D//jV+4mZdbibgZxG6lklt5fymV34l/L4VSgK+YesYPasmpYSFeiIjlVMkVo/MRWAUpC0G7GSsxquKEFNFZ2f3De9VVSet7ijpBFEXmV2sdQqEE/N7b9WtXi6GlpYD7dos0ImnrxJSpso6NYvAbRxTBjQj1xx47F2JE0d2kEMJEwQtxqR8Eka4GYwjmBKCOhEsqTrxlFMqxLQvGdJ/qQwcKMQoieQldjXNqsr410ekJQ4tmhAzehGlmCUoujOLXFigBJ5eCzXLi+NE6hXn0yIHlxMkTpehqg581mxTyWLbBwNcyUK7GGrVEYI/KTSinMwgt2ZyOBYshjkTx6R1tc1rp8NFDGVwnqnkugva90IXzjxWDudNOe46zpBPP+Y7NN0SfefYzdXjkne94Rw14wh1o5+5VWj7iDJ6hSxsHIxDRFk3MkCm7ZuqPf/wTy7XLV5b3v+/9y6kTp0OD0Dh8gWExt5tn/EgvA+fiiy/WtUwuAuc8P//C88uN4Kyu+g2y4IHWt8M3zz776VjtrwtNzhQP7vBhtavf4WGZw3N9B1Rud+DCI4nkqn4sniGM4vdAxBNtHKEv33dNnuUbxSR9G0hFjCIsetRSpTSUXYwXPJUSK494v8elbn0tjyhjrIWVoho3fpW95n0ADETuVbCmhVtxVjtt6megffyqsdIW38c3dg3jKrpOAdZDl7oKqOp3xpzxto53CodfJ1mtdsiWtk15RUNFVAGMInRJXCX0uPtMSfrlcUYnQU15+kULpx3f8ta3L290LVyU2JxuZQCjlf6h4PCqccVnSAbN5bmvfq0M3Eed6kueN7zpzcELbkFOnxlHh4/UqV9K9MSpU8unMjZcXuC33S5dvlinup9+3VP1QbXtg8fMHB22ST2Mc7/0cCgySivxN4V7KGN8DEeuv7Xz3DzWJ7bRqZcrSUyrGfbD0D3IlaLDKz5VsOJSe9s1luxxM0LbwCbr1KG0ypk/dWcoPsy7SnA/Xtcp/Q3zfF7T2wQUlrGvz4i1RKcNoWkM9RorVYi+0t/RIIn3O37kydxWVCc4tSl8YmWRbzwK7/EavsM7M3ZUloIcCup9fZ9eRN5ohPRx+rZe0cO7LCknb8u+l0Kgu0lwO85379fCjFfS2Zcy5bwYa/rSndvL5RDvSmZT4ijCWyngbpjrXkq6E61zJ4jeTt57KZx7JUS6n4512sZgrgG9Qg3iuFC/fLOqsvZryQay7fcVXG093FtnTiNwNA7zNbP6MUPfx6VTo+BSaZj0UNV9M9bR5MdgCF+NTvUGSS0ZESSB2ixNWuWPFTT1cWBnxhmnA1lbxSQG0pqn03UZY/V4V7Y2jEU06fy4ozTSHgozcI8eQDNWd5gkndq3mz/Sm/SxWC23mBWZzbk53hLgk08+Xcs0Z8+4hb/3CQyG+g5l0w5OXWY8LFT7ecqiwHybZIZrT2LwA+oxaF30bINdG5ShXPQHZlXoTNGJMyC6rp71iBduwMDPidEvfvHzy7ve9Z7U+2SVId2U6+NyH6lz6jdDhR+F6+CND8Tf9Po3FJ0/9rGPLX/0yT+spVasJi0cWcpbmPZvn7dhA+of2Jt+4GH5wMPC8Wv7eVgH7k66lT92hOmEhy/LD8c+DHAQ/vuzhq4TNI9+M1D02iypGmXFvynKt1TaXCc1A8qfsdEHctJmAiptr0NH6zjiz5gat/fd2BXWwpcs6Hcfdvu5J4dfKk3K3evkh4txNYep/AqGJU6HUZSDL/Gq8vnzvFNfBK3TyO9///uXT37qU8tzGTdvfvNba/nTzND+mXLwI9+4PxTjfvIbgxy+h4/yh0beSymENtIbZmSOiQAZcXgNG5yUL1/RNw7oF+1Tb8mc1bftM3KIscJV2pIzGxmXNhjTeBC+U884hojfsRta4seqP3SRPsH1DkxMtNOBwsIlBpL2VL0YJdD4thwmRzyDlJ7n3XZ0fKedH3PeqSftgjPXOmTX7f9P/8v/xy/00lw7TFZLeXQAZSZjCs/cZnkphd7J890gcjvPt+PfT4dQlneT76U4zy9F4lB6PSOMW/20sJ4f8Kuh6+ynH4P8qhiidFkUfpn8xvVrmdr3z0xYr+en2cmQmdlV+01F6hDChvGJdMyh5eKlFxPeH3umohAgSjWVIExaWmWo0DcyiCMcOkWDDBLpzexaWEubfPLnST1mgTPEpS+rohR7d0zhyFwMaFMpr1Ky7dKSirdkSrE7gVkzlNDUT/r0nXwZGOkf14hZSvGdD+GvHB+IXzh/oXxWrTId7wX9/U9v8E99xRD5j1HFUTyUmz07+xzoVHSHS5jVu7pcAcaKdWLSspJ2zYa6ItFulkE5eWa/A4n7ZGSfXpPHoLFcZInnu7/nvfUNXM0IU9YLmcG9cPHF4kHW3hkn5DI7s9xKgPlJIFcXEWTHThwvhW2/RZ2UNpwJFx/Az6XW2r11Q4t6xjXIEnpOGBhf5ISXq6G3+0/8QOXxuklvDO088+c9lm29R+D3mGtBvouHPuu9O89rwTsOr1e6nbA/HTR3PgiF6wrb51eBqPQRwdWp8F6PqQr3Hv6uGX69oXUoWAZet98AKrmjLdovbfnzvLq1hsGn2q6sPM+pW8aNZcTZi8MH6pB/ZBw5s9P/wvNslgEs9Tu05fSmpXoG1SyZGjPSjqCvMuJ8+nLIuLl7LwZaX2ZupcHH4D4Lupvx+uRTT1R649x3mWa6VpR8RmAG51IFsyorOBQR3OrWEOkI6vS/2ZobVAxv40T/10pWXjwrTy/gI8uaAI1niZAreRRXcg8Z0TV+s5e4lIAetbeqjpbD8vpWzreKlp054xX9FNT06DoqhF84FJdWHb1i4JCYFabQdJ2Z1TfSm0mEU5PSF+94xh9wrEAZpv+kIUG1Ux9ulm4DPX667QP7/5P/63/5C9V4aXbDi6DQc/IHUV7OO3XyUt4dGy6FFwLfDvVvhSD8uymjFF1zYJSS/b4QOWGlmZWR95cRNmyqc1guzbI6ba24/4cgIXryWte+FoHMUtKZSEjRmF7fv3e3ZnYuHNbxfs7dx6fiv/7816vB1vQ1BgMpF5g+t0LqAy/TqTpbHhjcC3O5ucAgwnRDOH5dxBrBjrZINAMALUdhtJJExe6QTtPp1O3qnYy+wgFz+HHD+imR+Ecj0OsS6NCgfzSy9yRuRzFTFvbkKAIfr5Z1HDrBy1KNePir44HBmXjswR98DHBKAnS5Z6rdlJUZo0MpFMeP/dgHK05eCkXbKEmXcPumj/NuxsZRbMoThhZ1kXVZe6303JgC3v72dxbN0JjCklcdsy8CB0pZvgF4K2vKk4Yj3Jy+m5kpwaMc5U2buXnm12mtcv2+hXrfiV+df8IH1scH0qyuwtd6GHsVvgrY5jMzm/RNXM1uKo90nnffq5w1/4BhAtKL/fCnhBpzD4G99T0UEt0XPvuvJINBhJHtITwY3h4Ds5akEqrftF+KUCFtIdQSwyVdqFPp0QlvFC5KW8vhQMXHr0uZE2Z86HtGjlUA8WDyeK99Q/76THCPIGYA4mu8TFkqY/Lt9UHhnI4gIy6EzyyvfeGLnw/PX1vOx8i6c7t/ed1lDjCuffaMA+OrjN/QQ3xdU5gw48XNK+qoMXg7M8TgSMa42IISQw/XY1GEfmvT3uO9hJnhlPEfvtn9BIZ4gXPjzVXgSut6r3TpmzWPsYUOjNMxlAFlpt/EdXwvVyKdNLYAvCuv0tdf+6Jmg94in6u8PhnPqXdHSa5Oyg5vnAEf51T5m/4DswLA4Kk8RWk4tcybdFXmkQQeTuJDcQcS4WLa1F/L8MquvaLE3U9cuWhm7l4awN1MQTfS4deT/mo66HKE1qXbYZibt5cXMiOz9Hk9iuhGqHIznXErjH07FdzJLMYyqA7ctVwhmGnxIzYirembaWTovGJAhDhLLJ+XCUvfeGQWkcjbd8Iksa7sb1Co9qjg7YaF6xHY/aOkTVhLLYTIdAVCYKqaXKad5SouzrIMl8jo9XQUekjY8bNUAGoTWT8Hw1KC63tbcBgwNNUhhPOjyedgTUyH3sPqaTng1bJuzWi7wzEWZWHp0sEMYYQ4wa7zO++uUJAeU06c9MLHTeeL5zCK2Q86GOgliNa0vYz4peUDH/hzZS1TRpjUcqFlRhc2f+xjH18+97kvJOxq8vdejTooNIJH+dLqD/Qj4J2ao9zUy8qDszSWVCknVjWFKg4MrtzgNuHaiD7S+ujd5wsUKSW9bbvned+Gv5az7FYHSNZ3Qi05+zmwE15ho5zaCdtxw0ebdA59OalXZRAqlVZZyny18po6txAWKvdvGowdHFhDA54bmnFN61ZGJVjS3qItOnj3HBlESI+ruNVlwJTfS54EWjtjuvo0/OXDdY7QPxi+OR0e4NcK0Frn5LM3OmWhfRDLWI0gP3AoSuv+cvLUmeWpp18XmXI4cjXpU08S1vM4WyYVFnmVKpcTR4+XknryiSeWp598qmZnn/zEH9YxePxoDMAVn6vT94RHj58oH36nz50tOVF3TJplShOj11iTF+34jL4ZE2DiU3TBGNnGhAszaokv5c/NKtMfW6f3esnQ2JWunbEFpPHsw3CrcPjW0mUKrjDfOtfMPmVz6uY8j1LT7mp7wox7soG88d717Na7A1DjkqZc4ZS2vWJ22582DY4jB/jKnHbZOhnndPq+o2G0Y3FHQ7TjYZhjcUdjoRw70I4SPJiONQNTiC5WIDDTcxjkkcymXgnzuPTmToT9zTTkeqyVq3FXMo2/Yt/vpfi175e4IHYtiFOAZoVOg94NIfnyX7t1a7l09UZ9KHr1mkMT98OMvSlp6u6D6LvxEbzmavEJ2jqplDIcBfYbdjrGhiqmTJW7BEmaOjpbA6QJPG0SP0Sczti6ISYmk990HCgbo1EYnsUPo44DyhAPhO0yaKyz5GWdYgQgndOomMMzBUfpYCAQTIJLz3CmLGXID0eDY2BwH7zEN1MsZQmLk1cZlKlB9ZGPfKT28uzTKVN5lomEf+ITnyic5HXq0dFuH5m7wNk3eL4rgpdlUjgr1++/8eEChze+8c31bDYnfJYdDQzhAF7KEabdgzMQZ2ZqGRN+lLHrxuwtmq3Cb9rJST/+uCnnTwqbcLB93gsPpF19CkHYK/F3Znjl8Mcuj3yr8DDF+K8bdtuy6yiCUlB5rm+qKLSkLdpTMHnfSec5YZVmdeInTZWx9t/wLn7oZ8KeMkq6xOOhGSPiJ++2jG05nq28eMbbeI6RhQ/35ttbxvZ9+AwP2oPG/x//+B/WN3mM7Rb6vezvxPTUh6eFwdc7RcCBSZPo1JWxG9/+t/CCdTyD8dG4lVbn30m7QkkdtA1oK2N7YNrD77hWWpz3iVemZ7QmL0beSCN+yuBr8+Ax+aSTR7kOIXp/mBM/eI0De9MBaeEzeYA4YXAbt+/Ru7Hm4w5FeRzkYpUczkyM/XAkFbQijAIMY7rJ7VCoTn0cSD2PpuxXomDSQ8sjYZqI3DpxxMo5dPRYfU9yK1r1Rim4l5erQeZyKr14787yomO5EeTX807htYK8u1yJcLwYRff8i5eX5zMbuJzn23fSkMzofHXvl8jLokgeDaLIrt+6Xd+2aLtvYF5MvtlknkZ3x/ShhRHqDRlo5UI0adOm2lRfwV5d0TDKaFx4L8oyM+EYBTqB0qc0Oc81gFcLjaCrAbwOaPHjKl3yDxONo2j8iKtnuLouzS0LxxzVzsDpQye7yy6AABgrSnk6nvMMdpkG0+0qO3XJQ2mgDboYZF/1+2/hB9/AsU6F/87v/M7y4Q9/uBSgcMqNMxOTpgcnxXS4ToY++eTTNWMDhAiGo8wpQAcC1E2RmylahqRU4UxpDS32Mu0wtDhtNuO15Dp7jsDeIryKdit9tz43MAOmT4x2X1V/VZjOW90K8zoHr6a8bbnlr88PA/FVZOppnHb7qLBZ+whvBpmyqOt54/5VK7pte74ZmLSTjys6omdofD9tNEuamZL210f0mxnTzsyp4tM+BvbOTIyfMRG+GWdm5DCEdNKYmR3JLMu3dca0shzo4vpjfWWGfqur67OCp3HDx1N42FjQL2DLO+O277YX7MtRYsYFcIjKt3mUnf2/e+FbuEZtNN9qy9qHZkluXgH4fn49oU8t78qFoufKq/NuXBgPEz7+5NMuIDwmdehegqwcRQcvODkB7wpFJOdIMeFjdKCxG2749tHdO2zWWN9nBwfjTFlA3QNDJwCHfmZgODy3qyDTmnJWKsIp7RLHGRrlUlaVlzQmK66JnHKtGE16eQnoed/CvkMp6HDadDAJ/PLbwSQ4lILKEbKp4GjCjwaZI0HMDJAzAzyeTjsea+PY/keWTPqDcDooja+rWzKrQwQEx9SWQJHjVgh0M8jeiFK9GiV7I3XcTofdyDTzRt5vvnRvuZF8t+LfNUtMmCt43GBNySEWReOj2pfzbkZ084aDKw5CuKbHFUB9078ZINnYHRKXcu7FEerV0YmczvAsHQINYSd8nDg+mI7c5hsQvs0/ZU649ymrGaXL4ABGlfaVGAoUwgxG3+3MUqF3+R+m3KSfQeJ96t3WPTgBtHDCUX5LpTbpzdwoDJayJUG3SEjvOzu3nVhuHAtYG+CuPjD9bs/D3oc9EOnM2hxK4eSXRt2zLDuzWsJGuzwTPsVDyT8DmJt6pJWG0gQUIJqpm/Kbdm8dGH9gG75N9zBAu9eCvflKTwVeid+c08+vVd+3osT21vVnBd9KufAdxdz+bt5wfPXbUIvyG17cUfQZr+OPcB1Xh9viJl7/l4KKK/6Oojh4oO859U5M1rVjeQfqqW8Yk3/qfcBFYknL4SVpht/ETz97Hn+vkwb/Ap8ANc8erd9S9DNTlvpvXL9V8WlU8TX+HLDHzIi09G7bgHGoLc3HFLUlVm1PW4IOo8wBtsIxsg/O0k/74GOpj7I0nvfiO1DpEt/LfJ126DQweMB55Iz2jVE89Qnz7nnq6LJbYZcyGuYPSCfOVYROxW/x3+K4hdcKnwG2N++8K3vcvoNhqnKJOFSuFd/hIHgwxD0Ugh6OT+kd4a/vESOl5I6FCY+Gx48/+khcFGE6gnOacPb/tJTmHsbS6SHt8siBg8v9WAs3oljvJc/9zF7uSk+gZVZYH7pHqblPjYRAtCJsGNNH2NNBGqXcmj1EOV65dLkUYd+bFoJDIYoTkblSMGGGITofMXQoXxjhSfiKGwaouhOnPuHSUD4z2Dl4iIOb8qYD5O30PRObzhj8gbpHkDvNBZQFlMdJO4NRmeKLqR55tJzZWOPUyrCYLHSbOnahmRBYRmEcUDj2Qj/5yU9VGOdHXyk/J9MsUbpJ3s3zjnT7lifsECs7Vmt8P6VUpwpj7cKaeyzp7X9czEz76LETy3V3aAZHP8/ihzvh7mdRjsVQmWPirGRle646YgmGUuW0h/PMQkbP6TttRE984HCLOK55rmk4fQk8u9XDrDtcUA49lTNlzbPZg5nc9LN01Tcz84pPePLDWkVbfDF7ReJ2nhPOEeT1sy3qVcSeLqp6V8iQLNdU2O3PwaNw+SZh2sTVd0173G4r2014/6ZihNOk21SpfvS19zS3MfFrmyD8YG8tFfa4T7/tsyoSPw87bmf2FrngOzc+t5MuNBvXl0znuZRkf+17N3xz6MixujvTDNLMzkrNgUNRYHF12CPv86lB8YPZSvDfT5hnXPnl9ANReNdv3UpXBle8A/e4OmxXPBP8awwmXptSzsi2e+u4pTQt7Vtip9zQRzx+x6v40olkqxL2ms0KGYWu4/OZT111tcoDdK4P0fNep0nzTrYBXOtCDTO1sGjqaaNZfUGt3stlbM6q1owD5SUy464S1neBzgyog5KtX3YPZSnXo4eP1FZW1ZvBXvisigoN/LbgHLTxPmNHfXz08NuBwyc9BlpuA88c3Du+ZeyMV2GTd5z3CqvVt36fcgxV9wU7AT8u7ZSAkIoftz/vGb6JeHk5EBqYre1PIQcygrGUmd+jYeByqSC2+XIw6Q/sSycmz6GUcShlHAkdD4URDwfZw2G8wyGUvb/YXclrGTQJAnXKM4RNd2WGF4skjT8cIftoiIttLE/UEmEYGWFd5YMA1trv10yvN2oxFd9SAAbyjMCdFjs3Qw4xAAJ5LibS8WvYEE7eITbYEnjKmc7eC9Lq+Clj3KTt/Jityyc3hG3TYiZLmKDTv9rNzAFM2BYG371uCxSdwWZQWnah4GbwGZgu3PWr454pPgyMvt8Ipg5lsny9Tz7PljI1zdViw/DC4b+Xpg9r14C8Q2u+dPrdjM/zlLktY+872D4PTBu+EUyavf6AdyGzZJ2BteP08auheXpgL54DVe6euv71w6vxanybr+u51OXDIWJgx00b+YyAgpVmZnXczhIzBSeNeuLwAJ7ZGV+JF4Zf8dutGK0MV2F4gzzgPFviHCPUu3LwkuVxebyjs3KVp44dgUzZwinx3lkj0pktyecOzBonj8z9qc2vVk/sU8vjnll7zO95z3cvH/zgB2sp3962uJdXhea3LI0jH+FTdORCXy8WuZVn9VebXmrjFw8h0Q49VpDXW6VhnQYmXn3jxMsLZwawdgtDIw59Kk2LzALvO3RJmVPu4LB10ilj0svLiZu+nPL4A56lr7aueSf/hA+Ok2Zbz777+5OweDMVri4ThFZ+O4qvXSlCvJSKuUfrFA5F+VLCowx1atIcRKgkpPgoO8ufR2JlHQtjHkvncEfD4UdSSiEarXo/6X3WQPntc3tBLLoo7EbYGm94iYIb60QHuNPuaCw2R/MPJz0z7qUw7sEwx4ljR+rHTzGK5UuNxXQaz3nnYwxpWDNBpqyZ+VFXHVXLB6KC14Mu9CmGQgf0SPrgnyaXgwtr6mAG04F9B5ImSn51YdGk2WVEvrqqvrAjlxp2OhFeSd3MHUYopknayQ8qbOMGUWUUrO878StYP/crBcE6iuxaWZvwMLjmhvbaz8uMz4yLQJjlwVk6fDioG332xxA5Ue2QfhiZolOHfd06lbaijMFGuBWzxW3jtu8cPJQ97fJswMwhhWn/xHPb9y08EDYVrHWCimOc6Lv0Uj0Hpg7+ZBvY1jHlT19XOytsN76BwjOIQ6Tw7MMcizss+K8ctvhX+9a2gmpLXi2nzbvUqNPt6rzto1WkSR53XMoyO+r9zwSEJrsu9I2rTzJWZ8WAnz8ZcPHRjwKIMd3fm0XJWXXIe6TScivKwglfS4W/9/u/v/zWb//28uxnP1MrCmhvdcdnSz7h8btzlKIZqO84L8UAdNy/b1dRZ4R0eEtLfSvnmziyqCD8YRZR/Jyxgf88u+TBM+NbX81M6MbNGOS3bpSBbgWCUrFnTfHV1kFkmrsdDx8hOzqPG1aM/6ZZK4Xx6/BgUX63j0pupv36hzwhy/fyFB7Ch8C4GQUhv3B4TT3wuXP3VvlOQ9YpzIC0+btTpxlm7393uQPilSNcXaOQPANxXIidvjGb1scxLFI8TD2XsZNy7pUM7zK6/uTHX3gg7x1GJlixsxJmhkzmJqCZj59Em4FN4dWgTHghuhJtlB9FWATjR9B7JvQtYrHVudoDjF/LoInNXGs5HsV3PI2iCCP2umxMW4TovRiEIEzqm5I8ayBhicGkt559/MTRYrLDUWq46db6Kwc6CdM50IFRXLiqkxChyl1hCAUQXR3bMPXIv3XCpJGeX7gH73FgOhA0/bojOSBf5U3bJgxMuPzwLLfipBz1b+sB4ga29Uy92/q3z+MYDQBtzepYnCxNA88+HkWnP8bK5baW8J8E8FOHfOg76/3C9NHQdGD7DLbtGxjctWf6QZ9PHcKUPfHbPFv3rcJeXLZliNs6UKub8XfqWxXn7EV9M/BauFY9tQD3bxa6rQQNniQhohh2YJdPpx172zIjZRu/daXQ5jm02zGEvEd5lPLLu34HeECfWzmwN+xUrmf8wDlN/KEPfaj2yRxiE7Y1oLlZFZB/6lYufpq+9U7h+Ykf4wD/dVyPXTKnyjvUd8B6l79+WDr1USIUnbwO1QGUeebJp2vLwFKmdpQySztJSj4rkRFtW0b6wUfZLpSubxojV+S1dyfLtIErQ5xxshooW1BW5YvzLD26cDPmJ37k03yjKO3g4hlMOj6AI7pJp6yZiQ5tweSt9oSm84wOM8ZBlVtj/cE698K0RRlpe5Asso1bM44Fm7KwMGK389xOurIaXomFEZ8rSy8dbonz0YzFR1MRccqFHXaeD6cXHGqxVOq7FJ3n41Br1dNZQwANwiAuemZlHc7Uen9mAzqAJeEj7Fec+Lx2tW7mfvmlKLa8H074y8lzN4JamWabNHzdoRiNn5JrBlb1JY9DNcKq2tX6cUpJo6R39Fcc66h/Ir8dBqufpe/IzA6bEetjV/R4wCVNpCADK8l2yhhXty/EasLQwyhlSKSO6rCVJjowUTVDmut2gHR7nTz8AXnHqQPYHH/22WfrJKPTlQ6TiLNnZo9uFJt+KJzWsnFHcUhm7bV8tYFhMox67NjxhDxSy8zys3yH8QcGx8FtL0ydWzf0mHf5lG9g8DmwpcGknfeHQVi63LRv4FV4Ebar2+7pvVwF6C+WscFsdBgtaERowjU4GIFhjEYFgzS+D2v/tyMMXxsDZMKAJ+HVl2nSq9uj/fymF5OZK5o9ElqhV1w0W4Je7Xa+kwtQeLiY863djYx3v6hvZnb2/IXlyWdet7zlLW9bvvu7v3d5/w/8wPK28LjLDn7lV35l+f2PfbQOwPntudrTC1729+wV3rx9p4xtYU6FTrjr+4RZ4jMe7r78Uozplxcfl1PIh6IA/VLDqbN+YeF4bRNQuPh99ryO+R28OHzJjaLFt8YemXjrxs2MvV0BL938Wvj9KApy616UaH1CgNgboPisdumTufN1L79XlsgOMmm/VSffOIc/SzaRPw4FBl/OipmzEijuIgE3PqXi6tcZS9sxJpz8mHjAn5niKNB7oZm6+zOFPotgzJI7BqB35dpjdcp7J11wl24MFeVwIzOrjLyPkuRChiDBJXO5+0GYW99nM7o2pJOOMushuxLplUwRo+YejV8u4XzxZng1dadkUsn+fZn5pdCeFdr8jKLC1BHw94M0y4Xiqs1P5ac+hJ4G8DlMbtnh8DFLmDY9Xw5zX1/8tIMTixQmhwiYWnjlSxs0mqAFyqzBGDeEAkPwIZh4BMd04iZPWefxJw+YMoE8W5Bm8k/5e9s24dLYr5s8U9Zunl0BUriszw+DbdykHac8g5Gla2A6RcayNTgNvsF36AMP4TVwEzb47XVg61OW6pLHEiNBoazBY9JNHjDv2/C9/ijMoZ135WLyCedvy9jChG/dwODFfy03sH0GD5RnNsLPOJjyX4nXau0hUApvV+ntLRvslE1BfpvC4D74b98nbC8MfXbbVy8771yNhdC0FF+SjDIA+MsqhDT2ip3KZbzZ8hAuv/3nH/zBHyzfKchPfepTNQbkGZ52WhjvkCHkhbBajow/py+//uILy5Url2sf23i5fad/isyenXx3X7q9Hvq6VXuA1KYyySBjzTiqMZWybLUYI+gijx8yVi6etldXvxUX/CgwP/Ra8jm4cPJ7dwjDypY8wkdejZO/jJKV9NMP4rYzJ2Hw5wbgyU1Zk29bBvrxpUPHiZtwbsZn95MPzLsOYZMO/jW5iTKUH0z58OQ8hwF28FLePMujDI5xjfb0wL5HX04Bcfuj4EpJlQLLc9RNqZw8P+BUvLpSbNLt5F0V3ur636oYi28hriNCBLOmdA7FVwdXKKgwb9ktCZ/LOzW6CCc/Bk8+d8w9enB/mM43NY8uN69dL3cvaf18z5HDB+tHXilKTKjTlMENwf2cff3QIXxCN85zzUxZc/bu1iWHqj91wt0kKtglfRS5n+mAbkzXPurbhJ4O2sKcxJsOTUh1Ft/MbPJtXeeb9Kk9nTcd6lkacRO/Nz/3MJg8nDQf/ehH6/mHf/iHi5GUPYpu6vM8gwc9pTE49kLP7rRrF7RBXszrlxeeeOLJxV2e0CumXUHZW/daYWBv26a9U94YNfD8l4Gpp/po209hmHLr+wAc4bB127BtW7hvBMNzr+3+1cMWx4e1daCEL+cl42fSDp/u5pPitcs0vuzN8LkdUBeahYbzPDQFZlZKGRrjM9d0WWo0y7v90t2abbk3F4+eOHl6eee73rX8QGZ6VjR+//d//wH54Fs5yhHvj+GE78V5tsTpGj2fFvzBH3x0+fgffXz5VMqxQuJgF16Xj2FHOfnlDjM1h06sODlnUL90sL8/RZhxpnwK6fTJU8vdKMlbN/rWola4vSXgudoeOppMgKLzukoVBOtdeUCbTCT402dD8568ZMIS2XsoeJoklDI0e83MztKRlaUUWKP6gBUuD+Sj7/PWuvjK5qNjzTbDo+K29c5F3MJnVtbfMncZsxIy5dqbm0+zpo7u9wdlqbTSTDmg/OgLeMKpKNXItJBqxZQCO/039OuZUlo5s36dllPJtsIN6Bv4ceqy3HkolstR1+MEh5o634mWXmd0cLE2SwEeiWJj9WAicY6w3757a7l67Uoa0z/Wx/pyZ5wLg+uj1Z22tXWyQ7CgpX5atI6811szTuGsXfEdxe3OWzsUMwWUgUHU2Z3aaZK74qX13vWvNK1OGqZLWUEC43AYHGBP9OTfS1GTZ8qzvFD1rHiYcU/5QLqtAxM36bbOBr59uu/7vu/budpIOFo5lILWHEAH0IOtr/0C2/K270Beg9U75rZHYq9Cm4oBV3oMeBY2MPHbNAPaNzxSQmLNJ8w7XtnS4eEwdfF3693meVj+CZvyt2kKnxVn7IGzpg11mnCd4XGW6bb17oW9ZQ9M/mK/4rlXp3lt+FbS/kkw/bJV/C30jBVLXnV/Jn5deRZ8M+p6h14rTJv18wi7+oQg7fEdLt/hEas+rtuy1eEzAryQjFWGk90MXYbz4WPHl3PnH19+6Ed+JHn3Lb/1O78T2RGFkjyU1Rh8M8Mxo8PPTktSaj7xufDE4+HvQ5lB3Kw9b7NEH5M/99Uv18zsxIm+4cfvRzqFeedeZispU9vhb8vi8MH+pfLbt+7u1El2+QUT8swBlIPONIR8OycxtSlQhvx6yQZZpq3V3sCD8idjcfX3zu6GptsxNH1pOXHkJrylmYMiE26bKd6ar2dmDhQqtz7xKtL3+NJvtQyZaY3rFMk6/aas6pe82TJSD1ory/d42ii6r5fUiPbrOXlqVhu5rxyyuPCKktuhRZ6TJVoRghWZSlNxXSSKyVJQ6S6JlZn3auj67uSkU5ROdL68LxWuyy8sgYioIqpsKJH/lGx0Vh7i9qeAfQncH8QejevV4gjZe4+EcV9ZosfqS/39yXT4YAh1P0xyPwotGBKSN27fWV68dLGWH67furo8Eo2xy8TH6qP028kfii1HYs1hch+pT2eWtXQgVtKBDIZHHk0dR8rdD2HpEkSicCliv4HnoIi2OKlpebH2FtO+8GExnxOgrB7hrKhSSJm58do6MUNkydwJIVLWvjDRPT8fz0+7krBwS56I79A4yiB0uhWFIr+6mrEoVnRuZioLiqJlZZWKlDY0Nus80DQ5cDgDKZZtffOUvsbA2m/wff7Zzy1PXXhyefzcheX44WPLyzE0HkkxR0OLl+/irhTJ6Z8wKR8+UCjGL5zakrN8M88AfgajdqmLNezQSzMotgjGwakGA37DW/EwfymE9OXEc3M4ofZq1vROy6XAcvZzWfj417d/bVm18w0gWVv7O3koubsTTxjym7cryh+JQr+ybMOHvb+WulaAf5ANRfwLvmsefkR/XHBPmm2/lWBIHsOgDqrwq7/HKcJf6KgriddyKiwex4pH5zpElgBuFAtX4y9uF+Qfp8x5/sYw9QL4vKr9gTpR6R0Nrf4kTc0kEmbV5kDeE1N4oY9260MCHQ+NNV8uz/pDC9LE8h/Yq5t0cdKRNMb1nfA049D3eYePZgZ3/GThVDO+8F99L7f2MTdxvv08ffbc8oY3vnm5cu368uxnPrdcywyMzFC2Xx4/cOhIlR+El4svXl6+/KXnliMZKw5xveGNb1ne9/4fWL7v+9+3fM/3vLeuzqOgPvnJT9bMz/KZX+3Ax8+/8PXl0JGjtedn70/5B0IH/UiwMwQpWzILHXyLauyYYYIDB6MAImsoYvBo+B+N7pUxjq44LgoigwV9GAJjjDugZ1m1VwsSlvBQsU6zPppJBDlxy5mF4EPG37Fnl3TkfO9RFhdWGqdSH4l8UbIL9yksfegHZ/0CBIXtlKvrG+1du/axbrhJOZev3Eg+t90Ei/sHogwfWa7GUJDOeYrrN66lHen1yNOSA2mHdrk9607kkTLqx2pTNwzvO98Q5wjGoQMxgJJnfvB7Tq+ObNqnMdyABoAZcPP+Wj4F14c4UkjcDAgOu8/zw6D2AcMEWDsY+Z+0eYtft3gnALJ+idxenp+6KXWcDqPBWVPXrl2tsixrcgaQjWmdgvkJ27oQNY1sPDBXKghzlHJJOAUnbiysERIUgnpmCQBTeRdb7QrJe6bXe0XSc37Gou4EDO7qmPart47upgwUdBu4WR2m607R3pSaIjFxfcQqHH0SwBpTFutOuTqz8FgdkJ5TR+GegbPdf9MGg8qA+fznP1/4GqCsT2vb0neetmzBtnz0a2GzDes0cNq2d0DY7HfYl1D+4DawN8/AhL9W/LSXA9JxRZ+1HnGTf/sMQu64ed+Er+Vtyx5/C9tyJ35w2NYzIKxnK+FleTp4Bx5Wx8DUMWmaT8Mo5QLG4QrbdA+H3bT/ckCNqa+8nXaru5Q7I2Pjqj9W3uy+6bSD68NwfjBEfV1n+aGlq8N8TkAxHjt5oow7Y4biK3xWnixDfXWDJ4F+4tSZ5fVveuPyxFPP1OXlX/nyVxN2ssowro0VY4bB5jSnsWJP7eSJ08VnDq7UHbFvfcvy7nd91/J93/e+5fEYkGZ/ZnlWNKSzf+RZu+sCBvJM20umrfTKWxlrjObMGLvePnPgLIOlxRo3kWnGMiAnoqtShjaN8bDbB2CUXtUX+SneSXZlTVrlcZ6FOxCyAyvN8qde68KApJ3ygZUUivn6zdu1lHvx8qUa9+T0F770lbxnUhLZde3a9eXO7XtR/i+U8vJ5EkNYWjPza9evFK1nGZlrAzt1pY35X3S690pmtZGnzmnMJxEP0LJw64lCtfdv/M3/6heSPY14iEu4uL1uwjtdCqp/gsU1MaQpl8btQpBYnwCkOcx4774ZQxqQTvObbbeu31juZer/8l0nKf0aeM93LCsW4unQm5nRXbviwt/MDPcfqiO8bhDx0x2sd3DbaaV0TP20BCsmzFs/u5Mwgp4SpAzusgRiGehkxHJEGLEQ3LsZgXeEl8a9mLVXh2m1odoZDFN0EToNK+YIzurG7ML7toPGR/z83lQNmih0Ctc9mEcOZdaZ92OxKs1AvRdjpt1lDYfx5enfBksZ46/0HgHuZ5LuhSn3Kq4XYmU63vz4+Qv1LR1aYLbZD/D7WUWL4KmPBrrY6Wf9q7zdcseBrU+xKtexauUyQuBkYG/z7XWT/7XA6kH1z5rec9EleFs60vZZ+hY3sJN+3uPEj9M2/8RU2OrvECN5y0Mf6daCUnXVPf1R32Mmad3NmHeuZjayq1+Z0hQGeVzdA0QHBs5ax9Cj/J1k/VD97vGBOLB9qQT9+GCibwngjn8hBl3joauNKKqxYtyutCkaJq7SaTPe1/6uf/pD+M5zQY+rXdfFTez90M77l77wxaL3m6K0zPbNPuzXVWrlyVHlpjx++igINC4B/FEGXxTSjYyD01F2FNvpM6fruzunIo2XKzGun3n96xJ/qurzCVQtc6btfrLLNszp06ei7M5ndnl0uXSxf/7qppOVGdunUq70x44dDW26U+fnfiz54Vdh6EZOONxHEdRv9kUGuYHI5O9aZkt+nPpW5M+dUggpq/irlV3/lJFW99iAX8ulam5okPi0GSXFq7flUssPPpngHAJA5Q5r+SO8fmatDpjA1Uf6h6ocB9z+0//kP13+7X/7ryw/8qM/unzwgz++/NRP/3T9TNh3ffd3Ld//vvctP/lTP72cDW3/8BMfX44eOVRbG4Vm/sGJAqTg+N4xmHg4QFG/Wbq04mYSoC+Hb9oJjNI27vIk8z6Zxn2roLwmTVe+Fyasqs0zK2pSEaIQRzjLY6FzHRhhMbQmbwsD4vzKv2p5jGldt2ZtGC1AKbHAlGkAUXzWeZXdBOtlEcpQurnmS/neWV2Tn8CHl7qauK2QADzgxtUR6cIPLn3FGHySZCff5Km2WHKqslZ6pHwMBqqDMscTP3WIm/ZbguRvYcqYcrhJU+XFKUdb+MCzQevbH0uK84sGLE7tll85zegPr3Mb1ssiDVPnFrSnjImUb7N+2gf40jdNhklf7R4G2zj5B7b5pg3oM2mnTm7aMu5hsDfNuIHt+5S7LX8LwkANzoD4pKpxNOVs3dD/Ye6bgVenU//D6fmtwF4c+n3Dx2s77eEbYw15ThbOik6t6lR453sYTDmvBXKqW/8C/DU8vIODevDXjjG44hf5A6TF/ww9e3KWJqWzly3cmDa7sl1izDjVaW/bOBdP7uBtZboOyz6hMhlyj527UJ88GHPuvDTu5JnVDc8FcAp+g/PgLx/FoSwzHfxQaaKx+PDkpFNet293LLTBNDJolx8rmJ/X3lrpA2dg5AnXsqz7WrmNX49fOtBMytLqvv2vLEePZbIROjjs87M/+7PLBz7wgeWtaTvnu91z587Xydjvfu9762DQG9/8puVnf+4vL++L4kPboqE1vpTtd//goy9Bt7X91Jy4plEwqpU1adGSg7f3rZMWbCjTBQxDjhswQPc60HlUnLC4moHFTQWvghTKGoM4ArrtwOpxT4sb6UFYGg3WkU3o1KHVabCp602fGsS6Maj6x1xTbwixbTiYvHASpp6+eTv1pddCjkq/ZVwMBPjeBx/1Y4LddA5frGvDGEA9G0XOr3pNsdEkeWr5Iiip11p5X4fWCn7w48w679zrugw68YPbOGVW3WunVh0B6bh5lxcuynEgBU0xn4E3Slp5XX+nHZhypyxAyc37Nn6bBqjHQDVgCYlhQOFDUzD4jht4WNhegOvEb9MN3wwfAPgJG1yHz3dwX109r+kLmMRxu+/4fHcgkel+q1DfbmcMW9iWyU3dU3YJsQmTduN28+y6Ka8BLb0/XHnERt64WoAv963Cg3XmvbYx1peHQKWHb9EuAWs796Xv+exuTp903xkv7XMTvhOPL42pVfhyvm87nJnSmcfOZfzFwEsVM7vb3e+Td9cFoxC6+8rl0b6Nc0bAeHBV3u0YxfbPZhzbb7MP5aYTsHM+IOkpQzxmHAHjx5glu4wxy5p4fy5tmFUW8cofZ/9Me9BsxrN3SnjGqPq240Y+Rh0HT9B91ONX/G556NWGPzkJ545ruQKEjdOGUZLj9kKKjy64v9y6fi2z2jvLsdDicNrn+0T9YO/Pz64ddF/pgYPL3chpfXTrbq+m6WqrOzXJgVRwq5lpuKI+W4uzfOv7wvqOOWXVqdOUrW3GeAIXPz7gW2nLu3OTFZ6btsizM7MbeFiDXguqwE3yyQtlz0GhGxKfq4ZVigbvj+yzSZnwMJYO0aFO1QzxB8Rpq01MdVJyPnKkJIZZOKBx0gPlVWPz2oOoYerSofLNLMAsZJhWmDi4cFOHtt0LQ/NH6biBfZ51wKTjA2UXHisFCKYpb7fMKJrQYfDfDae8W0F758RPmgdohRkS33uJzRDy85XbSyL7d37Bu9bJ14GCHsqUX1phU9/A3vctTNzeeHWwugmRiWsmRYdViL0GbOP3pntYuOfBYfpCWwAaDGxxnOfJt43bC9s047Z9ucUltgqE2l+h+kWetZ/A3vK2bvr5teKmvwe6fjzWgvLhsEuHbwW29QzsDSvcUn5GS/SI2Uv4NlKvcLW0Eld7dxF6dbR9T/6RJw+r69UQ3ohgVLYlSEpBX2u3vgfbUvQDJ754IYqOwpF/xjpFZP9NWXAgC2avjcKi2BjF0gP73Nv6hD+aMnrvrHnCCopL1C3hU3YOrchTRi/lC/I86aff/DUmLcMLJ/O2V4aRaVVP6Fz7dFEQD4KyuISvB4dA5U0Z2j0G4Thh1VeBSePVc/6vgH/iUuZLd26FxpErl19Munv1O5Z/9+/80vL7v/+xmh1fu3qjVtmqzhC/Zsgvvrhcv3lj+We/9mv1yceZM+fWbaFHlvo5pqQ9fOhorcwNHeGJxuIAX7sHf3iO3Gxc200Y5xBXM1gGzTDaNwNrF3Wl61tVWk/9zE2lYMdPcg6xKDqblKwAUFfIUGBVkga0AIa0/BpuluS0jQ8t+1SkNWTlK7Q7QhhLgdUnL4HPKavwCuERc8ocQkpbCjdpgTAMrB4W6AjQST83tWPWEWrV5jDAnJBsF0j6iQfyC6vf+GLNBA8u3RI8pcFQTcNtpw094Ci9cuA25YIJA9NGR6ENTornxNFjJXiU0xvaBtEu/dQhX7URnhvY+w62dQ9IR0gQDkePHysLupZr0ApFZqD/KWBw2FvvFjdt1ncPa4uwBwC9i+YNYxk65RWRlPz4j02K0ZoXu+7mp3a76Rzc6plWQ4WFH3oPpMPbWKQaui7vW1eKMX3En9kcUO+0CW/BYUDr6hR0tbNxfLjDL0mTMfgv5VYYulaRKb/eCfO1PlCyJr627a/hPcK027iTVrtXqPI4/L3yM5hwgHfnlw7qcEfGp56aGV2VljTcKJhSMisvWt1xiM3hNne1Opxy7MTxKK0Dy6Ur1+o0of2t02fPVnzVq4zUVcptlQfeZwZWVa40YUA70OKnscTPx+L3VhlDbuzQaO27cdJZ8j1y8FCVYyxJi7f53NDQszzbAyocgN9suwyg20CKKwceVi7XeXfzCyM/BM8WBWVGyf03/81/s/xn/8f/fPl//r/+38vXX7xYMz2/h3cxxvZ/9p//n5b/23/xXyz/0//0P9VtMWarV0NjhHWClHHkU5IHv2PV5pa/6sm0osfN2p69uHLzPrDLrQ+BYSYwgvxhIJ1K8W9VjhHiccR8qqxn8Q+UKS4I1dUwAXlNR13G3EepM7soy0Snt6LiHN+31txXfx1UyXLnZs/ISilUaX3foyaqx7JDzeTCYAhQdcUfJlWuMIT0PMpE2DB0ETnp1Sls0jd+u3n447yLm7x8oE5OmsGnFF7qAcJH6fayZpcrLZC+8qwgnBCpsuIPbupWL8CI3lmKytYGl0BTSMK9D8gzg3Zgb53z/lrhQNlwV3bhuNJLW74Z2JY7sA0begxs6x6aS7M33bx/s+EDwrdppr5RbNv4HTzWokb3VfyaBmzL2/u8dRM+MEuZ27B/VfDQOixhVvguHUAdgY+zV87kqmWpuOH/nZs8JI8ynzaMUv9W2iPp1I3P5DVW8fMOPlXRbn9UxXHeb999aUdQUyTyKQOuM4tT7oDxqXxhFKV3aWY8kQ29tbH72c3UO8uWoPIPfps2CxtjhYOHsSKvemwJSKsczjOc87+em967dTYdOu02nKLzPu2duiaNsJE3XIhY4Z1ffNcHzHw9axPakCkHHj1UP1fkYnlLv8oqOsWo+L3f+53lbmT4ydMJTz63qPR+65Hl1s0YxkdO7Miibtvw2e6YHhy5vWnAhDe+Tdf9/8Xf/K9/YRpRLh2Yh3KtNFKAcAosbymyXEIqvTBxiOwkmPoYZumOpFsFbmZYfcecafnupmwdrU++OyHS7Rt+8uX+4lYB91neuBZrKvnccXn31o3UoTTfnYWwiIrRFAObNOrK1avLzVtu1T+Q2RzC3lkOxDIjbN2FWb8Pl/IOu17s5Si/CvcDoT1z9BkAXFl51vqFY1ZORzkNJT1GvJ/3A48eSFmHlntmpSkbcaXTvqGl5TsnwjAqSefeSx2lPuXbiMWINYtL+jrZFhytUR+JteMk0dHMhnyLU1euCc+MjCVUN8Anj9OWXN3MXnRdmSFtgY/PMCwf2ly3hPn4Y+eXUyd8g9QD2vLxMPmWWYDwbYj6toOB0/NBuY4MW4bVI9rlmX/16rXU/WIs29elTUcrvISgtibtaABlgp1y8751A9uwwiVh0g/+w/Qc/OuUWqBospazLW9l1h3w7Wcy75SBhsD9r1DV4nqPpwn7fWaSvpny07QKrzGRNC+Hn7qpwbXGiZe85p9q8VM9rDhU6XCA9opLu/xfcZW3/qW8ziDtWk7RkxMVbEMX0EnTJvlS5y79UpE8cT1C0T6v2qBInZsw8RO267QGJoH6kxKKSEb/tC00NMbC+4VP+sfemJmuE9VOD0pc9F1p9ojpdBdYpfdb+ztgVlk4UVJ3Qvd9y+EoJ2Xqc+PZuBw+0zok6kaEV5SX/BSv7+2MY/n9LptT2UdiEF69drWuEzsZYf3Y+QsVXxRMfjJiZAFrZvoRvfBNIiCZ/+vqSeIpgltRVtciq06eOBahfjTsR6GgccpKmZZ4X5E3ZZBrfmOunoP8tes36h5PM9arefZ7nzddrBGZk6TVyf0NaSt8POkEOkAFUPuY8EqIJ2j7VIp8A1CHP95QBjofPdqfKhnPfUqyf03i13/9Q2nnveWpp56svHfvvLw897Xnl0uXr9RPd/2Fv/BTdRrze7/3e4Nfyz5y+Jlnnq5x89xXvrTciKK0H0eumZE7/frcV7+23GF4pE8ejeyu7yGPHC5cM9qW40lLZpKXVkuCZOFcdA+ox+8UmqlrR7vQ42/8zf/7L1QKUMxW7F8EA/U3Yfwik84UNu9BgHam6IaMwkqRdf9HgSQGpuKStoUCQaqDowBDgJdiYbHq8LmLm+9EUZjl3bsbJRjfTwnVF/J+niPMhVHN7u5mRncv+W+F4d2ootKuK21Je6SBBSIj6tEwrFiCgxKStAUk14wCvJeyWGc9gsWriwL03u1oK0/a8UuIJG7aivg7gyBQTE0IGnTrUlAxF8WVTvFjif2h+v7lWJSdDd8jYZ7DboUIw1X6DGZXIskHtBVzwqcDWpgdOHio9ggsX7JUXUMknAHSzNx9zm1h5z3+tKNfX52u4tc2g2mnd8eugT3Cqjdt50++Elh5nrxg3idsW96E7Twnbsp7WHwr4N3914GdMv1b84BgVb74SVOQR+8llpJeWfqAQTL1d7K2JuWssLhKn3+dpmrsf9KFHpbbfSIXDqlZID9BVV/nAZ1+C11aj7md+K643hsqYG3LpN4tqzHtugZ24uI/LHwLVWLSNGVSTvqzBb82J15cxlqCC6RXCn4lOLVVaH/CgCr+wid/U85uneMPrClTsPGoPMZol2A8PZheMVv867nGH6W1OwbrEvfEebZs+OlPfbqMS/t49gUdr1fFy+ErsoIcmjb5szMzXWVGEhVt0ESZd3wPmIgTJ1LWkf6duJYNKTOyg5zy/oi9e88xErSPUepwhw/e76ZuBr3v2a7FtbIL/eGP0GnPLk9CIi4VSFMHQbQRvmm2JJMWLr190mHkFuPdjyTPJ07g+ee/vrznPe9efu7nfn45e+7s8usf+lAdDrxy5eryYx/888t//B//75f/4D/43yw/8RN/Yfne9743ZfQpdyfojx0/srzrXe9cvue737P80A/90HK2fjfzYn3ycSwGxqWLV5czZ88sZ8+cSXmXM4G5WSdSX7rbZRw/drz6BbG7fW3YlIJb21H9t75r08xi9//Nv/H/+AXEqZ7S+jBZdV/ajH2rG5MZDTyjaYWJn/D4lWfNV+IlZU58DYMI9VKIeWfNsST+f7z9C7Bm2XXXCZ7Mm/fevPmsl6RSlUollVR625Zf2AZjG+SBabrpHqBjAk/EABHTYMAQtI3BGPNQEMQwnuAR3Q0MeIChe9owfg2BDREDblv4IVtIspCt98MqPatUJdUr877vzcz5/f5rr+8798ubJdnQvTL33efsvfbaa6+99lp777PP+RgWOKgjnNvBdOxJGlNAONjfm/Z3t/Nx6CmnGHViOh6c4B4rO/7hCWn0Dnh75ZToFJ2dM2n3hl15yaZNclXkpSsxnV0MzHFt7x0z4zhy5ql1EWmAqzCVTAdWYNtqpm+a7RTa2ZVDHImAVyXo7hTK0zb/SUOlMj3PFmAy78Vw70xTw3yBAeYXAdyrz9dZcEy2Ke9pQdfO9J0XFVGoe5VyvE8mLTucf8+iTLb5Xp850P5yODX4IiCgeFzCgu9FemnDaiiHzTX/5VE5Sl9H6kTB49ZuYxgyIIEF7VwnWkkr3oznMhXmeQkjzbAKpilnaWQikPZWumkpM8jrZMogF36uCb2a0oj4TwXWjrp95ezUAezwyRAyv2HwEw7zXyT5HDxozI3zt+69pmWJvfc6RtI4fws/OLISjuA16cYVkikrZoz88M5V/Vvirsptft/XxvP0E33i9XiZvR51NH1u/E9IixmXru4QaHTP51BilVYVvX4n0RTbbXq3u/4I48I2EnQ4jlMnir7H1mjKuWQ92sh1uPKSP4s2wY/9GMeVsZUuzirDe18Ml4+XP/zyrOwcZ640pK0elAzDSsmFUPozdN002wWe4xHUjIONjXXo4ThZvdQvCFCU66zsLAsT2XVCZtlepaQUn8GhbO/hMKn02evb044fU6ZM2usqOe1C5l5b/+BPKWJ5svKLXMWPk1BOJQv5mjs7w5XLV7N1KhHl+8QTj+cj2t/7vX9u+i//y987velNb5y++PSz+XLKX/yLf3n6g3/wO6ZHHnkVEwN/TxL7Du8XWYk59PyyyebYHTPPCcSjr3pNHKL03/e+90+vfvQ103/1f/h905vf/FU4xovTJx97zEYgK1Z28qS9RV6b8OJENm3ADvYXk1x42cbuf99vXVurRcLa933fX3prDZqCPCw18K/TEX8ELSErTj5BBs3PPX8smzKJR7pl7fwhfAUaJQPcOthhOe4S+RiHkVktHXyE5z4m+GkutzJN82d7jo5Ix+HZaSrEMeUOwNOQ20nOLvwZoDWM/garHpfOHmZRcSNgYj/KKj+3cHby4d6xdctSlHHwprMzvflt5THNwaUgYjwVMMJv42lopWmj0DS9l2/xK6EU2FgMsZ2hupLz5z/88dnzdGTGNXm+2Jrv/o2BKL/r6/Xryf1CvHIOv6MtO358lvqcHfW3IgW3LjShUm7+jOftyH1yhOWV0Pld3nLyk0kDoON1NWnw+LXbnMpFnJIDA075DbpFa0739rR5nuB1z8Qbun0dg5XrrGIBr1Nu5KsXQhur/DPP64ETAK3ui4c8u4mjUwcKZQ6hG9rgjH82VSfG/zI+0MsKJNUEo2Dcn6h/5M7bKg3lfQKLfDFCNnrFhcYWPR0kBpy4WcCc/mlwkifpLuu3XYlTa92oZZK0XB02c/tSQ8RYl/fUV9hxIF7DvLrZOaHPH+NV/hzLTqrUt+rj0qslnx132eV9AB6itz3OCd0v0nzqySfzOMKvDLkTZN4xNsAVfY7CUz4cjvp6ZbdwdqmPtmNvsmKDBe2H11sXsFE6NOq2eOwGNtGtdLdH8yjFL0FR3+GRNmaanr++ky1Md8uM81kvaGayzJjGukcny17RNtqRnycbTi2+DPzIetgIQZ7bbgnK0LC/d5CTqfusSHV6D+P0/8pf+Ss5YeojikuXL09f/eavnv6z//1/Tt4rwL0r5W3zWep1Qr697aOMp1jUsDCJ7M5g27ayRevHK/wW6etf+3pWfG+YvuIrvzL9oa1+8YvujS68//3vm+5lBWn6Po7+glueZ5lYR6/hFXryaltqIVGyF876s0Ujb+17v+8Hso3ZyuFfFUgVjpckXv4TIqkSUuTkVgRdyn3JiZhrmpo0FT/3rOx0bi6/9bxeq6S7rMzs/DMwGUXRqR3sogQ4IPezYXyf1ZxfAM9pOJTkrM/vYp1u5vfrBOvJh6Hd46ajNeYu2Xd2tsNrzbBUpOI9ph4h+AsKQq90FnKgrNfyFuGPFZP3Kp/tNJ1I7OAnhrbbBPWsxkzpjeFP3pGdAR1lpdxAS7pYDjSDp0y31utn+P14qz+LZHvcxnR26aBWGaxfpfVeZydYUzm9csJ+uUEn51aMkLZbDt78ZwPqVFa1WxBnAYvrZb6wxKl2LRSMtrnCk7THrOXjnnvvjewM7qWXfJxRu426VEzhRN2A9/NwG0DztPROM5a3ktUyrfvZZp04CWg87k9A8rwoPYnxII4IyQvlEUe2XFT3Q4vUJkfpwk2zyctNLqte/slv8LuQdNVb6VTKoi0pN3DNz33lQJs05xMjJRRASVH+FInGntF8QVjiC0uOrM9cjOSMvtXLg6sXJ6+OZxG6ndlCBE9ci+WP1yU8U9IOide/QqlyNdacLC9/9630W6dqH8bJpwQ1towWAbpEGSvKnJSUBS/X6KdfUfE8wKte/eoae6Gt7taYOXNrPIu0jPSL5fRX6KvfJLrt6bV2Rn4PcWI6u5KLds5s8OWDG52eX4s6HNuenkfQMeweHE3Pb29P13HAOweH0yFltCM6txxuc8sOHnvFVnZNZ1fOr9pGCdoc/ZVL0mxT613K5eRm2ZacbWDy73O6r/3ar5t+22/75jic8zgs++Gee++D1hqOr1790Ab7XdB3vvMd09t//uent73tf5ne8cu/NL3zHb88ffhDH5w+99nPTl/8whemy6z+7n3xS2KnXaVd4F776Mv5vr8pP35d5ed/4eenS0zWM9mgvU7wncjJQ043qzzVkQm2oa899KLtzk7Mn2dlZ2PTYPCjsATHonE5O+7F4V5FjbHwGohDE1+hE4srjuWbXkEZnXYWBk/hKBw/uOyqTqOeH1F1S1Ml0KmwOtvbc3XiySapuGRnSMkv+Yc+sA2DU46r+nMe9b01kT0RdZh25x0LwI29xCTakQ6k6uiaEVSHi9vpZSjzfIFr+Tb23vIqVjvJ5FG05Wl6G5BeGfp80vI6mNC/UXipA9w16cKi3+N061Y5uI255YuvG25TVn0qavinvtq+rBWTg7mcyJkoqAqbAzIDvLZ8nDF5c2MgNL/GuV7cz9Jy39fLtG6zfKnwHrF25ueqstrMIIJPwX6X77mxFJqWkPbM7udgnpAV1ABxu0wH+av+WvZF4wlum3vdgT+LvI4t77XlFv0uPTPRn8IqSL11kXvr15I5fnKd+1STP6bQVSOtaFVdpadLECloFYsbIuQQKcfOkwNXXKbheirdSkKi6BQlQ99zteC5oNs8h9V7hvqi3rQjtXrhX3JI9CiEzsBP8DlhjV6L4eRVexIcyuS/vHtP+4ltonlSi2xH/bkmVo/dzXF7rJxdOSx3ZoQlv7e3xTT7syaqhdv61G3fvn49Kzs/qdcH1I4Zw/a/B0mUriWGecl1yso4eTqtslfm1vjwccze/k7038ls9EtnZxlCnB3G38WAj3fkY5dJ/a5nGVjh+cHqZ5+/Fjvni+/2tO1wyw7k4ey8lt4Yd4PB2Cf+hVPSzUv60HFBWv4STI9lV3RX77qaa1+Mf8Mb3rB4T3fCKfod3cuXrmS8f/azn8krBf/z//t/nH7qp34yqzJl5KMpD+f4U0f/4T3vmd6F4/vV970vq9N777uPFeHd8Q1+mN9HSzAErzemn/nZn56eefoLeZ53bt2JVL0363t5ecF+7PJ1f/U4N1YGHqoRbDN8aFRFcOZboZ6vqaJ2KJ2BMnZAvnhi4gSVzQ6tgafAGm8B0g/dTqu6jC0Tow70qo3C6SNp2XhnQV5bXvzuELs4vyDg9ai76/DHEi1nY32obMMVUNG4kXJ9b+i6jocjEqQpjmUF001rBZB289T3Qh5YD8USGs8gSN5ZSeSaSUnllUzKCfiqgV9rcK8++/WjbvlzAMireMbNZ+31V70LXlFoFaLrkHfTkzeul+B9taehr5v308A862scY/nRQAiuKoWu37y57Iy77By6buM5Tw1dZp5/Gt5p0HUbWlbzWGha6ku/9iL48VzDnAZ/Ek60QifKYGmcHKvX0kjHQJ40O3R9rf8G+6/Tm475hi7XqraoQ35ZbXhfOPLOPUZBJxNnE/OoIi7vV0OnG3fovNbx1vPuw+6TOcQUkO4Wm8bdvodqeAvAs7x1e3I6EYzmu+qgzjxUXcqpDVzJoAybsKBLC+MAVnhbvRek0zrZh+163N/34hdNL3rJi3Pv+HPlkR2v4J2kJ878fg5Nz1h7ITiWG6/bNQfTzHfMLOp3zFOkfzrHfPPkv4PbeiqG5S0b+zDk0rjGqTvb0PbtktYiD7A+bag26f77H0jeH/7DfzivFKihhrWNzen69u704Y98bPqe7/ne6W//7b+dcq9hNfwNX/910wMP3j/ddeXS9FLkePfVK9MrH3759PrXvm56ipXiP/yH/3D6f/3Tfzp96CMfjj/xo9q+Z+ep+ne/+z3TL/zCL0yXKONzuT1sYb4fSnvkT3nYFqH1J/xQ1l+V8EPg/c6kJ8FHD1TDBEWely5tbGJVTfVbhhsIMktPcI+5PiLVYF5+AcHrQVJBOrBWO8UOXzgN8HobIIoNbVdtvp1//frz01E+5ozyZ88fFwwt6XUD7cx0fjqNv6ODpe1KxuvseetgqC3vrYHvw03rXAqqVklZKbknTJIOQHy/qen3LwutxJYtSRK6Xa0oBsG8tG/wa+j65LWVWUeXdNhPWwZd40UfcG9elyEhCuWMzfTUxcTBYJ738tH1OiuVFweYeR5skVa3pa6Fuu+4ZqQOhGqH6R33tfUbd9u910lbn30s7ZaDeX2dOp0MCSsx69Pk22cdB2Z40uhno7YpeJIcsVSCWjcByzTEjgKFT0A76n5p2Jd0TxqEOZ3ToGk2NI0KVZd63l8S8dlNHVSgXsNwlNQEnn9DZBls98DxepHP9Vmsho5vTVRouXr1Z6nEdQQ0D0KNiAoavoQ7wMkyI0YOKdswpwHflvGdOzo9BmhizFV66UzAtsgbcbcrbSL0WJ+DuKGLFMMT9XWfdJ5wsp/qek6rJ5jm9buAec4JTn2VpE48a+zV2dZnQ9eVtiGB/IyQtF2pmmeqMQOoeVWXelxGBm5tDqilRV8Xj/HvBH+EWtKC3w+uesbzeeQpX36q7hyTMGPJI0DqOqRW5Dz0TsiuEeVSZvCRALibUDJD9lRu0BY6cXWB4CJC+/Et3/ItaZPPAjORQnd/7ufeNr3l23/H9OlPf3L6+q/7mpwkd6KrQ7r27HP5mL3XtsetSX/V/YH7X4LTe3R6z7veNf3jf/RD06ce+0QOHfq9TXmwbt/Z22C1l3f08twSvmi/7+vlFPMQTMs2/Azdso3aSHm2/FmXgfnn79EZUJxaGlYnxdAa6AA9r3G+e0YFvufhjvVNhHfLZ1oIPrgIiZSE/gmf3sqwAzOrhXHErebGACrkdZk7qO9Anrl1RB6dbGfhSs+euUEnUf4mDo/84323O21cPUezcQonijUUSqVRgfmLoO1slaSe5emc/Y03h+WRNMX2iC346+e2EPAFxiWO8tjBzEzBB50MAPEMtxgoZz3sQtuu72znOPCGe9iUp/qF/BS0sWPC36La2vBrLCgo5dyedHDJb3BQ1PVNytMPfi/Tj8qedb9cJnU2nkSCnq9mWIkqqqGMsaG8yqQsjZWJNKPQthF567TbsYqTPORnp8lRB41rOjI1IBfzSTMwTBLnI7/iINZ1ZOPPgWQSQfCzZn4i6OKFy/TZemjVqpH2If9j+jg/fEvdabu0bB+0U2cGH/XlucEyvRwfwXoHniuG/KJAB+RPwwofXGN/XHNhRJGr209QIa0mCZE99+X8wNF4Emskqre5dvBrBCxGX1tOsGxie8G8tKmCWbExti9IIsiH2zRkEM6i42dvMMPXiMXZOVYKfy73ZTCdsWVZQg5nUS5fHmonIUuk+av9tzCUvpead7eoY7HKS5uUg/rTH3GwTdV+7UBZhkzLkpbVlQ0i2AYnn7ZB/TOsUR4rkDjjXKD/siPEANBG+LM1jtNz9FFt9YHC2LW9ynI1lJyrr+13x1t1q31cB8ZOHrxy/NUks/o2yQOgYaSBHCHSXozZshepT1zq8+XoK1eu5myBz6jk1XHj+PJrH+EL3LSRUuqBDk+n3pNp8eXF7VbBiafP5dM2bZ9MDr2Iftl3B+gFaeege4YxdbTLhB+9O9o/wN7sYULPTHvYvzg9x8AGfK/LGxWs0Q8Mu02cxoY25Ry2hpXRhtuA8qdc0BVHu+8kqqsII7yVzGgFjNRJY8rmR7PrG7oeOPuO7/iO6U1vehO2zQnt8fQrv/JL0+///f/F9OirH55e8fBDyOYw/SAd7Z82yXLnzyMv9MiDN77C4WPPTWzd61/90LR37Znph/+nfzx98cnPYh9YwaFbX/M1XzN99Zu/dtq5tosO0/eomx8gqY/uH2X3yzMg9Rt38F1NQJSOhZpA+kvv+7t+skxnR+W1GvvywAZINJ9ySUx/EaCSUCPNToemAyjdX51Zg6kgCt6BbAWiYFQiB1MBGVznt4poWIwEYIdkNkxQqf09K/nZ1xHQQPOPGQS+jyE9jZ1KmxfGVS46wgHncD7S0Djw4MMyKq+rQfd6fSDsC6v1YrKSNDhJ1bCWAqvIllUu0jYtPBGs23tBnI4b3/qM5xD5Iqcc4iAWN84ZWiWbGmziufo1XjqNareGzzTLJj00l/U4qCu9+JhD3ZchKSdV+SfSHTKjPXFMBNtumwUHhTzOnxXeGcqwFHzpuOTXM3LA+jueXxsN3he8DjC9jfHJvKV+1kxYGTnxM1DAsXJCHrPyQ7eH+i9inUFw6Q9jvw4U94H8o+c6C/tZZ0Q4azr6Zv+VARx15V4cYhLTv5AP3uA7M9rgLmloML1OSD3SZPy4UwKe7Guu00bNtflej/YV7aIfXse9EwBGAZdDh8OofFV7llDOwMBAW4yXlltoAN57utF7ZSfN8Bd+MLyjTAe5q+egHarMku85VB0FQ0cW4D1hrj8LnNpydFvNsdfjNbwOXWcIMT5rnPTjm+bArU5xGUbB1+YU/2Uf7IfQG/IN/91vUkGWHlLxyL6rfvF0TFmpYJsOyNM2KKfFOI/LDTXn9cibviJ2Z1PZu/qz7vAV+cp78VQBe0NdBum5ovNLVa7unn76C9O3fdu35RcNXCkJn/nMp6cf/MH/K+Wm6RWveHnqtZzllZf0Ll+ud3s9sKbT6wNzm5v+gPa5nNK8/0X3TXu729Pb3vYzGTzSsMzXvPnN4UsHd/Xq3eFVMTvJbRwnD73QMdhnazh5dVxZGVwdn9VJLDu3rlS2SqVToezswvWRitjK6KBoqDIIjiQ7yjCHNJ78eF+uBYeW1yqRzPlKgOW70xRSDQzxcCKzAWie1wpToYrnvUa277vTpO07Xleu1rM78ZxVud1X2wM1eKxXXnZ8x88DMoBCFMwLv2OLQrqmSc9YcBYEJnk4JA3BuBeaH3FthyI3lHGC3+AtFV76Hby3rB1see8NQtcfHhgkyqNlUjjWKU15WULRKH7qXvwKxccyzOvruCF8jTTrzQDm3oGg3E86u6b5GwPrmIcXAusWY46lDkcvV8o236u0TZ+Hlvkc5vc6zfrKOm3LGKg4xsprDFYmaYR5HOdGnMXSrK4Ouc+ztypf2zMgk9cOoPurx1weBWhA7X8dWmiNsqYzC67faaz8BMrk+RMh+HGC8AXdeUg7HAXUmbFuGiE8dHuSdlKm1Ji0ABNEd0P81XB3Rsy33pp4FL2Gal/Lf9QLYtNdwkqP47CyA6CHWTgvYV5mmd70VkN/P7ONqKuIPCqxv/Ee6rfpcxqnQY8J87uM146NzpuHWpUsdcAx7krRx0o6d3uh07VjAqUqJl2wdeYb4tgGDa87CNaxyvuq3XEL19i0xx57LI5Oe2q+7fnFX3z79LM/++9wgt+KM3tuevzxJ6YPfejDhA/lh2u/+MVnpueuXYvt9/u4V++6a3ryC0/lVyQe//wT06c/W7/mrkN64IEH8omxD3/0o6hKHUR55StfmQ9wa1/yKMYVqjH29dwmK2SudZ5bmxdi0+XVXThBe15joHQov3rQECcGRFgoh7HbDf0sKO/HmAdeO70Od4ISZCl1V+wWnXF+Cp7Vl32hl4+DgFjjWdZydo6CZUSFpvd2ZIYXf3wgKbiF5mEZcbtDxfNFakP2qke/OqC7YxWK9YirUJ196DhVyDbY8iNNeepZnvfGndcDo+l530rnfdeXDgHfYCe0IWtj4rVKL658pDcwDnBIGvR9eZ62qhBNVz6MKUiacqMYg6bub++g1DfCKszTXgivIX1h3UD3nTM30/+3guZvldf5devTHDcwFDj3Y/U2D4JlDbRwmZ5ypZNenh3y95mZsR871nC5PZmtU/MpV/f0OXKSzmKCKM0Rp5zXQ561YlNPSj9i/LuM9csH9znJB77l4sy8HnGMKA4vzjAxujv0psoMWrYVeoZsb0qb+qS5cN5+7MHBp0MHp9tRTn+UGbQokevgcN9jwutqS5UND1xnAkGeNsc804xLDiG1SAuvhIbgD5hfFyzxHFNfDjhGe/w2WJ/pfd3gtT5WYAgGegUS3snvcaI90rYUXWQBO2k/feRJ0h7Tpilm7YC/+O3JSNWr5TeXJX9Du8G0/k7nAuLEqy2ZeOcZ30n7ZJ2mtT1zVaed9lcbPIkpjjQ9pPKv/tW/ijNy9+vJJ5+avv3bv336G3/jb0w/9A//n9P3fM/3TK95zWughxzXN6dnn31++vXHPjlduHhp+tqv+brpu7/7z05/5s989/T13/CN03PXt6dr13cmHyW9973vTR2eK3DV/NrXvjb1OYnuVZy+w7S2e17nkRVx5B11LR1sWPuev/ADb7XpHephuP/SBQT+6TGTQr4BgvaOCpkchW86cb0fUzjBI0e6Lr9lChsdJnINoz5/WrezwDp29kSn+sWUGzd8qLgz7e/tZknqnnNmqRFCNGPapuPPnPGBsb8WfIywrufIe/+ad+qnco/zu2drfXkRFF6cncqXL5WXYGtrs498axDsYDsxbRleUlz5d7YUJeFefvPtShVbfdWQOPClheDNUyzZi0dTIzdCbzv6HowIeSZEHQYdv++rnSPd/e3za7XKzOTDZx+0Md/ETD8oY2RIO92yzasHoQJZcGzz/HM/QveP/1ah+m1A441QSct7+9XJxREr2rqvvvXbgm0QAidIzutc0vyNgz0IqHgMihgOA1BGROpNt+7n375MG0ZWBkhGiAbc/BoojRd5ux8U/bCf+p90MQ7g2fnSS1qMfgXvO5QPYHBaTNrdJ/AfbhN7RZLIyNdCOrvmNUTkkaviphxEaJoqL7bDciaFGNTmvIhGct7/kp+Bp16aE+c66swXjIaDM86XUOhnna/okZGYIo8g7WpSGdJaDZqoIRqOftxXVO2xcHRBuRgTQos/nV/31UfqXxySz3cjDYukpkClSadK53oBXo/Q0eiHxnf7tOzAcV6ujv0AHLOOZ4euDBVXFZsUgEfz811QbY7X6RdtEoaaSXHrjO3xNQp/tsw+Mc/v9x5jH1xVXt/dm569tj09j+PJXhCTX18sjzNzbDPObXd/1EG+Zczv6cqrNrBes6AL4SVqDkbpX8tSW1by1BHrWNreffgjH51+1+/6XflEWH8N6dd+7X3TX//rf3168MEHIHEWJ/d/m37/7/v905vf/NXT3ThAf5X8m77xm+DzePqZn31b5Pi/+12/e/pDf+QPs0L8hvziwf0vvX/6+q//+uk1r33d9OEPfySfffRj/Y+86lX54pV8bbCCe//7fy12ze8c2zSlLA++dH/jCB7BK/tmerVDW678AjT2LGo3GRZbGSPmTwXAVVxmWsQnFGlcd2xlXve9dEITpmIErbFGe65siCs6Z6l+CSUnZqCxObY0ZdQQReE+dFCE7gDBa5/TZV82jmm5RLfupjGncwvD7L0Kkc9wxcnVz9FYrrcY7Jx+/qRB7zrN997TSb77IYgnzVaSyBAwlkdjaRqsq+XSDqhXd9rSW0PEVqfU1V+fH+Y0Eu1rXuRX2tZrHIM4k3/LwDCH1bTT7lfhtLQ5WGfXpwyUacvrf2v4Um1ZBXGWK6aToWEu13leZK7xaFmjg4Y4qVno9KzoiHOymODhkYU+xwIRLK/ONH6XcYuL666LP9yLS8j9qEPc0Kt6zdcwJ2b8JFi3PBwfTrd8/s0Y8pAMBRN33k2MyRnHhUaF8XnkVzA8HZ1wkHLiVrCcNEY7iHsb9ITM1BVE6b3X2hYlqxznvNomx2sWIuTV+OVGPIJt7H7pvpnDibQ7bml+aXAV5riNTGdwWp1CfURDprme8djjv8E8+34BtMlylb58vejQAypMkp2SuHpx/Du+pKX9yK7baJNlDZE3QhZH3Ng4zxmAlrwztRsl7hxM035Jt3lzPD/++Ofzbp2ycKWnzXnyySeJb07vf9+Hpz/5J//U9Ft/62/NJ8Ck4Uvlvn/ntb9k8G/+zc9O/8c/+B3TH/pDf2S6+657s4JzNadt28XBvfKRV0+/97/6ffFD/qq7v6TgwRt/Fsw6wzPBeo3bEbdfUL6mGfQB3S5xDJY72+/MgZ5zWTqk6qYlSLxheS0xSnEbhaSyhPEvX3yQ7hC+dAWZyvFYVi5RgDHzs1NzsEJ6pKceOt+VTDNsB5jXNP1KQJetgyTLY+3Z0oTFKMNIO9EOBxOD0e22+qbj8eSvn/vh6GxxKgdmRJiF6YC03ppsOg5q16Pet2HX+bgK9egsI7OCdYk/6nb1Vluo0qtVahychopgia7DfW473K0Q+bF9tCjBthnsRNNPM9YnYBiIandd516jNPqyaNR9/QJ1pVdY9v2JOuDfbenum5aH8f8aMK/b0PXk70ibQ+Nla2yW1bwu6IzQ9/wpegrZ6wEl/RXQghAUnWXVhaYzD0mfORz7zf7T4ZGQfHVDQuXEiM2330lPbNos5JCSM1mv1SnpJKauBPOhib6azpIhIY6NsjkQQ/m6p5w7K4uwN9082MXBsZrwww7GpN3C6d3C0d06wtkRuyPjhyD8+pF8Ss/2Cot2555YY2vg1nQveqJXoK6JryykU/qYk6Ajz3ElvrKc612Hgu6pWW/d5vAadwnNX4P1aOxdOeb3L83Lcq6QwgcBThfX82Ab5bFlEB4z9kIoOhA5DChKJT/Hv45gG+di7MlDf9x576Am94K2Tfoth742dF69d7Z8tFP2Qvol85ZZ8eFOjU7ZVZF2tXbERNFWZhcHW+hC4JOf/GTy/sAf+APT133db8lBlO2dvelv/53/bvpbf+tvTT/8wz88/U8//M+mH/nxH5t+4l/82PT7/+v/OvKzLb/87985/cMf+kfT3/7v/vtsb0rz0Ucfnb76q7+a1dqN6bFPfjqOS5BX+0A9KV4ct36Uohy5PPlIx2CZtj8t1/QD7Tp7k/431IlKMojTcV4PxBMdKR7xKqQTR+h7wQq7o4UsuRcdworIXzVgEObBPo7Ab1lm+c5KRpDxMAsNj6vnl8rlDIX3B1VtnE7HDrRGO1Rcy7vasmxmjihYthMQkvh5PDjSFaCgQC1vB9ezsjqk4rWdK775KpqdY571tsC9bkUSxDV4b3rLonFaDtJ1GHY5+yF9wT3o5JfSKiLr9Vi/NIRFfcNxxXC0QwPmBnw1vBCs5nd/roLp8rDs02qP5b3+TwVfDs9fCk4r32lNv0ND626nza+1vzkIMeA0vNXQ9BLTTzqk1gt10/6yD9OPCfal98PhkZ/3poZRXKz2jMlzRTSPE9QHy6ETZWgr7QzBHvJ9PK/LEerEynGdYVzkY+yOBe51bCg/bOwXHvj+fA8DqByl/PUYk2/iOFIVF40uPS95yZdtzqTPuuVLHslTrvM4k2lCTmuOVUzr9Z3gpL7+x+lh26C2E03bVvXhL/Ptkch78FXX5ONkbavlnT+a7thY2Iz0ve2slcocPJji8ynfuXXyrbpJRxqxV8hCWsrlRIxtlL54kTtpNdGGD+scdqPSyzFI19g0Q9cRPuBLe+czQ38yTKgfoZ2mhx9+5fTQQw9Nzz13bfrYxz42/dW/+lenf/2v//X0x//4n5y+8zv/RF40f8tb3gL9mtz94i/+Yp7nvec975l++H/+59PPvu3npouXriDnjeklL35pfo5sboeVv793N19wuLoUp3So2uO1eW2P55C2Oiu3kxgaw+lhvAhHZFZgIBIj3unGTGcsY1nEhDOBUBRwZAKWKaeo4KpimfDUpfvI7SiE7jwVOgoBIb9S4Uef3SoUukMM4naaUJ3i0tsVnV8lgBaTGH8qR0enkCzXzq8dls7B+uTDzhX63iCe9wrOfOn0UVz5l5ZtalyvrcMy3nfnWN68VqDmW56KZvFnep9YzXasys21vHa+uMU7OBiIGCtWk9a3lBGDEhnUalHn7rCs+jSKjrjMlB15BNM6OGSTP3hc8mof1QAxrUPzZawcvLadxnOwXMP8uuncCcSd4zd0uaxeMJbW37gGddHQ/dr5QspxLb/BH6ssr2NMCY1jeeXtrgMCSt9KSyNjLMRPuM1E3F8Q8iCRuwuWF6+D5a0rch9pfhC3f/Pt6KDeofTTeTfQtRz4cIWjQ9O5+E4o155+7FOgfbLToGNJmuW8V0dstk6n8aCT9/rUDfg5g04ZJieYBuq9xdi7sbczHe9us6LbYUW3W3jqHjPzm4R2ignSt13KR/q3jnCipLV9GPoYR04+QiBU31W/qEcnx8ZpQai+L8PdY2qhuwNMa1onwNXdiRVeg7i34/vSuK1w/Drhtb6MWeTXuuU47ZfQT6uz7UPn64hMK7tQn+9TL1rfmB5TBxNsJhfXtq9Hr85gN31H8cKFS/nZrm6fj1G0RdKvtLJN8itYh3lt/KPL1J16YjeUn7LXmfm+bP/sUG0V5tnkTO5++k9HY3mvjf0ZL38rUyfoVud3fud3Tl/AYf2x7/yj0zve8UvZ3tRpKref+Bf/Yvpbf+fvTN/4jd+Y8l/3dV83veIVr0A9a/y5fXnlrrvDb/evY2VXPUR3fFd5h2t5duXpDmG+aGRXRMdKhr73q6zO++UU/E9otVOiqoTce01hv47iTMJ0xi9/R0AAdrCNNziYWkCrwXxBBsI4YMURONc1GCWgMtcgNk/BqACGeu2gFLnpZisIOpYJnoMUrdC5uQLs+szz5UcPohS+gwtaCNB8+ev6zPO+lcN6zDOkzpStuMMqdHsbuo45SKNj8xDzbTj2gbZpF+O3g3Llt/oG+N6hL5ceHvmui0ZtzG5ikEcbNSIzPlPnzInN23Maf8Ef16vQ+at5czqnlftPCafVL0Sep/BxWhtRrOjuKr4joWXT5Y3nact780a520J9SUYd9L55qy056iWO8YdO65khz8Eo6yEleakt1tJBV07NxwkeaYshafT9PM7rMFx3iG4Y5Au9uqXuO6HCuHbINiZObAPaawbw+1TprSP4ZFJpuawGhwN1pVdbpdD0nmtXeDmcQih7hFLL7xiDgumxDKMN5kdE4snnaEutSikz8JwQhOZK3zZELv+RIA3paw8cy31vCHltIZC0TIFq0lmhHFBDnZKe60flpc9pVwIyb30xXTqeSfA8wsbm1nTh4uU4oaofHAJsTWdxejo4fyw6H79Q7niAvGNMWk+GDcq+rxf1Eho6zyAPfrT64qXN/FyXjs50nZfbjsrkR3/0R/NTSH79xEMn3/u93zO9/e1vzwrvK7/yK6l/jVXfc9OP//iPT//gH/yD6Qd/8AfB+d7pL//lvzr9tb/218aPu97MszpXe+K7kvO1B+VunYLtLkfLBB8ePOehrITuG0Pz3nlem0+x6jRQ9DdLh2dBEHOPfNohek2f3RGsrIXXFQutCKbpWLLHj9Ad7HMQ37LLgU+tdHQGw4BuVNflsza3Q3UCaUmQa5C7MnRGZsO70fPyCs7BOheayrHOStF2utKiJcEVupwGiMpzPW/v4v0eQt73EW9AlVUeVqoTXEMixoSOCW5dsDBYvJphBxur9MokEwHaquy8z0+B+LyRtGwLxVg7YJShxlGDScBAaEScXPiL0WTKVYIzOLuqeFQbGCy2fNwvwUFRA8P0opfb/1Wg9WcVmq85b3Pczpvz1/mmO8GYQ+6RT/el11wkZGuRlYOyrvQyROK1fLv/+VPGGXl3PX18v7cbnbXnKxFD5yA48KFDOPIZsU5HJ6JzMX2UzQom/V4rvDgNy9rnI38edErOmv1plToFaRscU+WQTNO5VoCGdLkuZ3Wc09AHBD/ZFwdHne4UOJrVWhoDXjk9yxjnmaH1ee8nq0Y78lyQoO6V46J/aH23PRamr0co2fY1NG27rz0oa8A+tVsXfa8DjRNdDaeDVIrSSZAzg/2qTWgHo/jaoQlV/+r9MgjNa4P3HfzqT+uObXQcp89IUz8cob7U7gegtQd+Val/H1Ke5vQEeW16OgptWY7kk21a5yXWto6yTrzcDXO1ZzwH69rdPYjD0snZLnnzMIrxyx56aPq7f/9/mD7xycdS3z333DO9+c1vxjH7Xd5befH8h/7B/2P6m//3H5y+8k1vmh586Uunhx9+eHopsT//5QrPd+3+5b/8l3F497Cyuy+vM2izb8WJ7u3vTp5MtwOi9/Spi5j8ODdptk99MnRbHaPGQmztn/6+H3gr3WIPJhghhihAnJzB+1FIW92d6F6/Cu+d6cEZcWGLG88TPuwIheNsV0ZuuKQmaHxrEDp4QSQ+ZIDt7+OkcIouU331gG6vAWlHxdjQIOjpCPZwCL5+oPOShL+GEIedUCs+D4NsnceJUU7aHrv19+F0Jh7jzextbAP4Y3/S1bHY3hzxB9+mp50GwCP93stTQTm4VqqWlbH37lsbSysAL8oOree/AwRNS2+RRtAZrtN+Q/3cj5/nOjOd31zPKwk6qfCl4LmWb4/I+xqCbZZh21l8FNE5T5Yx7jRYCyzTlrjzsEiPuaJctK3wxkWuFzJYyV/GQw4vAAuagPQa7NdxRVjiBLodxFWmE+o+P6cjb+ZrZLl3EJXBNbH6r0O9atJ1GNd18jVJIW8ZeeIm9KU3jK366uAFP6+ioDdu51uapEDp13LbM3yE36FL3qzIomUc3JF2WpCniiUJP/LpreNOHPUXY5v75JPJvWNGPYpzI46mDR6oOWNMGWYCZR3cmNtciirtrO7I1+HFmGfrk/GacmlZlaH9xrI2v5dQ/xPSX2DVj3aSOsIS5tenwNDHhjtiw3fGKm1wC1Bjnrq0M6RljEVWJd88S4Sz+NwUv+H2GRdWWTKyb3uSZIYTm5xmxZb56wBOLA5I8+PK/irA7uGNaZ88/F3eV7t4+cp09tzG5G/M+bxPG+0ns6J7Yzz5GpQvW/trEIITHg9+tF30FTM5bXyb0c7RuMelJyF9Tnfl6pXp808+Mb35q74m79v1tunnn3xqeva5p/N1lA984H3TxQtbELuZ37C7du356R2//MvTD/3QD03vf9/7cvjEcj7rU5Y+0hLv47/+8elHf+THp4989KPYtK04wm/7tm+Zjg4OsoL79GOfmD70wQ/iPDfzs0h5VAVvbsE6JOXV1yqkbV/Jl7/40s6uw9p3f/9ffmsrcDqHP1ED4ixSjCslwglu/gUlpi79bRoXhSkkp+gS6n0wZgQ4Dw+gqCiu7pz9iZntEZizcT6/8OcgDnxmwGolnUDnOfNxqy4en45VWWzQPk5pP16eweNMiTzfTbEO39Gwfn/PyVOXOk3fZ4mzI32dmZKC96POmQXhbBSYe8H+tFB+DRe8DFTbOQTHn6Rv+NtKGrah0DEIwbdRpVRrziqcLqGL9W6N6eYbMG7GOrn0nGbF0vwFz0M4F7c2p/PyBuIaMwx/1HULJx0HmNOayhYpUqx+PZtrDWppQsiaGb69chZHou2xjPFJp1PO2PY5gDo/chihmJfTUc7qk76MT8BIWpYvOFnvlw/VFrUud4RRN5dNXZylTRsXluP/cnKigS8DlLaO/MYPDXmWKkn1Jf1kJI6BMaQTpal+uHqB7sjTVtb7U/U8Wb2M4+NfPrtXVQXU/4wiEu03dTV1RL7+KTydSvjlOg5DItBN+8NK0Vjce01UP/0zyDCe3BWolZPtR9eTXvLIqopx4SrS330kxdaNWN6lg14MXUqwuPwLEdCyDX7LMys/Z+PEru5O6EPQx71yMYlxGxj6KFK9S2bDSHYSLHryUoK6jKVNZOYc4oXMb1D/uqxXXi/L2BfSts5dbIZ2JJNiZ53Wk8D/6A+4g7esXCuDNK+LlvfZrcJW5YV+ZJJ3gGMLD6YDv+OIPfJ9M52dx/P9NfJ9vwOsHcF5beIQfFdu1xOyZ2rSb3WOWZ2/dkycra3z4TcLC+rUPuocVSwn1bapJqk13i3nRD/ODrGUbtcrWb7j9q53vWv6tm/9ndl23Iene+65N47uf/yn/3T6pt/6W1n5PTv943/0j6Zf+ZV3T+/4pV/Ggf3I9DM//dNZYLwcB6ld1wZ/9CMfnn7p7W/HOb5/+rmf+7np37/zndP29Z3pFa98ZZzn7/7dv3t68Yvui+M8PNybfvEXfo5JwG5+5szJlxpomzynof65G6L984diHZ/VzrLbvtesfKJ/ixlb9UcgSKO/SxQ2vBCMF1tDXHe6YLlSuoJ0Pve9X+y9g8hrnWaDBmBZv4OMxqgMdsxIEyxvI8swFW1BJbId/gJulrpCBpjOYTgvO4+sLi947cqtZynNW5SD4HXXIYjTofNWQ9W1DPN04zmdaoeypwOZmWkLkjcGevPZZV1BmBYnf3N5/Fh9tRyJMU52doeup9vk1lZwB6S+gdPX8/Tm/3Qo/ub5d8b9zcEqT/N4FVbzV3kxvcMCYpTEXerTKo7y9777Q1jIy9UgIc+icGC9/ZftQbeaCRp5hmSCz5k8vOEHoK1TqJl06Z191n3VdS6CW5Oj3o7T5yN/jh/eFmHcj1Vr4VQ9S1z4D/R1pfvt2PysivpEnLLBmfGgDDUori4wqiDT7trSzNanejicfVZ15sGT/mJhSwDFoespfiqx89repM6sYiqjcfv+PzXYL9bZY9Drhjvpy/yErjgdAshJGtXHdYip73u8ehDDD+Lnu71Mdj2osoPz20eGu7v1i+GCz7W0Xfal9M8xcVeX3Go02F+H4zWFPpPg4at8hB2BWle+MTzaJC0dnsFrg7teHR8d3crXTfwRV3Es/3t+z++Z3vLt3z598IPvj6P8+t/ytciK1dinP5VtzEce8dfLr2Sb0mdw8uW26EMPPjhdZ4XnAufi1oXpJfe/OK8yvOH1r5++4Ru+YTEmfJfvIx/5yHT31bug7+9k7rHAsG55VuZL2bU+d3uk0W0Rzubr9Rhbg0bXWJVz48JVxtxIC33tX7EESc9xIsRR6VwJwowrJZLE9z7PjgDxajZUMC8n7qqzaHAGXYOzjFVWfzmxJl1CGyIxKHcbP+ApjM5rIZtu3EFonEpzNnSSZtLjdpGdDmwofZevWB4tV2VL+b22zoobzJdHFTXP6UCwfXas9864XdLn+Y2GkOBMfd7x0jDu/E5rnoXkI6faC28+xSkZNMzLpK0jNMyvvxwQv3m5U2iYX8+h6+z8O+E1rNJtWG2LOC2r+X1fJ129wqlhvYfTM1bHdXgV/Jmq46O9aX/v+nTt+aenZ55+cnr6i09Nzz79xWnn+vN5HiGt0iXKdj8R6tlU6bd126dZZdnfo7/m+IZybMs+9rr6d4xHHYWOmHEoPceIH4Pv9qt+YORZ9Q3oeeDBWX1+XQIm4VT/Onl83R8i7hWl42z5vA+ex0oiJ13j8MjTsHIvgXJi1Ku5GU5fiFwHLNtweuhJiCFcR1b20ZIGBuJkWMAM5wUgMoG+sXai5dR581goXk4H87of/DJT9ac81zhXXuY5tn2E0ie7F+nEe6wCfX6nEfdZl+++yZf3vSrzm5HeS0cn5WMjr9P/1NU8asOan5PpS3trniDdr//6r57+5t/8m9P73//+OFDzH8Rpffef/bOs1j6Wrcxuk8/zmob6evHSVs5VaIvdqXLMXL1ah1AM/iK8se/sufN36dLl/Lybv3ZueftOWk3Pk/Z9gtN2OJHzeafPw9UFZWJomWTHDvRFQ+eNNejMXPVh/nOtTqqkWQlyfxo0jRZidWYJzU7zvhDAm8/QXLXQoNpeq4p8WEpVebGc//UsiumgvEFSRpyrLnjvgZ0BNur1qyPOoPohsv7HWKhfTq7VnwIy5Ndwuc1xaeuFfm1NFLRsWpjWkzpHOxq6/c1bQ5dvsN3W60BVESo2pyYdzs48iXlwVEeGNUKmeS2dninHgNEejY4GN9toQBmApYzmME+/U/4qzNPSjtuMyJ3A9twO87pfKMyh5VcTMwFtFGU2WRLKoC6h6XS8oEPcQag6G8/0qqfSq2z3bWKa73MQrhb93kE9crt++7lnps899onpI7/6nuk9v/QL0zt//m3Tu37xbdPe01+Ybu1tT+fop3WqV8/dis9zVsPgybbpqCAaus2HE6BFfXR5XxcuZbgGmRi9IK2cZOGU0xxlCeqNzjsHTTzpS3jmic9Nz37+8en5p5+a9q49Ox0fsKoAJ3YBPku/MNRj7C3oqo8aKWKf0/UKOPXAj+M2z6cHOM4KXAHbtxg3YmnLf221gmObiIeJQPW4tphpKeeNsLh4QcAi8LfqGpI+AcpfnuU19mDWJ4u+sTzXrtyNXTUlXuRXO2p8y7syUN7IxGeXOj6fp/mbmVzvHxzn5eydvaPpmeeeY2JxM0a7VyleG4QLW5e4Pp8PWZiv7TrPCsif5VEWe+PxTuod/Bj7o9n51vFIM/+0oKPwW8G2W/q+XvD3//7fT5qg0/sd3/qt04/9+I9P7/z374rTunz5SvL8HbqF7M74KGozvZsDM6xYz57ZIF6fPvqxT9COi9Mf+SN/ZLr77qvTlUsXp+1rz02f+fQnp//wK++eXnTvfXklwXb4HNKf99mU1tC31iMP8rRdVE7GC2cH/2t/6vu+/600CwmgUIQcFuGfzw4MftQWkZRwCF6LHkOCs1EgUIqyqZCKrr/NGCHbUBqkKh7ue6zWd3BQD2d7DsgodQlWwreYzfqu0dHhbtI13lt0nAPL3zhSuHnBUl7OrU87uzsohYqxU2qL8vt9TH/vyW9musry9/doeWis+0CbGeu+X4OA3qUrl/Mw2Od+8nIe4WxuiFMzKZ3IIby6HwwJnGe9Q5dv0aFZ7oHLuZkaKUeqe+HuqZuePXLyfPbgMWFp5l26zoPrDASKSpcGSCzP+NyRtQ+cEW+iaBe3tipt7WwePOvqN0hw69Z+kb8akNRtRxAW3yqVnnl+QxDZGTLb8V+uK0Cl+hjcwhvl4TiXEob5tDlgekqkXOoFslvgv9AJK7knoa4GXuXwlwSDPDaoE0UlN1UpwRT/iXsL/bTSs4R8tUd+QEsQ1z8Win4JpWs9UPQQMajmmC6q1JUXcnYgLe4JlhFP/nVwtsces79zWECHQrITKRQsz+r2rl+bdp57etp+9gvTc08+MV1/6slpL9efn3affW66++KF6crlS/ko7xGFjyVOvzk8ZN8+ynCWX+59LuvHGYR81QMZWC9qlXxDPRekbcT5niO81ncwbT/OSYc05JBJJDnqUj4N5ldT4PmzH//I9BmCzu5w5xqGmZXG/gHcTNMWxsauPFZ28C0Bn53Us5LSBRly5Wd2nkWOcVEy9lmL22qDYfkCL4wI0FYfaEVyzZBWsikTmwHvKcIfY1V9nk+JkQCMzKQFwIBe6Ru4VmK+fA4U8/0Ysa8tnV93vJ2Z9rA3bqN5hsBVbByXTlw5DP7iyLKi1eHj7NMX2C0dWyanXGvjtEE6OOyifbW3dzg9/czz07Xt/Wmf9Gs4vCPsmIdRcgAFgV9g9aPg9yijZ8uqmwVAJjVUfukizg/+co7Bwy6sdvJdXPVUvuDPNruy9HS39kEJaPfOsyLsZ8Ytv3yr0lWcKdTxwP0PTv/ubW+bHnzgZdObvuIrQtdv9L7yFY9Mb3nL75z+/TveNf30v/2Z6WUPviyHTS6yQpNfa/GdNzvWsbS+vjV98elnpg/j6L7+G78pnxJ7/etfT/oatn9vep7x8uM/+s/hB1077y8bnI/PkZI/BOvwojlArdr8Sbb6Tqjjthy/W6b9axHyv/Ynv+8vLj4EHTCDmw45bEEo5S2UODogkQNE7aBcGQHuSbPvfSEdNY8SOxiPnDFG01VUV0SsSBCgHxHe362jzc7wVIZ9lt8+lHSWqaPxRKZe25c57TTZsR6dp85qN8t+nSkzJJyDxnadxur89CTx9F7yJ0MIRaQP0sEO0F2U2IMvmUHh7OxElfPAE08YrDWEl8GncQXk5RgacVADIocF1HXNPJRRbblYxljIlouycHUHj1Vcp1wKpBJq6ORzCxls0ukaJGUhDsxMG3bu6AMfNpcjptRZ9++lqWGk/1S4DOzRn1wXX6cH+8w4HM3Suzx/Zmn2u7TNrjLiCba08qrNnb9AG3hC0ToJ1DCuFNWgATSuh3a8WuZVbF+fvGgoPS38MsbztCUd4XZ+5iAP7h5YhJL849oMjRshR+7VWY0OqzedxTqD5zz95yruHAWfw7ipf1s4u4tXr/gzxTl552EECWeSKR9pp/KuFuYrGJQ7mwEPjDgcjzaoX45V9V382uasnQgRM/ljVaD+OPHcIO0MY/CLjz8+PfaxD01Pfe4zOLnrjMv96KJjtX5VxJeYz2Ws+YPNMhVdQKfUq9ItkpGNuzIkhKdMDGmH3NVs3wk1d/CUXgzz+ROckqiWxzqqHsGU1MW9E5DYKMdAyhBLUkQuHP6BKjoyiIaM7KtOC4VRR+uCtHVkThh8sdlT39qITZyMNsTy1OLsZtAsmYeo7dKhkFafdsNBoRM6Rz8Y4NbiGYa+NLV/fgDZXZw8m2P1ssu19nONPnIFdERdPjfzc2EUy8vlaziHaoo/XbY+bWAjdH466Dg767ANYZE/yp8COcnOfa+EdA5ZGdLO2MqUuZEdJfvcSb4nM8W/iEP9Z//sn09v/qqvysee3Sq9wqLh7rvvnb7lW357Xif4wPs+MP3sz74t+G5JOiF7Gue2vb2DQ38WZ3ZtOs8q7f/0f/5D0+98y7dPb3rjG2LL3fpfQ4D/3x/70emDH3jfdO89d9UzyF6dOVlXolHh0o187D4hIyV92HqoE0wS/9a+689//1ttWMPcNiiUKLH5oiSuAa0xjDJQgdD7p1F0Bw8Ibm0YOyjzSwDcS1/cfDGCdJXARvpA1m0PZ0oevd3d2c47cjq/cnY1q/bXyTNg1CX+5aguHVov76JQKJ0K7vMy5AG7PmOwHbbNgeprDLXfK18KSDp+tNQOtcPtVMs5o/GBsOn+kkI7LOVhLNheYS5DQdzGKxkqr2EER9leCWcmaMeJb6fAk52XQQyqLZFnf+gwJzB1eBKkXf7qeU5k2g+k57Sgzo7B4axPemWENArURdBu9KlTofjrkKQyUKeA+cEZ7as045Jx6iuE5Bl1ft0bj+vAwAPEa9nYtlCZp82g05b6am/XQC6oe8G0yDjxMs18daLz5jDHfSHIZAqY06/XYjBH9LX67Lcj/fVmnYX95g4JCkgT6VkG7w76teOBBHRgwpH4IWF11m/9+bpJ7YDUiskG1wpKQ+U2aZgYYq02yUO/x+b1ctWhgatxGlL0sTN30/GG+VXnnWvPT0989jPT5z79Scof5/WW88yqt7YuTGcZG2tMDs9fvDitkw4lq/N/6ar6F2PkqB0GCR30ntykCXFSXGbVLZ9pGFANTCzN8KmsTIPX1itjaYjnKsF6Q9AyVXJRFyQCuRvXJ0AEt+EdGN7ehqRbweUoqz0m4Af+9Jcru3PYMJcX4NPf9g8dvFgIJJ3ghMeVnYd0YvNGfIxt0W4d7R/lwEn/hqZf4tnd2592sEdJQwd0eYdHTOLpu3zH2PZr3LEHWxe2Mo7dFjzHiqcXBXkdi9DObEggfR5ZwV4fONLeZJJP/7rl572g/Xvu+Wu0tbYCpaej8ysmHjL5e3//706ve/0b8qvled8Novfff3++ivLtb3lLfu7n/pe+JFuP9pc/BeTP9fii+e/4tm+d/uB3fMf0Rpzc1buuZALgROzZZ744/ciP/LPp3e965/TAS18a2+9qL5+K0y7S34Litd1YVNKcVHkqt3TDltauDHJCHo5NJ15r38XKLggzREFFC5BWUecAXJtraIPpQA5x74kzG4gwWeHRwTohZ5DZlmNF5ysELvFVmFCAIYPPN/zFWrcLVIp2diq0HZPZJLy5NM1SnA7J6g4lLIPi+FFlnW/pOFBKFRGQaxXVZbFKt7u3EwHqKHRoKoYPfHV2roR0oPVrA/ABHdsnD6c7iaV8onzDGXQwLXwrEMC0GETl7EBLGWkUrs5pNCZ8u5zfwKmdj8NzlqOzcl9cRXUJT5rKoEEyf+HsIA0vzT9/EmtI79QOg8v/F4K5M6/7gR/jBAzjQcY8Sr8scAGLn7wvesmYgemLvAbu4WKkn8xXZsIy7WTZLiO3q46w+fHe6zl/t0PVLw3+xMlkcGnE038Ym+Q5EcNYofPH6r46yep7bfPidExf7qLXO8zkD9GP6/uHmeFfwaDQyzGY7oRklUR9+cQfdcXgWw/g+Bvsh5/cYMSrbeUoLc5dIQEWdTfkAMO647blpz+Vd5q++NST0/72NmNhPTP2rYseY7/AquH8tM7YWD/PZBD9Ukd8rSb6ZQXuIhDnB6E9oGU+beytpdLrCpEZ8igfNXSCUM7NVppB7zoOTFfOopgevIodHeP/QuVsocYt+MaVXGWC2WBOjcdFenAK0hb7j9jxV2O3np9pfMvZ2bdOYsFL3xMc1wm+R4i90pDThzexI75eYBy7hW1x10ib5sr7gLQdbI7P6/awZTepw187OMDO6eQY3DgaVuKOcR0bY9qfwcnrRox1+fSDBDolHag2UZtWbVnKXrh5XM/+ba+OrB1dO7tj2iYdW+yOkvZR2NlxFedPHZ2LY/vv/4e/O7385S+fXvrS+/M8r+u79557877cb//t34xDe+P0Td/wjdM3fdM3JfgDsA+97GXThYsXsjLVvvtI6dOffGz6qZ/8F9O73vGO6dWPvIKJ2dHkCXvblQkSvLvjVeMNccAnV6nP2V73edoIvuXKT9gH2NBVZydyBwtIymtvvW8wfVEGgoU+jDr//HHRHKTwJ+0RnJW5AnHA+pBcRVEpovBovDX5AFcn5PalQZzs06d+GLfT1S0qj0NDyaxXReuZjEd5izcGCoJRIbyPYG75YN2tS5a2KK7HWP2cji+Wq8i2Y3MDZ8dgdv+3HGA51TgQ21aCAV/HFemckINQ92PQjjyDEFnZnr4f9TrjMo2rgU9dtMtOprYY9Tg7Z2BuS7qio00blPPlZLeWzqqsDgQNC/yLo/OJYwRHumWYRhplhapvyWPi2b0wzw/kspSuITjIJw7IWbsKKCl7YJStZ2iWbKh0y4RYQpJOhap2XtrhKB+V1vGciGkdGuoa/ojiqAastnN+P09f0Er1EqmITvNP6NrWY3RYpGyX2kQNpmTsA5/FuM1P3zz4ykemhx99zbTGLPj67m4mWT57ubi5Ff3OOAhlVbd2L9SNHEoadVYmxmbcy6M8W776Gl12zEiIgaCRvXbt+vQkzm2HVd21Z56bPv/456Z9Jpub6NpFxsGFLT83dS6ObhOHtwl/Z+AbJUPn1uERnaP3JKpe+YyeTNqmEd4IrrrozojsRReM4UP+ytmRGv1XCwi5LiennIwznhKPZPQsRf2r/SAxQxNIPQPfjrBO6ZohyjwUNpAOQ2a5V24murrWXsHrkGHVDzXJkV7fLrV/qz2RvZ0DvrYN45Gy9awO5zZWd/m8oeX4Z/9s40Q8nn99e2fac9VnN7JK3mUichP92PI7j5d8rsskwwmAuzf0kY1QXo55jbpfGslrAqzY3RGwWTURgWFbBI+2p1b4N6dzG+6aUd4dozhN5e+qrlacezhM7aqvMLgQcKXvosJr7eerH310+nt/7+9mQeDp0LvvvjurPohHXuL6ikS9OrCRhYSOVb3dZFXq4sbTyW/72f9l+tmf+bfTk+jfyx58oOrwGSI81/dq4ZN214/R2hbbbCeUzLOzaN/RVP3JYsex+4WMtT/1F35g4ezmME8zFl1lSmwiBEKicQilDHQeefiIxD5Az14x9/5Ia5Qnna6zc+YjKWc9KAMdYE3m+wWVo4PdKErqh0Z1UmpPhXaWqzpny7XCY+APfqzSIe9MxZml25c+gzPo7HS6vmXvgPUZXc9IfEm8Zjc1g3AmI+2smiJAeCE9BsdK4Nd2V15BGZbC69Bysoz5hcM9BsduMj/tpFzlQ49yWb6DKvYGbTjv80TqkprbCefQ5izZTSOu2RlGRmemksgXyNLpQxZxhsTNU9c9vwfh5P2AOV7B/Nr8KteGp3EXuuLomwFNTLr/6n6ZHzqze0Gspikol8Y5GS/LeT/P6+vGUeoNc9rha4S+n4N05nzXvbQ0rZXn7gUZpZDmOFNFto6JHD7YvDAdMZAfee0bpnvvf8n02Gc+N33qM58NzpUrV3MoSToZJ/yL3mUAD665bojT5v+yfeXYLKPjVc8cY25/CRrYzz7xxPT0M89MVy5dmV7y4vvyXcxjVheXMVz5mMGWLzFvDGe3XNWhdBjKzelcOtqwNvnR5Dg7HNsZDNu5TVaCOGsnWoL2wCDn/ovsMlS4WsjZVP7R/hhpr80D0Zi/1W5i/0tl3BXYdrPgK6sBaQw6c0hdp5wiXsqucByLPTnPKUvSI0PSI3snGyX0cU9MWh1ecfLuoRRXdtg30jBS0PJwHjjQ0Wbt7+1P165vY2v2aiVH2u7u4bTrGQRq1DKtIcetS5eRKfKk/3LoL3pQ25AGaensXNFpL03r1Vq2e2lP2OSP7TK9t/vK5pUNU190bjo57YDPzDyok3f3tFc6VXh2hbe7u5dtzLe97W3TP/kn/yR51q9j0rldZPWm/XRifl5dpi4PBz737LPTk088Pr3rXe+Y/j///J9P73vfr+aRzF1Xr8CLtvqgHifRw+ENevKcHSxlT0660AkK7Um/IQvzSnfK7mViD904yj/9577/rXagOhsFkAxxhwbzIRdlrX91X38AUcFPenBCEMEVStTVfBLc3/VLIi5dZdvY5xo6OR9YH7PUd3bplwXsHUlLM8vRUV+eyTFzydewURw7WignJU14oD5/NgLzkLZIzxnA5UsXshXo53bEVRhuu7YjKKi2+0DVzmOEQ6P2wwVXe1E2+M02wlAmwdg8lTkGSGmQVWmjAYBtyqqXOGUJ1lHKS6d6D559q5w8NbfJzMqBBsf16xFDodPBBI/35rTeUI7McELXgUvaUBZn1PZWtokA8+f854F/3Sae55+Eals7uZp1AQP39jLVVnov9QtVvvIwhwmdViuaZRBnWSfBYjOI0gNNu+Rf0HkFlZ7y8jwIdk2mKdNKPxkPDvhj6HqW9eaavq/Tb3XvtmVtDTsmyuj7vO7Mxta0pgPBcXz8U5+a3v0ffm369Ocezwr9ZQ88kG0qDbzbaDYl+jN48E/JCm4y0NRJcyq07DXW+Xg7YL464fblU09/cXoKR3dtezvPfl50z93Tsc8OmWS61W8t1r+JozuHXrmi8PcVdWZuVbql1AdN3GJze21ao5y7JecvTBtbF3GI5Rxtu+MwoOcudiJjdWbJ9ZD1gOgnt2jvIl15pE5io7JdRUPwPpOqoIOTy+7ZCsrK7OCGL/tJGXovfumnY9jxot2QUE+6tR9e+6wzNadfQqZouwVFfj4yoPwd59DSaTrhzmMcynqwTsfhxMODKVqXbVZz17b3pn3rRJ46QGW4ofFHxlkpI3dtka+29BakfNVvC+IiEYxp5hmcxGs31EfBNpmv7XMlJI52R5o6p4P9eqYoX6Yr3/6ouV8ucYWnvHRoxvfeew/01qaf+qmfmn7iJ35seve734lt3skHon1Z/LFPfGL64Ac+ML33ve+ZPvjBD07vfOc7px//sR+ZfvHtP48cDqaXP/Qgq7/LOLjz0/Vrz2VXwd09T53LW9uVOnWpzSphOy7y7dlMIk02odqXX0RAR8tRYlP/1J+vbcwgnQIWEtKHDJQaTPatYrMyVU+o9CVgtMnzIfxCCex8Qr7snf3qejExs5zMdJwBeRTXb13uoBSeAlOhqwY701M9RUqn6PM0X7ysZ3Z2hOz5jE5zmhOU8J+TaJT1ZUVnGHffdQXezjCbep4yKAwdLtF0PvjtVG2ry/nMlKDnvXWYb5Cmcsv2bDpgCeKGXwkBaSfX5SRLjlHO8AwO+dVOO8h9bLd/3MuuX1R3wLrF4GfCNFbaLo8/Z5XqfTrX03W1Mu2ZnDMy4/QTnV+4hW+9vb1ZdRefCdIjnEgbOHNYpi3jpI3028rYkAASTd6Sdssl8jDHNPr5NhpzGLhdZgEargG35QVGGnldf90ucZunvp6D6QvMQaOuq3/VT3W98MY/7u1/zWgGoU4OJ7LJjP1ZZvaffeqp6b4Xv2R6yf0PZEfh6LA+tpvVvTNVSkondS34kQvS6gaoK3GK/9o5UCdUGstb1i2qx598anr6+WvT41/4/PTFJ5/MZFBj6Q7MlcsXM7Z8xn3hwkV0D2NKUb/NuK7zIz53zg/9Ug86ds5TnRsXCOS5ovP9r4uX6rQmQX10YpjDJLKIXNxS7V2KgtI3YSF3dZU6nKHnnjByEmdSBr9xhkktSGw500di01yCjwdIXzIgWwPqQoPve2uZVNiXBFdsjnnPHvg+q8Uz4aCIeU506nNxBCbwlVYOL7tarp61gdgtx/8eEwy3Lw+wNfusqJ69fp34xrRxgVUR9u6Ytrt97Kp6H0fmwRVX9o5nfxmjHULsiY4U2ySUU6hYJ5Exz33nC06MTbe8cRwd9k7dE+/S5StJ09m40hLUpYUdo/XG1u0Wps/pjHXqP/ETPzH95E/+5PTxj398es+v/Mr0nve8e/roRz86/eqvvXd64vNPTJdY9T30wP355qVbvr4rqA66HUqzwreyjT0b/Ztxk3ZZL/0HQh6DqWPRd7VInSibXJMpkAhr3/XnfuCtFvSfitGzTwsZQ4nIiio98yHvCSpgZt4huFSmEIeWwvJ0kcqamQN4dq7LeR/SHx7sRUgqhacq/QkRV3WHzCxVJNNsTGZcCNc96syWuXXw+VrA9s7zKAnLbTTNfd4sveErBzAc4PDb+9NuH3jC0y1MFcRXIXR2OggHdHd2FDptXu5d+8052yW/CrucLQocrJgQG07VYxDmdvlbel5HBmT0t/B8fUADEiWFj8gC2tmLJ10+VBo/k2N535/TwYEI/TM4vo28f2ft5zEwOjHrMEjfU0oQgRNXi8PYha5GEwryC0NE3FV7uw8jeECcRRqQMiOY3qtPLUbiOLNQr8umE80hwbpSvuIFaQXBjeWKJgiiiwj0YmA1NDQehCATLQ3MeRcyoTIf/Az+0TfL8gXmJV+eVvK6rCGnjPmXU8CjX6KvlMvBKKrvE8J5DkWfMySkktXcpav3TZsXr+T7hw++/OHpNa9/I/p4fvrIRz46HdKHysxvBG7Rv+pcTmlmdnsOI+n3XcsAwAxjzXqYvDEpym6F/YweW+YCjsdZuif2djFmH//1T0yf/8IXpi88/9z0yGtelZm020t3X7mSnQ+NT57fwKkTIl/jsazPkVxZnGPFERvANRmeg5/OwuPmhUvT5pW7cHgX8ruY6jNIBNGjAXEuOgcNcHUP2mGMfHLgJQ6OMqQbqxVCUIHoRhiru0q3n7hz3I7+Ust1UslbCZmU0F+1QrS/KsRhiSNRmPP0c5598S8noElTNo5LVfsseeYnjcCfrLKRep43ee+KTtqW0WZ5ElM7k3MGfgYMB7ePw/O9OvXggDIHh5TR5iDfG/StP+9zFhlXn5pVk9lNbIMTBnfKMilHkNETJskNpb+0iUgnoJ6qm5nkA+qxrRbUd9uh3Sv7PcaK/UCe1x3r8NW17FqMcWfd2h+/hvLqV796et3rXpdTmPfdc3difxHhRS9+UZ7raZ79Vqu1q9+uFi8Q+/xTbnRy/X63q7NyXuWcyz5rf6re9Bc8ZZfNdtE5WZVTJh+M1q6CsoA2DPNYwXTwfjXcLBkFFECHvp/Hq2C6K7nMJljK2/l2mELWuGms6yQZA8Pfa0pDEXzGjjyqyEUns4BRT/jCqC1D8a6QFGBewrSDSBN8gKrwzdc56cSEmhHVTKLbax1NJzMOeKv6qg6hcQwu88UTpJsBMcAyc+g6mtY8drvTXyg35Of5qco55aEHgRxEOO5DZCn9phv5StNtYgynL6ebP6+nQ6c19P08TbhTunV1mMNp+H19WtpvFFbrE05LE1brM6zirrbBPlxNE+bl5/mmKf7I2a12rjUYTvqiVWdwFG7zXbg8bV24gqO7OB3QL34g4YEHHqS+c9NnPvOZfIni13/9seljH/v16cMf/di0w7i4fNfVzGC3d/uoOkbAQy70v3qblT20XTHZpz6b84TfBb9IQZnzzKSfv74zfRSaO7v700c+/uvTlbvuml716Kun13/Fm6aHXvmK6d6XvHi6imHaunJpOr91MdtmMZCanziimmXn84I4vpvkibO+dSGvJJwz4BhhJHlHiNznToWnQ6ztTg/lmM6ojEN2UCvDVXsSGWNAE4/0Bm2EXtL84KjHyDqec6SJ0301DwWOk8KPsQRO4GAj3BJ0BZYJuodMiO3bfMqNcdggflZwGn1sjv3hK1TZwjTQR8Z4PNo88EY5P1p/zQNC29fzXpuPIrboswu+n4ZsnFioHxrwBX+URTXjWAS3GJ2UW6/2qm2ZMmwdlm9thbrhvXg5WTrsW6/qDOII4gld7/xeWrXqW36ppIMQGRDavgh2ddV7LivFrkceTe8gzS5jLN48aL9Pg0U9lJfmvMwJZ7cKXWERrzinyogN3jeI22EVOm3OvGCj7Cz0HCTo30IZhsK0k/KhsAczfGiJ9qIsoxNIl6rClF7zagcYTO9VmspVCnaSl1YC3wNxpuTpIh2uZaWhcnTnyU8+gzTaHKc7OmjeZq+bF4P5oWFd3NeMdrSnAVpdTrCc9XRdxqbZCh1aTrkyQI9wdJ6WcmboFxXiCEe7HaS+u+ggXqU357fTI3vl60yJmjrdssWb2LbJtEpPyoi7bIPpi7wBlTYG+siXvzY0c9BIzcOdoOtounVtWoVlW81b8ieIZ0o9T1pizNOMV8Mcz75L/43ZpK8ElNxKB7y33/JCsEs6HMYaqx5Xc1uXr9SMHYd1fHRj+tznnpg+8Gvvm3a396Y3vvEr8kUJf7j3s49/bvrVD7x/+thjj8VheipPh2GscTx08gNtaqUfqQ/GfC9Lnbh05SpGdBfezsXBfRon+vkvPj29h3o++ZnPThvMpj14cJ7Voys3jeomq8CLTP4ueoIOJ3YDC6Wu+RUP9S7Pw2nf5DNHnOsaTnGdFd0auGv+ijayiHwoZ9kboPrM8JZjxTrAOUs5KsQIQAPelIvB1a/PBheB9jTMr+dg+iIo7YUu2A9jS9GVDiHbjiOoV3GU6LNCywqtnVMcExMGrIwrOkZvQq0yYB3eHNur9dv3OYPguMQB+Ztrrub8oeX6/TXs2tjFccxpY3qcCU4g7AMnF57EvO6zPFZZ4ghtO3zl6Pz5cjDaIYsbvNbx+JURn+nLr7wWTvE4t1vZVk+f3ijbgQ3xBL39kJOPrk99jWTw1zTCP8FVU14Ng1bbHkG7Xs/zlri2vR3q4fgyCwNqNkbpD2Xtrpz2MtcVd386oVC7tKNkJT9tcxwCXV/z2+WzLZrfsxuVGUeHiTuoPp0vNBFjjZT7+4Wb5IB5DopUDEErFDxyKyM+q6ttAJ/5YTyYMXkfJZIrBO+7dru71/O1CQWqgVWYOVTCYHNLRGU6QIFcTivczLgYlOalkSnrrLQg35GkfrcC3f7z8xMXGKBXmd0qeH9a3i0nj9X6zMyybhGlEwnV9poRRTbc56c+TOXeOnsA+EDbuoSkDzkhnSGvulY+yljSSUM5k2+68oOOaUpQOnnmZkAZ3YbYoH559Qi4P2fkybm8hwcNeXFLCGrZBnCJn62ATgcnLbK+lWCdQuTIfccNbiOYFsZzf7LcSDZjHnGxxE/Mv9Pg9NTTQTnNHbBwe/ll3hzmbRK+1L0wr0fnYt+mgSTXluVoo/9I9vCT9rT00pWdBwcwVBv+Npfb8+txVjolHZTHub/qzV81vZSV3jYz/icefzyn3jwmnndWpUsfHmEEo6ue0IW2K0R5W0cH/DSTdF3Z+bk8P8303LXtfGvx05/97PTUU09PDzz0IHqtUd6bDnGETsj8bNllVoBuH7nNL200Nk5bx3RLQ7Tm6zoXcHC1klvHOeoU13CansbUwVnG98Tckvc6MiNEnPzx0UfGPmnZSjQtmcptCYVO+aCMHNrqddLBSKoil74x6dkKN5g3ignzvhMYYUnLs+EZjaGmlR+HgGzTt+UExeOG2PKMUbezWe1hzOhvHAb24iYOzlcNjoxZvfkMNJ9CJPbXv93C9GsofuvR3Zo9+s9ndB5M8ZNh/sSPK2CP6LstaF+rQ1hQ6iy+tQ/apwNoHceGtt1wWjRsBvagbAxtayet7LjXZgp9vXicolyHfIWWvXmG0CJNm1KOrX4RXbsi1PPpWizIQyYM4cXJf9lDZWu6/Hi2IPYK3bEq7Z+dwF3oCenPYXdypoCq7Gd1PxNReOoAQvDzoj10E77rL/ylt0pXBUq8INrK4j/SZgEuKwDrCi5QjbeiCEQ9sGLYlbnMIOgMlahfPbBjsn/Niso9Zt9ZcQ/Wz4Xt7lxnEG5PF/KsQCFIuwQY4WAwfEa3u99fja/ngX7zTy4VigLwuYCewnsVwL1tqg3fPq/Kszpi3zfyRwWtw5mKTsGXte1A0/wEWdVTwjXYZv85c8+MT4ESIgP4VA52dvilDveQ5d/0DCZIOG4yG7cMdIaEoUFMms/1LC+/Ov0N6MlXZuTyB6GaWZEPT1F26UcGxaMKqNPWSZIYuXQ9Dp7u6yjRiFUWodOK1hJSzjDqWYRWz/yhbmJq5E/ne5/EyEl844bMtsf1aaDcikYFpQbZ26CN3ZJ2xSd4PZG/zJtfz/Mb5ni1wkHHi5muJoM5A5J+AUFBRpZ59suAz3H8TFjcJrSPz6G7nhS+Mj38ykem81v1EV1XBZ947Nenxz71KXTdiZ3Ox2fJx3kdYH8X/Yd8+je6hr7Dm0503wnc9es5dbmdFeIT08dZHT76utdN3/zbvzW/FH1hc33a39mZLmCs7n/Ji6e7cFxbcaB+aPhG3kGFKDwzJtC5dVZxOjqfzW24Zenhla2tOLu8kuA4G+3VsKojAY0znedd6dQwbGDnePjQG8eT/72O/FNgKW9hiDhbntSwuLdQl2l8x04MIsEU4wV9Eexf/pe+jNg8/hhCvIxZDDOdkvs8a4r+k2VaHCCOg3bWdiarR+LsUNGv/ImNc8dFR+dE3d+ju3Z9t36+h766vrOHg9tj0kK/H9VuwDlXaci3JjUYbnTHMa59clIrHOz7Banx+5xOLuDV54S23TRDH9JT70z32d/cPrl6c3ehPpxvnk21N6p87Cli0H4Z7EPLup1ru6Rl6PMRnplwx6C3SZ1IaUt9Lqf9Um71ZR9wh8Osk6HqQfWJ9dXBxXKuBcZmlg11LCVlkT/0S92D74W9psK1P42zM3EO8/vVvIYSgEJvY7WsLA3vW5RavGNnpDo7kvKeCddxAAguB1WiEDoUl9H70/b15xnou3WUljwPtBg7iymh+g6cJ5jcHqgVm3VUvh1CR1GZMwYY4D+DUGdIUFBxHnGia1m1efrNLUzrsD0aDxVMR+G9J6WsQzBWoNIXXydlu3oWE7wh/O5s62z+5cGZpBMB26HiJabcos8grhPMiS3a3rEzewdknDg1+wkxgwXtUMup6Pm2JrxUAB8FU9E1LPKNeY2RnT+k7j71WqPV6YLpDbluXPC6XOEMvKB0mvd9XQ2MUQOgkLhhYN8RVvMXxnQG1lPGC1ksBZr7Di8Ed8I5LS0Th5FelyUTnV1k771xJi1MStCFWlkz4MWjH+2btTPr07PXPGx1HCPmB87ta38X7LFPf3p69tmnp+eYjF1P+s2s0p566vPT9va16fnnnmWVsB8ePNTyzDPP5kVxndyTTz01fe6JJ6a3v/2Xp/f86nunlz/8yumbv/Vbp/tZNV7GsV29dHG6xfi57+57pvvve0l6w3Zs4ARd1aUfNVZOrnR0nrLcxLmdx8kxPm76qosnMTFWebanfkHlFsYzkzfFTx9I07FWq+BK9k+mykNu6SvCQjdIm8vc1NA0HsnlMCuvY2Wujns/N/jCPKbo8voOoajXCiRbZ9wn3TFl3VSocS9Hpx1YBiUgL+X4tBuOf09iukPl4RTfr9tlEkMaDibfw9xnjEPnBvLL4RTKuUWu5ckjnc2a7DrB9RUA2+drAjngR12+iG2svYneEbQ72jjj2ADStC1t58TX0bm96Ic0asyUnHJFfmgCOrYqh06gp+4mac/cefCl+GeffW567rnnpj2/9YlemZZnidBW3jq14nvQgy9fizjvKV7y3IGyTlnQJyjHHsPNg9BtI3GZz33zVRM/x9kYhwYRXyg400ZdTgQ7uUODSqiCCS2crixM0plZcXAdJgeeOPO0Bus2vZyFW3VreaDp8zX3qu30zfO18hLaATmbMM1g2XIgtURvmh3EMbazbEG+eUdaBDP4UTm99OeG6IdA0xLyjIGR5711dX2CNFTQmv0s6xf6OnWNCUHDkvaZtLlDt20NZVcx7FRxdHzdZuUpGLtnX4Ox2j/nzbjvV68ryG/xbF6Xn4N5HZt3O407B/lyRpTV/Cx0vfZHtKrvR6AlJ8MK3VWYy3UOC3ydJUHdjf7O7lfT+3oepN912JfK3X4xRLeZ4XqIxJ87yTuQGLA8k7DPUahjdM9+669P2MfuMLjT8PTTT+fg0dW775q+8s1vnh56+OHp6Wefn75Iuiv7C6wC3ar0md1z4H8RJ/fMczhEJm4aUCdo169vT48//vj0oY9+ZLp61z3T6173hqwKrV8eP/+5x/NO2BUcmV/2r2PsvkPlmos2seLbYPXmczxjV3DnGINrm+fJRNfQMb9+giRSZt4XfXAkNgQZZWUEBI8xI/2W4RK8rkDpBa02zg2d3tf9WoDQumhQvuruXP8TqN17ddBVV8VLvezg8zfLSqdpHfuCeCagTOCjqyeh6sBQD90wLOolUHPF1K+OJJ0mL3RmyAOs2gZGVjoiJ+O+suUzPw+/eHrWybPlBeNup8Hr0B5B2toxOiX4eJbCy0/jVMhORVx6hS4ryFdtU1Z7LCtfpmuX1V8/Au1v3PkpMU9eev3AAw/kFRoPAbqAsKzlfEe63t3EbqF76uS8PlnJs17HJLJwUtHBe8XU8s04Y2ypu3n1ZdjC4rl80Np3/fm/mG1MyXegLSNW4era6oQF8UUgP8xZOfdecZ9tCipxfqOyZ/WF8H3GlO/B4USc5R3SaL+WguQo6MeT7KyjaW/nGvhuOTIoUMas/KDubDcdOmj6FRSVQMFbv3VLyofpmWmC6C8lOGNxy5QCcQIal0uXL0dZ3KLsB7WRI0Ly46d+cDUt4t7OsQ7z804IimnHuyobrS6hwpfPbYRq/1A6ys4VOX+ZLCApeObaBnHhveWkbeyWhUL2PkXB0bllRc1K2EFex4+ZfDDbs4wD0DYqeHFTJ/+z2pG2kxToWqUrQPOqL5eKIUuVVk6/+rRwOj9p4X+moNV08uteEJ8/FZvTuMQOqdOgcJdwOpbUio4h/TOuK2cJJhVJB7B48q2OrNSz4HMJfd+xTjYjETAph7a8NrT8TCJ2xZ40gveRmH2ALihrB/9NjI0rMj+yaz9fv34tL+T6K837jA1/SuVVr3ok7zB95Vd+1fT4Zz83/dt/+9MZE75K4zdefdaXn7tiRn2d1d4TT35h+tSnPzl97OMfZ3VwZnrNa16TWf0lVnIvvu++aQccn4vvsGK87667YqTUGbf0Y5AYc/aOJzozS8ZR59NfGqa8S4fjzuGUrcQoGm1WtiWI0teWUSRDsG/sC8dMxJFxIag3OgjHYUrxx7j7dAGWJ1JvDF2H4FXoj2tKpuwJvRhxjvCPe7FzbZmBW3Ft19W6CmkwuK2OlgVX1dHx1KsF0DWmT3SQeJDYr5ze1E7Rv8djF0pb5NF+Jx0aad+zOzy6Oe2QtueJa+tXTxl7TmTkz1cFHMuXLl/IhEh+XHr4TNYhWi9Ok6KuRbDl3LQ9sT+UyISYyYzt8xmh8ovNI7OeLWoHnfhX+jG2Vj2VXsu55FSy0mn29qr9HbuM3CIz7L/3DTkzEN6UsZMH23+USbw0PFBjDbUgEl8baDuG47a/yM/kfbTTL8nYpvAHfScL3p/FobfdEpSDPK39yb/wA2+1KzNzMseaRqgmVXqCycQSj7JB0KW9admusQw3UaQoL8b27HochY2w4/cZmOdg5sIWzkTBHtfsIA936eKbxz7A3ctXHPIcD+oyzt/EJUwH4FoU5/q155nlHGJUatB44MPBLY+m7e/5gqTPBfcx7HQAHSqTdzPA/dFDDw/kEziUzUyb+ygCddTDzXWcqV9yQcAYA3+aQ2etdNZxMPKlMOOMEdIFOk7tcavCWbJD5RilVkdUVpXC+qwjioOgcrILfu0D+VGearD5uSthps6Wc94VZLXrot9nAz7P65fboyM4uo0NFBU8NcSq5H+d9tiX/kJ9frcPXOuzjI41+ICGzjLyK5TC298l2+KjtmGTT7nkSUha1NW4yQfNq/qmYf1TNtbRQQzRLWPb7esuX7Igti2zf27tRo4Dykhxn7pruyY1F+GqJzTJD8/DQIuT+m0/MYn8DWPmqJvKP2SIhYoxKuM6ZMXmomQBrYSRRh/FeNBPSTPQD0IbqfOspHzZ1q2eK5cukY5OoUfOkB9+6KHp7qtX8gmma6z+3v0r75o+/9QXprvuvWe6fPXu6ennn50e+9Rnpo9+4uPT+9//wRih//y/+L3T13zN1+Sdp4cfemB66sknpl3GjBPMA5zdgw+8dHrRi++bti66ZV+8lIhKDufWcHJnXL1pRJyBjxfKGRu3aIcnMW9ltUqbMHC2k4YTaSRbti0v2j8mweJUP3lZK2KxNOr2Wd618rmY+SNQPDTsF3XPkIMlEi+m61qoKrlXk4lHXU68E6c8udYlHRNTCVpFWu0ogBx9gheLj7jHowdWzkG8vpKi88B+YbN8FKM901YcMxk5PNiZjvZxdG5X6lAofnx0a9rZO2SS4gEVJuPUf5PJwvVDJv8xi2embSbx8qTd8D3au+9iZYS8hUxSbR38uWDQsWgPcoYC/qpdtXuVMcG/2CliJ/hxavDhpF3blVcj/Kc91Bm7ICEtMo1cbHIajw776cJ6ZqiNM9UPS4eOzhO6OmJ1IsGdOXC1T5bvun3EtEHQZvoZxLzXeUaH68LI1yYUP46O4DPHdBG6ckS+zwbznp8rOnTT3T/5l767gMpBGymeei0fa3/i+3ypHBTbQxC94vGPBLMqQ33LHX9HXFFAofR2QxqsoGh0ZhYohMLzhcv8GjjlXN0dHZjuZ8Pohps20i2CgzhFD6B48EMo/UJQxJk50FA77fnnWQHaIBpXH2v22UHNxazXb7xle8CGc+9MTMW5fPEyvLoCrFnGGBJxdrbZweyJuXKAdmLNWvLAlHtneQrQ9krbQsZ93La3FzKwB1i/QTBd+Thg8jxO5xdZFp9ZEZCvgmoY7Lg4I+UO3RyXZkCeR5kjT/Kk46rOyYSnM/NA245GEUohPHhD7EDnOoZXSdEW2xmlHvI2XtTvrX25EkbGyfsFrN6fhMa/vVwpWjst5WQsVFzXCxi3TadxmyfpLGDgDhRAnHEJzHla5WqJV/R6K4XhlvuuT5ojIdXlHTLTvTdr9Ht02D6NU6iycXj2F9eu3D0xrO4+9thjGION6X5WXwcYTV898TNx+6wUvuVbv2169WtfO730/vunjfNb08MvfzkO7Quh9zve8jumVz3yyPTyl78sJyzjwAl+2ulenOYDL/XrFefzqbAcbJBv8sOX+hB+MKrqCXF/1NmVnrpzE52asp1pmzS+SqRAB1LyyB2h9LnSkAXy074UCn/QQUZXxJuVc2HVdTqMOw3pqMD4pF6ECviwA1Hj1BT6dRFH5SWhxpowLgbiIjkUvG9HVzxpiKzPNK3MGvrlYTsZio2IIdfZYbSxXzq8+nJKP3f3VDmTcBzKPs7u+ee3p0NsgI7OX7x4fvcAJ4hjxA65s+SvHLj60a54uGPrwgXumXDgAJWhNF1hMcTTb/IhOG7b0Zneuz7ujMUOQ3t9A0en3YHvTPh1cLF/dMLov56IhDYyyXii8Z63cIKtTdGG5d1f2xm7Zdll/2sn88HwOCd1oGyZdPsgoLHo2tXoBjSVs/XN9UbnZZsdJz5TdgfOCVT6yz4Qi7zwmnY4WbDt+Ifv+n4/FyaZVjzRl6FMHXkEf8VcOrkmNSpVheh2r3MZBmHRFDrB7Q0qViB0voNNz6vSuEXjqsdrv4lZHp2A0PztKFdk2cZDgKGJvukEwjiDzp+zcFXovZ3iDCD7zjIBX3FuwUctj1VGZ9B+X1Ll8aOmzHAg6taJZUpZ4NsO49LOyYordEr4EhEXk5QOyLU45Au9rLZu8aNoCNs0lcH0Vp6UgUA7NynXnjmgQoDXoLxHH9q08KVibNHhPsP0wbQGMg+uozzlJFSi6uyaCS5+2of/0hGqDUM5R4wpru5Mpea3wtV1Qwzi7H4JpbRg1O0MTpS/razcLKHzI3vjlXxv5zQa78uB9I9LpwHSaVr27OLaWOuWa/FNt32Ub7klz7hoRBuI54Ne8Fr5d8iKQ1qQrc9paajoe4yZBk6ncuHixWl7ezsvm/vA//nnnsuHdP1V6je+6Y0xfvfdc8/06KOvzgec6xDBzemuq1ene++6e7p65fL01OefnD71qU/R/2enV7zi5dOVy5dD/xLG01/vdwzJe7WHkDGm3qKrxPlqC3pkmqfnfDcQxcp7djVRWsqx4GSbZyIYUO0ue1JqFpkzDrQmijujy1vLJ8pfQiUnbr3ofq/swicshlNFSwDftBq15lu+qTo85A2MMa7NTx0GbYqjlWsfabgKUd5lo8rRZRtT+8JKzTT7xAmwz1HdvvO1A9+j8+Slr4b4kYBtnN+13f1pex8bSD/51ZuLTMr94HI+qoFtucxqfwunJ6d5fw8bad/Vd0rhSp7kH9bbzuRZP30tv71iq5UrTXFFBt9ZzUFLZ5f2xoHkYkFHiAzoHH8/rh+RSK8eBdVzSvmJTc512T9tkk5N3U6aOq5tYsKURy4BN2+rp/LqAdfaoRxa0VTKs/ohCxkn2rmya2I60Zd77/wnruPH+tRbv0AVgLUwZ9z3fa3iiVfKdjJeTQsMDTMtDRrGXkF1GQVj5ytomWlhZouSa9PNV7HSKTi6KNM8kOaAtTP9lV6V0/R0SMr5+3X18z0G+XB/2Prro6aV3mB6OYaqv5QCgQ3+Or8dWuoBxI3DGkFc+RK329zljFt5DILPRXKEFtx+TiBe1+HstvKkNWRNMN7b38nJLl9Y7RmxfDsJqDaWEvZL8T5cr/uakfa1tPkTufW9YX69GoTwMoPV/Bcq3+FO0LQbZ7WctFfTG1bv59B0jRtntR0Nc9wO8/vWi47n+R13/mlhXkZoftQR9WUTvX7RvfdN97/4JUl7/tnn0Psb0z04MR3W9vPXpvMM+g0G8wYGykNjPo/WaVwD9zOf/dT0jne8Y/rAB96fsfCqV71ycRCmvxrUsuqx2nxlh9VrDFO9LoFFcHIg79y3jgpfStZzuA0Xy+z7ea4epatzze4MRa1zPl5eSGZCt6WDcjCe63hfG3f+yTBWccMVwknSY3HH+HDc1Dd9y4ZVKKe2vF/Wk4AjicNjbBriqGivz+Xy2sHuXlZe4tpObVWe0Z0fz6UwxCSHv3xMX2cKH+Jqb9SXlo+TZse+aW2LTDffa8HnvQtbQJwPVlh/vMnSVjf/iqDTDIL4bWNsq+ny6MG8Bt9NzHuKI9/QdcJt0r2u73GCg+fJYyT4bF7Nd1VsXjnZ2tnLr+qQF/5QGNvd/ArS7nDW5aIdnpnUiOPYjCFt0OmlEYZZWkM33NhtGx8gdqMMKqvQjRVksFZhCqmchAx2ZylAFcLldQtT/ufMJ5CvEnSnGro+f9XcOpwBOLil7ckjvxLgFoLlAw5m6jS/Faa/QDLnSegOMK1hQQdoIbfhEEwTp3mUliHX1G2e9OTRMjqlo2M/Po0y0JTmTZodmq55Dpr+1JrXKoE0pb9UBAJ97bXKl60VZguZDTGIM2sawVlEHOeZwm8aFUpxe1vHeubt77YZGhrnS4XGFZrGPH01fClonDlPhnnaHFbvG+ZllrE6Uf3gfT2jMnQ9q/filx4Z+JOgEzF0v7au5YMLqJgfZPaU6l2XL02vefWrplc89LLpwZfePz36yCunlz3w0umxj39s+uhHPjT5hfj60ePt/GLII698eHrFww9l1qweX8IButV59dLlnCR09VEHLkrGjn04Sf2GOB9S4oiy7CKQ7me/fNHZY/H5vTrTB6z2yVz+DXOc1E1sWqd3/SWHkh9/io9BxjRLyhZYCV2HdkuHZCi6pDEk504tieNa3ffRSmyfAb3OanvQ6FHedB0DLIf439t2ji13pxgPlEs9OI0cViHdOjKGmFiLb3CMGlzN+eL49b39/JzPPjQ9WOfqKmcQaKBy6HGddhPKHlInYH5W4CMsXs5Wr7gvISkbxzF2wS1AeGsZy1scMOndnrRJvtNoSso/NsC0lDuDjUL+/ohwybCCvDXdlMPOOLmWfhzTjL70bFPo4qT8/Jy7Dk7W6uSuMe0hMDIYA/QyeM2b85D8KEDqtn2tM+pzBdP6WryzKew2nsxCo+MGVT6NIMyhBT/HbVjkEYoZOm8IRsFbpx7Z+258CyOt8O9olGnqjQzP6XaIg6NT01BlgMK4DToWOfnmpjMktwKk6TsfrnisL18vYUAJ4Q1oR2a95WxLqaxLHGOVqes3zWC5dmRz5yAtY9OajmB6O78G9+Y9witYb9NC88vxUcZ62igqKV869V7INi5yPqRslGjw1rygLdyPiYUOb+TPg3in3TeNDpWvoi7rmcPqvdBpjT8PnT6P5/LttFVYzW/5NqzeC6Z9Kbx5ffPrLjsPc5inzWODfWbo+9PCPF/w/h5WYo4/DemLX/Si6bJfLqHPX/6yB6evffNXT1s4ncc/9ZnpIx/68PSr/+G9fhgIx/hoDrW89tHXTF/5pq/Ir0W7orMt6pzjQT1Qd1qfhNSLl03acMR5bke+7xTmHcEYUvANM15Pg3nfrEJPCBhV0WVGSzlZjbT1EDyaLizOAqzQm8tqFdqeNX47tEUaYVHSNI0G+ZnsxelVHB0nOMmLoxtjwHHZW5jS02k6rpSr4zdjmHTvy74xPplsH1GH70rq1LaxRX4OzLRDHM4Ok1ZXWL57qd0SfMXAlZxdJA8+vvF1JuvS0Qmpf8gCLUr/OXnWxvQEXp7b0XpturF8xh7SpFtDIPZHQ8tLGnNdsWzkCMz7ofE7v687dBmdmHWbJsm2bXM6ys57f6PTPHFdqMhv4RSuPLkajD7N6psDKMzowL9TwNxUgEA/XzBArmLSEhSUITjLxnd+V26Q0RJurUzMd9bR9wkIwncm8q24NGQE7wk967PDjFuhdFDtpExXQM5uFRbko0jOYg5G/Q3Nm3XM6akYc/6F4DDQE8AVUg+8CJazvOU6f06j2lsDQlrdwaYJKrnBdHKSZjnxxXHgu8XTZbyntuS3MuvQr1+/TjmcW/ip9vaDc98fXGwtEGrAEqDkIKq8WjWX6ss7abbLOrnu9tTqcKYLhM7rsg2reIZ5+oImofO+FMzpCC1zYTWvYRV/HipNI+vMcPCpwPNgrULj9gxy3lLDnFbAe/WmwyJPPk4Gs3w+rvE82N3NKnwLB+WvH5wj02c2d12+jF6fzfO4Vzz8clZ0O9MBE7mX4gzf9IbXxyH60rgzZXdq/Ii6v2xgml3qVzc0vM6Y189iDH0Gh7HQ2XiYSYfmii5feEEP8a4EVg2eUPYkJmMKDuF3yETOI1Ov6/4knEx3fEd+WXXMwHvalXoxflL0RXXL1jZV9YdtMvQ9Sph2dVjIkrzYrZFvnJ2rEbtq1tUaByd4FULbiaZOjb5oOjpDV0cZdZZH/+0vEsF1jCDbjLEac/Ux6Rq7Ga+mUdrRhs/Liu4Quj639/CRsnfie27zHG1HB7BXgvbgBuMujo/qaler+iCnEiMzHAJJpreji5xHexrUWGlI0+3VbB+C573Q48+02F3o+rilbZV93tuGvXKa0xe67NyJiRNZomdtLxHYIl2ZUjv3J22Mdkg6nrKMFtEn2sbis2QQvgDvSU7cfBngRUGdDBbqMEc2FLFlLHur+QsYRqHzGteTO3ZgNeKkUeh7j+Nvje+tzYXVuHaUsLdXK7UbzI6k7SnFKCf0VQYf2JuuAxSk470OoZ1LeIvQiqh1eH+Mgho6z7jzO7S8OhanFdp7y7VcvW460u1nahoT056/fi1pOjqfu4hbW5tVVpnJdzvTrJYRh7Tt7MwcSY9SeGBFY4EsgksoBXJGOdqOMtUsdtmfq6FhniaNtO8UJ9f5xtbRcupwGojb8bx8x/P8hqY3T1vNn0PT6dDQdFZD581x59ersEqzYU7ztFAPzm8fgwbzNXrqrLJwcLsq03HlQ8Bce6rSH718/WteOz36yKumV/upMcaNh1N6/PhCr6s6dU3dkZ7p1hE9AEzr0I4OzS1HB56O0FcPzPNap9RGVbiTbFbldwJP+0Cr8sFn6nLl2M/usi2n86VuS2SuYeC6ZSf/TXOV9rIHbod2iDWZg84olinL2P1wXDh77+3I6LqOzDI6PEBbU2UZC5YFV7yc2EbWOjz7zZAxCH7aQU1ySGnG9I18yD0/pYOz8nupfpTbd8h60u5ENc/rWH3oAORZm9AycJyrF9qN7telfOoxh9/fFLQn6lQ7GsuKJxj3dctzXoe64X3ne227uo0dBMtElwZNrwXbY+jyvuRu21yp1jNI7fjSJvnsr1fLLvKj/+i+pzrFiVwJhV/tnsOcr7PNUIPICZQ1dF5XLphf31cc4GxwNEaic9y6LlzzbKjlY4hJDqN0u+VNE7NnRHaI5Y3NDy0VEYXMNhyCqePaoe6fhWC7XXFyo17vPSXkCU1nj67ywi8aGJ0m+N6Mv7KwjmKp/B4d9qSoneJXW/xyvcFPJ6mclu/65K870rpalt63gyoeakvBcJBv0RW+7bQth1mFHSMPaZQspVPvi1R/UDTldHDSNl9lVxm8Fqx33+/uEVT4dpSpazjQxpO3yGIlzVWcM9qc/iTdtDlu8JXnMAwxDrnWAChTB78BJXagIlNDnDAzXsvW5MS6aBT0LJdnjDZS+iNt/sy4Ztin832n0ND9ohxaVt0fjdd5tYOwnGh1vkbaHQYQE8SvoPEowxB9Rt8Wr3UEpFs0u44+ubbEKfBeuSGYyQ8HtOzyEQGufBFXGRhfvFCHGex/jZngVmd+t5F+Vy/Nc/ZfM+Hh4NY3oag+mqLDYdJEEzXIbpEfKxPSdD46OnXeAySxPLSB3NDq9q+2w7SGeZ5ybJkLXdY735PVvlhffi8PPrts6BFrNXxm5O6T7tCQ13HicJATcklNOidb6DjSiKKD+SB89BG74Ljse/Vv6JV50Un4rHFQNE8877TexOLWS+PKWWh5eN9ttq1ey7cvg1udsvYVA1d0BgguZFPxcca1H4J2AaBO6bCk47UhX+cZTs7YRyGb+VYpNgm8I+hW3WWnxOnzAR4KISv52gf5bRzz0weEzvckaewnra4PcRSf3d4l78hdu2kHIR/paovbthvqed5BHF3ZNu2Ljh+dd9LhLpM2Qxnj9DIJgVa+XQxvaqn30nCr17JC86KM2i7H7nlheCGwUHdYQxpljJoJMi90JToQlaR/BFD8GuC1xyzkFQQBobXRiqDGvaucFuA81G9KlUNwm07lTOfDok7qHILzBUW3eVrQ0u12dFsUgAPfjjWkA8C1Tu/Fkw/TrLcNWAuzy0jHjlQZug0Gy3R9LRfBa2lxERpeuyUaHK6NBct7bXC7JPzR3k5fdCTpHin23R2fBXBLeg2aeWiQju3qfmleXyistkewjk7vuGGJczstoen0/WkwLzPncX4dmd2hrjk0zhxWcebQec3navmuY57fOPPrhtNwUIAFHaFj4TT8BFAMSSO2/f1zM/1TLtm6JDYEb0ZjCeYt85OnoSVwI+GMb1dz6mSe0Tl2ob1cnRDGFuadYN6m0yDth2D0tenJt86U+nqF1/XS8yfkdRr9Ts9W47ie60yHdowBbYgtjnOUptxkGkBg7HuPwNu5BU+nqB1i7GVFolPJNmYFKs3qzrrsC+O2JWRNu7u71UfI2/Y7HpWpjsidHYP2xi3pu/IxASbY4LqNqSPwN+HmdJu2uqBd8fWq2Blk2mM9egJNZa7d0maZJ905LeVlmvcNLUPxDOZLL3XM8g1NT9qmd16D99ZTtNQ/ZOIKDpsumOZrCtIpoB86DceXMPgzNL2uu/PmcNZ3PAwsEiCnFoOIwOu9GSuyYCsgwoCI6mFoUhJFlAkNLtkzWyEOQxSQAQUjYwrBaxvb4JZAMytU5wPg4+GywrLmPJzV4y+KOnOrmWp3gmBsXd2hyRtBSv4WWDw+977AKznxS1HqvRShlUH6xgrVsrQs8vD5n1+k98vleUldwdtGyhsrK2VnbFpWxdw3IPLwYL0qYtWjLGwripdZUtUfZ8tMqyQBkN4d3UF+DSSX7G0HfWzogWhwNlt4IKIAosXwtPEh0IV5tmNsunxUn9XAsKyh61nUB4fVhsK5LZ+Zm/ZsntfQ96vlTqtLfgzzch2Eeb4wv25o3FUwvfWpV2MG217tX9Lueho/CplBfDIs8mdQ/HplunhL3bCeqndJoyH8wY4DX7qGHgOLekbImJZvaRP6ZGjzWQOocMwrHeUu+qbDM5BOGrWl7fTE4EQomSyB8idCwVJ+BT4zNJTTJEC/+IIP+XEsEMtbeAdKXtoGRwBWi3GyGkzXIrmtqO2Yxx1QJmLa0Pdj9dYhDpBIu9TQ91nlMX50PK4M/dxWHNtwcq2rjkc/FdZj0k+D+flC7aO/GO8Pt2YCax8xrrU7WZmNlZevnrhSzzM87q3fV4ak23p77BYgtL3zYMvm1vkEv5/aNkv5ndusn37K7g+4fq4sqy3qd5fCb7eqN8176ZB2dbkNSbenP2KH1DN1k36bv1sXPHiTxtIWIVvyfM/XEB2nz31HWF59j9A+jbyUZ2yTKzXp2Nel47bD3s2vxGBDtCMIHBztXvkF0XSe0uu2pD3zmxZeg8zNA3+SLtbq6agORasaa9CAR1GBpiNOC8DhZVp/KcU071uYKmPztlzOqshuH1q2B7rV1L1K7erP5bACqPdJyqmlHQPkQWengAXzrKfo1aykhL/MN03nme1RIIoz0pvPeej0hvm91zpNY6HrFSwrNP5qaPq5Dmbxzi1lqBcHVXSX9Lyfh1WaDnYQgxvHOOgbxE860DLse+N5WE3r+3ldnS7Mrxvm5To0zNPmYRVMk9d5WIXTyq3CaeWETr8T7YbOb/2bh3l+X8+h814Ih4RKG44iDmnIpMudFuL00I/gG6RF3MHnZ/2cLo5OJ9j6tMLCbwRS9ymAFSBP713bb7EO1Ls4ESoP4euF69fJJQwZGFrnDBrHuhYHR6fjSr66ybjwEYk2ROc4u2+nmLIaYHeg4uQwtGMc1wGucqqZVILnDlVv4WUrMF+NKrviyULjJW+IHj3xhLly6udw8ieeedpGHYVOyrQey+aJa/C6y0jHNB1o2au1nIaXpy6fepFznJoyp4yhJ9gL50aYpzXPjWvwuutu3oTmXV6Mrafo1dgQWg6GLtf3DZ1X+WgkLPfEue2UPDRuh7N5aEqBDqCObYqTgdKL9MbJPUQquwZYrRSrwm6c13PGxW1m+jpCBhSQuJY11FalzkYnKIaM2znesyw/p6OEBzx8nOGg2w037mAZp0aulHrFKY6d3sq4cH60w+C9eZZPO2x7eChH7oyrZ2G2QZ6bh263wTTzTDMI1t08Nm7z4LX4rTzmy1fzZ78Jc9ymX3SlV/JFFUhXAavOrk8IXlZ11kGwU2PQaAcDqvkyThnTRucX7hIaZ46/Gsybhzk0zp3gtPxVOi373wycVna1TnEM834u8L76KoAsDY1feaXj3rfoYuAJyjXxAkQgSC80q0/KCXnJH69n9c55MpbrrrfqblyuExfu0nsMmqSLI712ejrFJXANvwlfAk7rM8G6q/4ZTwPm+K3XbUhX5d5bWpnhE7RgGec6I0JWeeO675VM0keYP2dePKsbwefNPlYxtK4tHB0rqlrJ4axchWinyJP/BS7XcXCEjB149xWD/TwrGziyxpg+ZtXnrxpYxrZ6wKifwwuma2dM0+Zsbnp4CfkgOkNv7QmO89gS+KMG/AoOkNWb490VnaEOtCExd26UCWWtt22ZKmFay7/TE5/zANzytalV6LYJ8/4U5vLZ3/fkOPI5Qm6ybnvGid9ztN/nmR5SMs6H+bMocnUH3/YfVyQn2P+9wrMOee96suJzptQDb86E1x2GbQvkmooWgXuJdmjoe2m1QRaMFV7PMBReK7RgJzWjxkKRpa6cyoEWsVzYOJ/T5RqwjCeWQkrld3WiotqGUb/1CXEIo55jFK0Vsl/OFnRmzUdoQ9iONnhv8Nq2GFbb0vyv1j2nZ5rX4sz5aDl1HSp3K77p0vAF1HZqPtTXP9v/Gdckxhk5wMD1vh1d8kgzRA4jLNLHwG6c5vm0oJ2Z58/Leb0KnfefKqzyKXTf3Ak6/zScL1VWaJzu51WY07gTLdMde437QmEVOn2hP87ECRrS0OQahIX+zMucDGsZvxqZDukxaFAYOui5Dtj70DjplH4jMO+fOcjHEsZEasTywijIqi4HJRxfjqHRvi4714WaHC914rYAxXlcZWpsVChb1XTaeHqYIg6QwbUYLzrDlK0ynZ7neDi0HMxi1Rc6OBTrk2fHuas9DbzXBnHMc5XTz2Bbvxz/bYsE+8R7n+FduEQY255zHMHrojlWbID8WZ+82OFpx5x3+lo6eVQyk0/z3jqVwLW8mWZ+02rceRDM0xe0jfPanS1/j0+e7Hdfim98YUGLNqsThjrBXIsoy3lApXzMsi3GlhOnw9n6peRzUaoYTMhiP3NKqAPlQF7m9SrBeMmYQiihdkeZV8zUacG+FxSSDAlzhgyNa750ml7ne13filP5QyK4yYPHvu8O9Np6je3IqnvpVJ2hmO59O2ZPQko/X9POSrJAPFdzdRKzlKdoLDvde68Fr8UxvSF82gbKpJ2kGWpGPeTJIDM42MxtfEMrrnTkZ34fOSx1JfcL5ycPOLIOPYPNoBRvBPGalkOrg8VNa5nO8U4LlWfbpVP8dbwaTiv75YSG09KV5RxHWMh3BqbNQ6etwulp5QDMS5/HUSxpdBDkRVsee74CC1wGdQLX0luU7cBt+pc64tSMu2yHMRY90u87avPgOF2Gk22q8tUeT23Ox3LaNsBRNqdxEqS3pLmE0p/bIDsodTnvq9bhTmv9n/MUWZBfz2bGjH7otErfz+96dZdr6puHBb4rtITC6XpDH3003aPxx9gR9d/nSl63vlr3MiydWNsTYw+kuKJygprndsMutLO0XeW06ANEi7ZkjObD7UP+VVfZI8d+T4J7u9NnrCCjG8go9sJ+LNsk/dgQ9MJ6pWXcetNtbjzTxOl2RleYPNfHrKudXbbDEqTlSlRa1V9C8991q0PuBCoT9V68fFYNOeXzYYhefXMLvXchqQi11+bVaXs/megraH4y0TMOCeoCelG7fdVGFkIIAT6a0RaChEOcayvw2rxlfgmiyznDl9E+Hut146s8EbYM09DqLMrTkS7p4+nd+zad1qUMwV9FoFDRogJXYqmLzvBhqj/R4xZL82RYXEMqB2QWymmHlZN19nAW/hFt+I/SbNQDYAWYduAA7XTLuNy3vOA3OLN1qWKBp9JCKnSs+zSIvNLmkm/jSd/rPtrvC5PSzc90qATU6wxGHuxUB4s/N6SiWXcGxqZfQK9VciYhjpIYm5L/vN+6XuOFvFCM5I3YZw2LvIEvVD8v6XRovI5fKAgvdP+bCa1/Qqc1dN48rcG8Dg25RoaV1ul9fedQdErucTRDr4qO6TXQV6FXxatgOfu3ytf9HJp2paMcGsXkeFUyaIfaP4rbofFTJuwVHXXYVGMqr3RXi8QalvzI5oyP5RTtNw9LeggCG3GSHnUTqhb5wfhitBk0Fiw9l2/0Ne1VZ4fuclf3rdsDp2Oh7i1XE8rCHzoPnpyljV7DWw5JhL6T0EPqaoNadWc7kDHOZeK+P8BuSNIVjB/zzg+wDudhy3RSysFDbtlWtPpMeLBDyn2IqOuJXGj7rVvk0YG+BmDsFmV+2YR/ghqnTcn5BviwPPP32Liya/XMTtmqa31KXqsoHT/EIZ79YtneIcvrGvCf11ng2bSUoy7p1Ieei2nzynHWxMk6ejIVfqkjUuCP7xmG67F66b5wUlH9WBMJr63LoDpnS3ivPqKh/MLjLMzHGOwxo+BCQXhs35VMHfxodb6VU4buMUMrwilHV4JxmV4DU6o1O1FAPrTVMXgMuplrJ6hzkznT9MYHx8tnYoLlNteXDvMsqziFoGG3o3cPULizm9O5jUs4Kn/IsN5nkYZjRqNvmj//UE5LYbs8hhfyfBZFt6i74KIUtglhb52/GCeq0HxPxT1jyx253UCdfqftxiGKzMzm0oWL0BmdQucqJ0NtJ5Wj9dp82yk/dvL59fOqE3JT7mvTRU9IMfPROx8f+k5gvTelDOTVb+o501Ha8nrI/T5KdnDg8t/ZIs4PnmzzubV6sdSv09epz369opxCB3nKz5KowIQzDIaz8onjPia9T7tqHJzNHnFt8DlnyRgcH9qPQwDS6aBhcKga7Pv+ggcCTvCrIH5tQp0zDg2fs4znLdLrIKzeK4eTYQndvjlYLu2l7vTVoNVpDpj4AIVFsI+MNbSZXntP8L7S6t6Ql56TXvjJHyF0Vu4N83/z/Dk0fwbB2CPvvhupEVLvDL5iQy50aROyc7y4zS2+z3uUu3iW9SdZnDyqqe5auPXjOBdXmdUYrjjX6m5qX0LyoZAj+LZ2IWvuhlxjXEugCfX+lHIVr3HMo83EfZx/HvifuoTmS+3QOfs855wOAvugPnpIw9/As1Bs0Dn6gob3jH4+wzf23ra3EdUISH0eYkQIZwnqs70bPMLaGXWG8XHjEJnaB2Ni7G/8EXtmYe+Acenv0jme0DE/7pw2I1Mh1+Cpf34fMw4OXcPMTPsHjO9DnR5WibaqMydOjZ/fmu66eu905fK98OXP23hqXNugnLWZ56YN7ID2Q2dnv+ucsZDU7DMyf8V+D/rqvzKhLHXXr6EgUw/PEHwKpJX09+b8ZQTHtrp3XruMLJ04bWjrKK8OZbzb15EfPoHYSfsGtsiPIIinHe06PfiU3+YjTwuQXUTquHkDmvCjTb0BE2fWsWG3WLGdOZxureGgb2DvtD3klz2yVVwrd3+dfw9fEkcFXxDVzvd3NSmipAnGBBXL0FtqHRuECGc08JhONN0BECVmpWa6YMcoLsE0O0snJ9RKpLY0ZbhoI3wNqg9o3VqAnp9GynaBCq2SEkfhUQAbd7BP/TQmThRHJF+CDtnBERrjIa+OTuVaOIQ4P/AVMPxVe4p/qgm4cmwHnfZFTowrBwCh2ujKr1aPQuOYJy2dv/WYb/vF7XyDq12VqFd0li96ZZghwTUDg46r/WraSxuavrhK3NOxewwwfzZEWfvKg7EvwJdiK8NlsJyhT42VDBzIdb363G4RhkMSOl6Fxi2aRWMVOr+hcbrsbxRKhwr6Wjpez4PQ8UmogVt1V78aL8vc7ryM7Ye6bljFuQM4AOPwXhjmfDfM05ThGX/PEMv7hae/OD137Tqk1/JhYceL7VGHxXM7yXLqxdoG+o+xkn+twJwmYliAph4q465An1JA3bTjS8Fqf3Y9DTGQoVX3JwD6eRaJLDVdGjkNpC/q22aIDcSyI+XkTCvdM7b+XtX1JK7T4iBH/QmM6/A7xkG2+rmv1R3j0skfzvLGsVtm9RKzepOdKItTprflnJh6DQcLGUvLcZdvYxJqjFIHY9tvZTpxPWas0xraVp8N29islVHVVULSBmxtbE3nCVs4DV8p0KZFq4Zt0WPlaztMgNY36ndFXc0Za0N9FUFwMp22aiuGbYi+YJvUnT4ZqkNzF8zPzhmLWys2ehBZ9iRCuVree+uzjeXk4J3+jIyoQ3vodSaPgGnHenxwwn/3iZ5Xxzf6NgGedM46aQETF/pNu9uQvqNax6JzoCg0tyOYMQiOYMWGujbfSsvYq3y3qliIK4Au472fuCrnaGMQgpOwQVclsJkqe7bRMLrS93mcJ4tUJh8MK0CdnbFgWZ2iv7Ys3V692bDmVTC2U+xsy4Q36PollE0GijNf0wyWbWF1OyxvZ5q+EKCrGvniOg4Pmd1k5uXMLzMe7t3KdWbldfNTTqX25r1vJypfeSjNfSu0OOkk8uY8CZBO0Ok3X8byq/KoXMZ93W2pUKu8Oc0KKkY57MKHT9qZma9KJu9R4KUCGeYgrwah6UuvcedlTqbZLtNvv15dJZyW1zSFOQ9z6PR5/vz6y4V52Yams0yT3+orYZ5/Em9AjPftOB1Og06vGTAzf4zjY59+fPq1D354evzJL06f+uznpvd98EPTU08/N22rD+ipxrV+k24D56XO1Y7FQj+hyTCdcX475HUjcAwNc15PC/P+EUxr6OvVOk+jP7/W5uTAypg0C37U3dBgveogFwl90rKvHa/GMYSyqJNjgqeTqwMmjJcjrzFYpEs5E0Cd35gIOh4yGSfEoBOOh51Q9+u6nJqTVQ+U+Xt27pK5vWl1bsPVJF37VOM5fAPVNxVnkquNUF90psM2ygNawESZVRgyaTvSTsjVpE7NMwauNLUL8qp83MVq+7a0EWVHxJEP7adBOZtn7GJBJ1z2qib0hu4LoR1T0yqHV3y3bVBu2sg8k6QPbLt4Qq9SUdbpzA36+2bhxGkRaClxtdV68n1eeGn+D49qMtKyFMfdqzS2V0VUk2CmYa6shVeN6AZ2umB1VmYF0tO5uZ9qdeJmZgaudcbpwbLp9knT8DmUXwbQkPVMAe1KXowwnYtskl4CwyBHKUhUaG5z0OFpHGnG4vVDUh2A4G9Ewe2iEwRQgy//CkyeQhewnsbrzrJ8ZoBc90rPMgbpNG7Ly9ggXug6YwE6fZ4vfitu81CyKwOfYBUov7ws24DcIzucnbPQY2dWGDziboNlBR3YsVsCg245OOhkMJ90bKuhYfW+odNDd9C5U/ppoXFX49Vr2yu07ObQuMJqnjBPm+POr1dhlc5pdb5QecEyHX4z0GWtR4P5sY9/ktX7renR179heuqZZ6f3/Nr78zX9T372s9Pzu3vT3j66jFPUyWFz0auNjMXsFhCrhYbwM5yvqylnVf7Mi3p2xxYNHb4TtDzuJBN1sCH1EBrCz4y+Ozbya7qGsMZHPTsXrKP1qkPDPK3x5vg9hk4GbUM5tKzmSEs5LZ3GFfvmr6oYDscn+RZGfeA65tzW3GZivrN3kJfK61uYyAT5MlRL5mOVXW2r8b+0AdoPJ8SmKxP5rnHbQTxPZXpCs0+G66TaFlY7tWP+aoA2oVZlvoQuNL/Ns+0wlnbz4n3bReuwvgD8yLN1GZtvndbf98rQstKQd3tTHNvk5F0QT6clL17r1Bp0cgn0PwLLdctL3JQdvGvjlyvKohW51kNOqtZuE3tvcI/TcMsBkYAwmOlIrAk0pCL7YAg122YEP2ElrsxV4C8t08n1veAsILN0lQhG2slJr/MjkMWMqpTTDvBaWtL1vgXQIG822i8RXMCR3rCzaMMms50uX+0puoJG3zLSsTMMDV2HvDYv2dZEHMbOBPMrAwQy00r3zqUVvhy8BOW12lmCadbR9fCf6xoA4ih/g9B4zcd8FdtptiMzHYPOz5Wp9fOv61wMXu4ziEbeMh0zyb2hyzBSE6wjuLO8BQ4wT1tNPy2vr+8UGmcOkespcFr6afQa7pR2J2j8eWjo+zvx9hsBaRjm9LxW9sco0sHhjWln/3jaJf6ld757+ul/93PTua0LcX5fePbZ6Zlr11GWczGwB6wq8oI2munz7uKZvtTwtkEh1H3VSW2lC+hN6wOjZuTBn4brywh5Hje77/JpCzX0dUGPxaVcjXOtDHAObsP6JX4GAblQHDrfOskfCMAnDqsMXIU6oRniBOpB59296C39wjOmldo8xpA7SX4JRZysMCibPCfdOsJDAvl55cDVXwLjFfKOQX/GJ79STsIhNqJ/4kc5aw/t16xW/e7jGMdO/C9fuZRVlLtd2kB3prQJm5vr06VLF6YLfoFkvRybzufCxTqVaXAFZtB2yIN2w5//2tnfm3YP6lOM4rl48BGSveC1Ie8i4+wPaZvCOjdOiB4c7ufHos1fZ1FindKZ+4Tsfo177VPrbusOGKRp03GIGzhculOLms/dIQ1lnbMgkHNi1jt3We0psiF//ZOQemN7y5bbzrZ77a/s07NepG9Vko5nQVgdYA0OAMG0dBaNVmm7AtNtrFA/Bw8eTK+z+krz5HHQk7bl/NqJvzkno+mIUbexuM2DITMJBvEtUPIZMByajtrtgN5/poYFHypPO43q6NrvFa9DGfgqaxnxusOKXvHitfz2MzdxcrJVjQCsUzx5FJp+8x4I7ZKbYL1Ct1nwes5Dt3+eV58mI40Zood5+pCMxklj4Uovzw5WyqlsykeQbjs1FaGOa5PGIGiem7/modP6vvNXYZ7e+A19f1q4U75gGzq8EDR+wyqdLwWn4c3Lfyk6X249Xw7M2ypdDakndP1y/oc+9JHpPf/hvdMWxueBh14+PYuD+8SnPzU98eRT0+efeooVxQHGtGba0vEUn9eeaixdQZbDgdQzMoPpVdfprVB3Sn9+M1CGbwlLWS1pdt3ysYRqQ547rY2dHBwFEspKt3VTSHnCXD87rY1v36vvnS9kcoc9cCwkTr6PIcyr/J4AauDLwS3HuOPdPM8X+OwcixD+MukAr05qDt6wW2nT6B/bpKMy7lWdrySUzctQDx9toxq8bkfngTtjcaynbZCvP/hs0HRxIz/7GxzjOU3tsGWaruDhQvVOh3L58uXhUM2hhXgiywuujAVbXn1astPuaCaV67o2Sxs4gmB9x8hGuVivjk6a8tZ8dhDHtOa30yzfk3yv0wbSyVwG9a8CHRDNYVDQSRIzuMjxiyVxa0M4iDAVtVCtTBC/mYsDGumC6dWRCIb8bhylwof4+UxQyjM4qaLLpw48v3mWr9OKxV8609kVuF4bnEXkpVD4PM+MyFnlIU6VcS016J3kS/quLl3lyGM5XdtQdLuN8px2ODuL8k/Teb9N5+yMTjR2hiY0777/AqOhZ9l5EKRtEDrdduVLMQSvhW6bjq7L5h6eBPHm8rd+tyjFCe8MTp1g1YdwZ7P2TlMu4uvwqgNmzlocY8vZ/yPu4P1qOC09M2UHAWF+3bxQacKSt2Vay6fbP4c7pf9mYN4n83gehDk/X6r+1fIvFE4D07sv77333umbv/mbp0ceeWR65atfNf223/7N0z333Ru91Ri5xfn8888H1zTHtWPa8tEn9Qu9jEFJKB1rYPhVLD/2o303oHhc9s1qWPaV7VjtS+lJv9KXoWF+DTCmckZASz9Wn05wfVe4fv+u7cVSdrbRsFy9absoLm/Io+1c2Trj0vX8RM/NI/CohhDzLc/g1XM76bp74zVOi3TxM17I9/lYTooOu+dv1enwdHBuY/pCuVV6sr37sfnViXi9+FD+AFqWujTgvlfmbxi6shTX9vWvLnRfmi7dOAufb2oP7Ft1k9jJj/bJ0I5MfKF1VxrWJ0/qivZQHLcJfY3CX2hZZxFx8crlejZIOfGsv8s3H31dtKmHfneFqI+rk5zmqzPFh3Uq61otIxP7Sf6cdEhn6Id1ZRKgLkPD0OUPDvfyKEf7v/jVgw7NlLFhqSwSKZjjq8QVLwe35QQrT1lgmVfLerU8z+ccfFmN6ZRGGsK3rPbVLRXLFF/SoEHEVYUG3U/gYOR1WLdc5ZTjlCeh67dz7DRpm+fMpNsgWLczpu4kacinSmDodKGEClBXOgNmuk7xeqVnBxikvcgb9Foegtd93zyFH+qZB8t33bbL9hgrFlf0rp7zgWqFgzJLI9/PYxC6feEkQBzbVaG2KAJDgVK/Tol7DYKDWnqZuXY+ofpjKbuGTuu44U7pgmnz/DlO38+DUDI7Savz/lPCnOYL0S9+luFOMG/DbwRWaYYGg/8zn/kMg/jmdP+LXzLt7exO59c3pnvvvmv6/OOfi2581Vd9xfSSF91H3k6eLWkw1BtP2qXP5VcDiLHpeH7orOP/GDhNHiUDdajG50lwcGeAB7IKGHKd08ouFvcLZ4ctyO/fBaXGSXR36GrLva+tu/P5w/+6z6QWfY+RdTyp+zgT0/OqVGwJjsXtNpxPhWGYB70O1qMd0+np4NxG3jtyp4W2wK+HapSAOzPiHTGJl/4x49W2ag8d991vOph9f6gXIy6O9NvWFO9lR03P16D2a3VVdsfXI5b2TLx2dm2nmu8G7Y31WLc0G896TH/mmWdy708QyWuXN61tleWCH7liUwiOXbNv3TxEDjg8XxlBEsra1aH9L747fdatvarFBuXBq8UCYfDYttF6DdYpfwbrNqz9ie/9S28lmyIgzAxeJluOBUmPxq/hDc7RQXkpmyVeKrBRFiO/GmRjNIbc0/l+CsYOPDzwJKUngBCWSg6Cy/PD3es1W9nblUBWQ3JzdFgHKzyCH+cmLz5PUMMJ625fwAfc0iAaD19pGIjyZZr3FBoNH4Ki3oMDZ0D+iOW56bzv08GTAlRYuR4DsO4ZPFnhOGOqF7m9t/y6M0n+7fqyKM6TjNQnjTXylIdpvoAp//LlO3DmC3agziQKhIHJygv+pG27fT/JbSlBBbId3bHK0sGVB9aU87jxBrJza9Z3W3L8eMjbgXp+8/x0EVq2363NNWeNYRe84RjlQf7SAYDPQbUZZ93qqhqjA6AFKBJarditZB3m0ErYsMBL/5JAVuMEzzzbTFYPnlboBq9L3U+WneM0ND+NIzRdoV4KX8Icv66X9LtMQeE1/hIKZ5WXBY1hjCUVeivlHXfSrHfUxB/yGnjRB/rjaYzNe3/1vdMv/dLbp83zm9PrXv86Vnr3TPuMp0994tenW4y95559elqnff6q+YWLW85wI3e/iu9rC/21DWd76kA6uOVRzSAaF0C1AT4Wkw3j30wo+WjcFEGnL2SpMWtlI8lxaV7aTrLPwtVz0ZWFf5UTioMt0cZgF0zFSDoA1ePcZ5zVGK+eoIw0CTctZz2J1Q+NN/jDfjjWfEe1T156EKz75RBZ7/t9S9OxF1n9EK5t7047u/7CwdG0gz3cO8ae0IBD6rAtjnlGJLJYy6TU1t/LyvzyZd/l7VXxjbKH4IqQE4naDWLLbV28HFvWspD3OGX4PtYZU853c7WLisd3dSXljwCrY/v7ezjH3dg4g201ve2eB/w6z2At2iklXjouj9Vfec7qzlw6tSfrNY5sigucOoTo7zSSB5qYootnyPM76lENdZCRM/zm/Wt7DP60YeEFutrahd4M8L55P6ecojgDqZS4gmC6RBZLf9KjnCNfoLoT5Xxm1ddCGgp51cw0FU+aNsAHvCUIy7gdWXvEOgHBB5POQsyXghpenVsfNN3b0xmOwTHa0c/MBJ2IZeNkCOariN1ehe0SV1jWU8/35DXKyuyo80th6jh/HNSsjV7bLnm3Dq87lp6zJ3Fa3vOytco6Ck33v7vufD8PeVjeB8HmWbbl473t99lN/fq7dbJ8R5DScLbrszrzLec8wdl71404F88Zwiv94clSDUWeTyCfTLIY8P1swuvQoh2GhuStgGmd3tfzNGHBC2nKqkPTb9zVcoL3dnfTWIUuc6cwh/l9XxtL+0705/Dl4MyheehwGsxpzvHm+Pe/+EXT6x99tF44B/0B7u++cinvqD7F6u4Xf+HnpmeeenK6sLWZl4CPfKEY+UpbOqlDQzTiO7XjTjz+R4G6hBFftq3qyBCOgW/9Ml7qWvOY1w00k45vbIUOO1t12KT8/Au5bi02WMeqTml0Oi28hJ8Rct08ildOo2PLZHwwXkpvcSDEjiXHaD8bcwwbfOXgiHHlTpa8+xL1MTTk2ZWdh0ZMd5XkoRTrsK3GbVe8105oT/z4hJNv7wXthPfaFO2CuF5bXv7k17S0Vd6V1cDp6w6dJm3pdr5gbJp5hrZfFy5cmu6778XTlStXku9O3O007eWSp4/DMoGgnzzscvFS2TghB2bAmUOVQ+DpW2VfK805fwZx2o4YlJsxC8iQCLFC1jnRKAWCkLSQ6Rzr1Q5SSOG5ZSh+laMyeRgN0uGQGxr9WS1PE3WnNFN1pLdmXToTG+q7Hz509td37dAs7+Fv3gDLljBJ1zBzL0+tHNKzgSXcZYeJ378l5cA2Fs+lc+Mu6Rd/Op2uT1y3L0ALv2kLDc/qisR+kVu8ebCsMxnx5FE+TJOGsfQE05tf63SAeFhHms2Dsx47Om0nNA3zpR3FY4D55ZXGMS/01RFB49b9SpnIFeVy2yAnYWfvNtbAhw6d3w7P6xrwPgeBno5xBO8N9n9fd15WcSt43FQd9Iuh9+elHWVPHcRtGFVCld17eDkN5unh95TQML9fzWtQfh1W4U7pLwRdT+vCC9U7z1utRxlfYMy87IGXTt/+bd82bW2sTz/zb/5/00/+2I9NH/m1X5ve/KY3Tr/3P/td02/5uq+dXsxqr2R6a7rI6u7CJb/vCs1z6I9fxGcCmZ0TQz2hymRoAXQWHJMHLyoSvKsP3RdfTsj21Px6AV4bir6rGVdbnt7U8KClizKrMlAj8t4dM/588civjoxnd0LZBIozxpxgZxtNeoCyMD+6PLbpl/pJvfbP0Nmc/iO/bVD6LrpbNObpdV82SNCB6eTM1wH4fiTZwSsoA9D3tqW2FuvEeNpCOftog77yZLkvepufD18QpGF+/TbcOuOZdjO5sbx0tQtz/mzPMDsLMH3RNmUBlM0p29ggP6a3DexygrbLX2OQL3GE1Ae5+IVBp+nLV/8Em/R6Up8DR2NiXkF8+VKGXKtHA7oP+lpe2g6nnRaNTg0QyWBmXwslaIhBQON7bLAT7fybSwEEX8dj+oLBcn5ChAPz3mqvcT1ZSRyyenEF47VMSns12BDpWEd4IE16vVrKapLqrcl78cURLCduO9rulLnQFUwJ6/ZONn2uAMapk3zjOFKMzGrHGxuylQDPXgvmeW/sPrU0enYmrkFa/b6MvPl8sZ2eeCqDvNnGal8ZK21QvsKA0zD4TlW+l+d2rwOMOm1e85a2pk+WskjeWOl5CMgJj7/pFb3QtFBJyg1la1onaA6wbd7PQ+MYhHnelwoN0l0NDY13Wrk5rKbP8TvMYbWO1fw7QeOt8nkarNJ8oTqkpQ7ec9fV6erlizi9zemhBx+Yrly8MF3YPD+98XWvnR68/yXTVfRoU/2nny/4TVd0Lbsifs6KfrbvpdXxKrwQT17HBv2mQTmqD+pVGbHEY1KT+xEHe1a3wFyNfEK2XxmvjA3HjmPEtvisWqMvHgkpP9fRZd3Vn17HBgw9V8frmkDcE7yM71FOeo4VQxxZqio59vO4BkYSdnSMMctRRV8LniyXtjtWfknEce6jmnPDfmkPbJ9jXWtn/fabfaouSKeP6gv5PCK8GMyrQ3e1KyW+HAnS6P7vNs2DPGl7tFvap7aXTTe/iI6d0UY9//z14Mu7Nqz4LftiVNfKvWRveVfAOewCfXnT4W3iLGvyVbo5b3P1E2D/DH6NG7w3lL1btmftj37P979VBLvHjMV2VeSAoLgMnR4H6VAFqHContD720XcNBjUnZHud8p8/pYvEaR8zdT8dd+93W1mKKjR8f50sL87HeHhj7m+5cNhFNV92iNm+dVh+lLKHdFZKMD59c1iyYakbpTHOuBLoe3u7qWcBdMpcOTzvHxwFBy/RKAA8lUXYp/NtfPsARDyXLua6mc64lYHkDY6L8K04ywHVz6vM10aHhhxz7zB7UaVxbwct6Ua95XlTUWSPxXRB8nyI//itoOUbiurcs63Pmmm7YncCQ4OV9QauHXwKw/RKwXuNQzuY/s8T1nme4vwknZRRnrOHOQr20I2XT1Y5JcsssqMmCxQII2Sj3jFu9Bx53dw730OpgmFXeWSZhug2aHKF3+D9Ano+oSuaxXmOPM2CI2/LFexZU7SHhe3wekZTa9JKMqkneDF0nVfK/m6X5atPO8dI/a3BuLy5as4v7unlz/00PQKwoXzW9Pdl69M5zGG+aIPeI4T3/Nyi3vr0sWsipRhFKTpj5C7kaYd8Kpi+oLr4FjM+MsItvG2a1ds6GXaq4Pp2DYmVF6Hkr94oaKAinXLAXllBnp+B/ToYD808vwaxrUTOeSWNhWtwhcqlkoMsVfGTvLEIeTZHbLzOZZj3vI3DmsLz+9fOoYNsSsEx/oOE1U/3r63fzztM3n0BXMfNxzhgevXxast9kG2Nsk7f2GL1foD07333k2/od/aF/sMlnQA4RvFcet28+JlVumXGat+DxfbStt8lrazsz35jpz8HmJ/dSZ+iLrOAuDoqFYprGNj7H71SDxFo851kFa1W4fuaqnuy1mBS7159gstaViflD1TscmkS6fls9IhWWjSF1RvjCnJuQftTCbstM0Ton7px4GhLCMb6khlXoNjnp+pix1CKKUPyoSIuO8roD+gqR9yEYjBJshsd2QHacicxjFGFhrB8WVz2tblcqAA/GWDLFnOQRy3pByYbueVQ7GusYIIg+K6FNbxuFrSs7vyqtNJdko+9bW5zNO766AjPFpVzqNmQtZpsKx8hXeJDDDNPB2JQT6lLU63Q7Bt5knT637HxPu01bqh3bMYyy7kQJjzILS8TDPWyRk7Q9PBmW6QXi/rpW+d1u1KWFoe9U0dKIrvL0YpELy85kPQiDTbJXR0/SxHDVbLpj8A7702zXIdUKXkm+dKTzxmJaOPy0GBtqDVwft5WDkVQ7IAAP/0SURBVIXV/HmYg/dNbxWaR2Fefh5WYZ53J147NL4w52Ge39Bpdwp3wvlS8OWUUf8dkxpyn9/4PPzyhYvTPVeuTgdM9u7CEOaD36OsMtvYwileuWtaZ5W3T57v281lIZxWV0PLXViOpDvDabwv7jMzL32stJP38zDvs1Vw+mwQfDHbgxuOlzhy+O3yDU3zdAAPecpHfUy9eSq+KB0srx0Tjkm/VOT48t7gwRNfGve6Vyxepw2Ul6e2GQzavBjfdsI8x7vbgLJMrbEFcaiEqgO+cJaW114U/kZWjdqGqnNp1yxnXHbmODtKPlaqdiwn0G3PWmarQf6sX35yrQMBX/o6aR8/+RgqMhht1n75DNLYNs31R5qWzbM9tMl2+cWtwwPkMNUv0ejc/P5l7V7dzpt1NP+dZ9z1tNwMJ149sAHze/5UDMiMqzqvDCan8ywzygkayd6b7Uq5xEtboQ7FN+XJA93r/YNdOmGPvHqvrY6X6hgUZRnVfoZkHc4q8owNPeltQHGlVdf10FJHUYpRCimf8mQQPA2VjySTbxk70GB+KSHOcb7aQ00zQ+C6QZpC2u5MiIHmxMNfBPB5oOKSj+4IwZmaXz0wfV6vtMTr+kxTYeTDh7dbW/46cW1PqLR9eCWztAGWSz3MelQg29a0OwjGdVq18g06RkO3rmZulrE8wTbRh+mb7h/bHVyvT4YulwmJskv/VPB+iTvTNfjqPtPB5nnJANvVuB1sx2qaMI9X0+eyMDSs4nU8Dw3z69PgTmW6znl+h1XovjTvtDKNY546o4G7yirO4KerrjjbR5c3mP1vnb+AsbnImFnLqyd+9T6vqDjC0scn65iD49nQ/CxB2YXCC4Zsd+swVtJyTV1OTjHzqDljmPsKlHHFT8hpxITKW/JZtqFOMgLKKqoPnzq88WihZaROBc2VAHU3nVVoGcxDc5/t0AHqdj3TLp66DseS9qadTPJhLPaA69iXPCM9OaHWeXnd911X0+oJscMnfQIeljZOAOmk3QZ/ocYvpIjbdYSnw/2sDmEmIe2nVeYJ2rwO3c+W1SZ16LzON3almPbbC2Nyof2Rb3XSYJr6l+3J8chGH1C8wYOT8GP4v+khRexyDvZoY6CHo3MLU4eXVR2tN1A09VqP0G1tmVrHnFfhbJ6xKQCgk7uQoe/nHWrcz+a8nuNaUYd6IA2eigJTfnanlLroqLxutfhVb39eyG3AegEQPMq6wvMnKvzgZ9el8HZ9zwS8M3F21K2jsT41gYFEMYRDR2iUmcmolKkXmt34bo9gWa9VKtsRISFQO9dTUd7Lr3kOIDvMMq3MHU6jLRRvSAEcrzVOfuJHGXpaUs9tejoXPOsQegVpWm1TXV7wo/K7LbF/eBDDVaFmfV3z4jkdI6cHD1WED5XcMub7jqL8djv4U21AEe2jpA+lRqgLnMQDuuw8tAxaLqsgTsep75SwCn2wJm0if06jA0yrcYt4NfSWc9PXkDU0vYY53Q7KskPDPL+h843n+fP2zdNPg3n+akBxois7O3vTRVZs9v317WvRE3VsHx1xlePx85z0o7luc1vWvm3D531swLgO7XH9HwsLeoGSdzsq7+nF1OXQDYMG80fo/Mpj/FiGdGPfL3SCBMFQaz0zdrfjnD//hR1oWZfzBMG2YRukH/7QgAJw1JlZel93XzU4VkOSKms7Dblyna8VMbYMvV2sffIxitynLHjapLYf2h3x3fUSfPa1u7sNXeo9KufpOLW/s3JlJej7hK3RlpU/253xzCrTaw/59deqdLhulWrTrD/tSW0lL9Pv5NjafglzWcR+UXf9JBsrS3RKXvNKCOXFe/a5Z/KJMWm6AtV2+r6f9nWaqGuNFewNzx/IsxOBsqt9TiH1Ij8yiJYT+wZ1vvmXT4N1OS56stNh7Y/+t3/+rdKzKZKqGb0ESLOTuE8mIXkRUlWgY8mX/uH7jA5pdIbPdXxG5/OY/V2fw9FZGFbse54PeSjlEKfluz+48Olg53pWb6gK9eFw/NoJSqYSGOwV92j9cK21n3eVc94TRypCvaemg9zLqR4UGtaOoLG7t11tsWGk+VUED24cHo6TOiDa4ebn3RCufY/QPWTnTeq+M2OfizkrlgitysdT191CFAekAxyObfQue/yEyML2QTf8m2sFBGdYvs8TRiMz3xfUOXMbKoaabYmfrV8pcO2q2a0r5agS2EcqbwYlsbynuHVy7bM/66nf3XLLq8rYR6pblMAVqXTybwnm+VxB2biCbBlk0Lp6pJ3yb8jzM9srn7kmVcVoyAxfpqzDhlrWVss7kx/4990nxTWHmtmpyBVXfZYa9eQ6okiduVNnI3dqgn/j6K30nVxwHwrwdzTkFn22WeSEBRMLKyEOayRXXOPAa5uV/BOBROgpouATZPCWcpOm10Q+s4iiiSdf8CP/XhuctGXFi56rM3m/KjPdMDttnN2k//wNu6qonsu5CmdcYBSZKC+29vJYIX2mntPvyK8eNVAP13m3KX2nVPlHHfXurRIAL0WrfLUBXNgI/gjOb5UvzBLrmGyTPW6b7F8RouiIh3yNFe2jAQRXGfZT9x/4sSPdd9ItmoV/MwfdMnDIz8QMnOwgiMKYPNjbIe04eMo2z75g3XEeWaiX8kq+XKpRFAif7iJpuMOryaQd5yAdDg062pHIHXDL0wmo79p5UEaKTjau7e7Xz26hIDo/WyjODvYvekJxOMO2UTf9pC05j217+UMPTpue4Kb+tMlqEPYt+PYQWpws/W5/a6P8bqdnIw6pcxcnYb+6mlpn/Evb9zF39+sTjP5ahBXXIxE/tKEDqkc0LkjM0+aIW3qmMOlb6vd5mjbFsafD32RS1WMqj7nUmfG4Q8k5mpT5cewttvt8PZY5u8ZEBNGnTbRvHcfszlXGYYSCztN/o9ngS8mu0ilqz8q55VUq8ixj/7igETdlkEFZOT8SQnqIAxpToZVWKMUs8LrvK3eZ32VOmwG49ZXPi1mnCuueMTgyqxL65QGNus7Qpfa6Kzrss9sElpEvZzc9czH2+P/+0X5mUTY0Mw3Il3fH0VGnAys/bokyg1E8EYvrlhxReGy+hXR2OqWW8+b3aq9Dt09cWpPrOBFoSNu478WVjsFry4fXxC7Ti2b24FGcLiOO9MMrQZ46eC90PY5CW58vpMBrrfQoS6udVaLZweEmg8tB2Twov9rGqvuG5qvTlE6uUfisPlHOyqt+nwdhXr7wltD3xt2+Oc68TNOsNOWyLCfKQAt0uTaozspznDy9dEoYuM3DXA5Z5QyaDZ02hzmuRn5VBtLTKEZXRj1NU3zHhdvzi2einS9NZczArkNe8CuOhyH26/m1kFO2IWe96M4wABrAPrrtxx90Ws2XsYbfVZHhJvqSjxgbwgsyM2jACOLHaEBDRVCH4CrB7fqWn3x324Sur0HH1rF4ceqWi00g1kAao7tZdbXBVBZem+5KaIQcZYzMlFXFzYO6IsQhwIdpPZ7aBqkbEIeP4qu8if0GLUEnCCxp1tjvYEusR72p368jDDz7x/v8BJP3hByug2T0gX85TDb6xTjbkODJhzrhVnQeA5A0x0vd4tLXgjbAVXw/t5NG6iYW9+LFy+Bs5JHNwQH6Q6w9Wj/PJIlJu7iupORZ/LZVXV94GuB197c2y7J+RUbZw1nifAxbOQOW12Fazh+NvXbtWoIOVn3d3PLE+flp6+KV4OnEw3vkV9uT7vT1drEgTcPC2SEgg9c+1hLatpbtrXYoLmRuAVSQxrk0dvbsvVrtA88IdwU6rYViUxtyP4SiAK2Y6lOZYLrFHUBlbHB+ZxGeszBWZjLmqkWK/pipNNy6tEPICr4zKNMFZ7oqkYqXwQ9d65CHPEOjMmnOoQXXecZgLl6urjyX4T4fU+jlWFyCX9q6kHdc7JRqS207Qok2eO92QM1Q0gHwtDw2W7wZ6r4GR3emZQSvxZEX22rIUXEGKapQRow6nZHN6+nylpU/g9DpQurTUIFT9XBNzP+Ehr5XMgiVlCW/hsJZNQCCbStln+N3GWGe1ie7GgZ3oTfvN9tU+JZb0nDVmUCpDhogdcKwuCck3z4wcN00JKihtUCMq3Ug67kRFczzNQwyk64hKudaco7DG/gJUcyBz735GnuDHFi+toCcnTuASw/XpEPfnSXsXd+ebhww4aL9GkjpOPnzF/ON85k8wKyc7kVmFXSGjgnSCA7phFF3eHI35Ra6dxMDFcc1HACMthEBAWzq4l9/F3MZEAN8lUOquGRhHfCjXuTajlBeysQVGGXVTcrGkav/3FdgtTSce/qggwZsBS+45NWqzzTrGW0D1CGfu/d46H5pXZrrl/cdG2xLJgMDt3XcMn3d+I7T/AAr1+K38+hyjde0BOlksjquBfO8ltd+1cgyXc506RpME7L7hRz8Cs4GDk+nJ13x+7CKPGi3/NFVddC+8nNxvq+n7XHxoH65Sutnak6IKpROqheOyxobxY88tJ2JDODX9J7ge93g+HM7fe9gf9re3SFsp43i6KRjQ4dcnaSY7nXTjSzoV3U4X3OhX+OYaVB2F53bRf9VAfQFnfPejwsYxgSjOkPoyuYdelp+Q91T4SytOyad5OxppOnraimqgBCKguPvGXC8d/tS4+KRYXFy7B2ybm/qBP3IqUBqhKsy2inyan0dnHEI+c4fEEWCR+MO7fG7UwTLCt15Tc+22REG67NjWkkFMJInXcsJXU/LpeRU101XMG1+3crjddMz2OHNU0PTbN7SDpwqJEpBMAJxjihZnslRvUY+s82s0OT9JG/CvA6h85rveViFVVrCKu5qfuvLPDSs1r2KO8/r0DjzeB5WwYGsLpWhJjCQG3ch89kANzS+gYSErmue39dxcgR9h/p7jn5IGnruysrZsau2Y2bzR7v708H27nRwfWfau7Y9HW3vTTecCbvNpW7Ln3pBH9vPzRMjeSl/BndpPyCPcdoV8qK0+qSRxPDsb1+jPmbb156nzgpHO9eno73dhFvHHmxgvOpsDNYF35lNxxkuoRx/8VPh5L1tQEg48oprQlGGO/LVcRGLZ13i1RYm7aEdTgLWKKocDFXG51nlFCoejoD6ehxqa5I2wOvUOfhqWPAK/jy9Qdk2TaHxe5zmmmJ18K3rW+JWvV6XXkuvaXRwLAt96vqIVd6yfcMW0EYnAE44zNPhmS5fltdGCZb3ub55OjGf90ceK3W2k9JRiiMNebM+8b2OwwO6jNCykLds4cKHuNavPbK8eeqmNtNgWfF0dM+hc35OTVtcdtUJQNnkyCr+oyb9vhbRfFpnbDeidTHXE87lBK3SLCu+OqGcaDklZqGcVzmwhAzPZYBcxo/QjRWKKA1zkEdJS3EVUn0A1BfBFRSD+oYPyxHMWT31jenokBUdBtlGZ5bBrC7PpFRwjLN8RMAOYuqreztAd44A4dfhnW05BCz/OaWkYpG+4I94IahZ0A6olJYxriP6NrKUR5ycCCK/X9qcr6TqhVZWlfDaqwivM92go/uhsg645rk6nRQNDZ+nuaXlwLVDkzYUYx5GCa6XTrl4qzb2gDCoIIvYZ50ahxkd63AF330oP3Ad2obKH0zeBpQZV9bZylYKdhJO8l7QtA3Jj3GRjj10OpxGR+h0Q/FyMrbt1X5w4+Sbhi2oVmR8mE7IQaYE7imvMe7Qxnih36anKPWP+6QpB4I6HdrosauZ/rUQNSCzUa5Qj8mp0xo0/AmSs+i+K7qzOjfCOfrN+JY/+Kkz3DuYbnKtsff5SBwuYD3VX7MxiD4t2wNPgz+dl48Mjva2pzPEZx1/BzvTGs5v7ehwWmMGvoHANiF3C2N01u/aknaWtN7+jBbbJnovdRIi24TWB9otfwqf0KuvWs2VLMN35FQyr8C15WwDuMaWD571WhftOBMay/4xSNvdAm7Cp9td2qDu94VOh6+l7gh93feCfZQ+vAPkVwsIrXOCsfedVoepqI4/PT47r+1Z8+W4d0zrPNrhid92q8e6ZU03ra91Inv05aEr9uz+eCjEXaYlP/ZNy9Bta5/N+ZxOuyPoPPzZHeVmu2PxhwB6AidEdwmCaU3f67QH02egFtJKF/i7WGmpMeLJt3ndPkPLQnq9sJA/26fjykQLMcS5MWusnQK3U2kb6S6qZD4rwfAuX8jqj/239VL5AkZjjLthQncIqQvmfKiZB5gjzdCM+pA8nhgGjvHKWRKLSuN8mHoLQd+6ySqOztnZeRajzKCDMQ1CNdoHueQjYGlJ1S1LddS0+oHDTVLX45xk1YeXh9l2pAz1uoQPPpnxXYFhYJdNC59uufSsKvXT2dV5OuG1aX1jPbOenh3lFwYwAj5/9N6ZnHSiUIGSV8mpHGb4oP3JtT+Sv1zum+eLqJYxT3pzmiXbomuQ5iGyDB2CiuH7ib5gGkdmmtcohC+Y+yzHh8zSrzZWmbyrNeq0PxfX4HR9JHJleYK0vBdX7SI/PIxyHadc8x2lWwUUUkMW/al+Mg4N64FOtDcYTW9JV+gBVs6yYmEu00qv+2XZ0gNb1XnGS8on08cF+sQ1g7XBvNXQIC0Nr3WEc7PM12jAt1uifpHoBk7mAMN2uLM37e+wqmNlt7+9k2tXNH3IZlFukPG69BvDTmpWiqQ5i62tveNMpDRsFjir8zCPsedOyS3q3r323HRMvfLgdmk9w2MM4dziZAxUUk6INnBvj7jCCk31N5fwpjlb9IfBequ8Y7YmCTohHZeM6zzTACgI4oojvnS4d+BWIxOKJn0z0vKPSycNGrQcKoGS9DP5oB15uRwbEn1KMe3U0Cvp1dWIqHfIK2rLv26LstUxlGNx/HtynDE70vzFldgBxrDPn3zXzYMRB+ZD0hVfcKCXj1tknCwXEP15L1c3OqmLFy/URJh03yt2606mMnGF1TpASL8zxrUx8nn9+rXYPVdy2ZKk7HFWRnXyevnid73ClMM25DsuYqOQn+3sdgvpD2PlMK57omyacWQbGGX4Z5q0harRcmUfuEIOx/kQtbbVhY7/yv64hhmPh0KWHoEnIR/KYGGRMx/0ibYttQ1elU+P8fBLctuItf+Lzs5MhCYDdnYylb73g/lujE7E/HTAhoYUoeQfoMAGnqcTowQ0tk5AlQIdH41tEVd4x3vT8cH2dLh/HSe1lwZv+eAUofsMz0+ISdjnS76PIUt2bITLysq386cz6+nIpMGLBzT8lQW9up3Z7xClOUCUawghAqIX/MpLvcfhktytBPeuPeGm4ahgOxW+zsG6bNMBsy4ZVLhVVj6Vn8TL/Gi0pecJpjwfcyYK6JA0FNKTf3mRjs8gSqI161GG5slD8V2hlUaHq5LogHRs/vJB/zKBzqx+AcHnnwwa8Ms5E4xVWGJnd9KS5tzZGeQj/DpNAz9Knph76HjPn5Qx6Ai4jZImHtdz6Dakc3OtzHRKKnTVK4/8pewovCBS/Cjf4EtnEc+vvYQ2fdLXKYme+6/yyDAJfPtORFMcCp7A7bzitfKVSNE3wLdlkk+ZwVrHQow5UMa3jLGnBNVvJ310cByPp5OP9ohxcEdc30C3jjVGB+iy+uyho9E2nUZ+UQSDq2GuU6zShx9X8uiTY4w/cXD+kvbx/uF0BM2chN7di3M92t2ZbvmlISaIOfThpNFr6J5hXHhS0nqxzAT61XFAPdmaVXZc59l7nEPxlhXZvD+UM2ORhoef5I04v75gmeCr36aPdignx4p6z73P6RxzuSZUrRUbdBktA22NX2ah4eE975ghbzKLf/sjnVRlun9Sd/ioycNAyTh067dXQBXKgfjllNwrZ/C0U375wwn4bpzhzWmf6yPYOaRNdVilxrMVyI0TKHeHvJcvFxGXLl2cLl++lC8hOYHVAZpXZXHi8KYtpLk5hOTrWw4RHZ18XLjg87v6skmcmxMLbjzgpF11x8xVsPRsR57hbXjCHDZSqhYBgvU6FpWU4z25/CG5LgaIZ59kQgi29gDJBVFcfca52MLyG4LtW9il2CFj7BBOUJuWyeKwLZoCbVUC1/W8DnyJGwAnZNqnyFXds52kydPaf/Nn/sL4XJiZKpIDUuWTYSMVB4LWBCydnR5ZB1ENachMH7BDXNF5OsdtCWcojJzMsqg+wj/OJ8KugVOfC7OOK3SwFPYZ+ApMpbDBPYvy5yHsZI9S+zkamhCDH0HiUPZ8YVYjwazOTrYzMwhon/SLV51KGTh/isJ8O8DYMq7eVBSvLSM9V5nHOm7KFJ2SlzMl73Ve3stLlXN+WdDP+cx3S1dQfh3cqjAvTp6yXteQtA8rbqedNhHSJoJlxPGTZPVZsuoPZeHrGVEknaoy0+FFWYcsVCxK9MrOoCJVnxYOVYxrHahlRj55JCS9cSt9ybNgeoP8dlxBPfC/fayRodUQKFoSQpnDTylvQcWSckJj6SU97wu877iDELqA99Ypr51XUG23Pmta5s1xvK77GtjV5g6C5fJczraYL559h6HRyd1wWxJd2bvORM9VnAHnc7TLBA3HlImeTgYRedzdn4nK7FwdtO6qtnRSfVOW6jr65Zhze89tvgPGgytGnZuv+Bx5TewzwYOd7WxR6uhu+vFwJ4pulerwpJv6kZOG2bZwbVt8dhZnJ9C+yMj74SiEWsWOe/OQNYSSZg9Ix17NCtRGeg2dcnS0PbimaTwdE4bCEdfQdPyjkUw6vHoZjaH9Osn80gPOTlqZ9NhPg29D7qUjBXHgp+7lpw6g6HiNdQCOv3Z22iTT8wsGTAj4H5tzhHfzqL+/YbeHjHWGB8jYL6sc0j5fmlZbbTkmCIdV23Xeb7Cqu4odvHLl0nRxixUa49gxKq9tB3wFYIOV28VLl4jrUIqgLbE9Osq814ZzMc13k8Mn/JufV8Dsd/lCX6SfXStlQbCNOs4e1zX+kYoBsAeEfKYMXIOgTRG/MTbhwfuWs3ZJvvJ8kOBKTRu1ESc46khZbXHtatWBlDERJ38dXrx2KMemaSP4l8/B3bT+shfKSvuRR3Tcr/03vY0ZJVJJJEjh7HvmfzHLRWaWkMm2HLONbGeRF/4GWKn4+Y4aQqzZGAJO9TaAweyARHmODncYYDi8/Z0oab2YWE5KIW9jALyuh6w3cK7+llwpkzOEfJoGYeiMFKZOxW9pqpAqrXve8pEXKyknL65QHACeDIqhpmE6PPOcLStEP5i7zkwJVUdBa/aG5KIYGh2Z8GX3MEMkr7UCtMOr/WaVcpZztEO8t93iea8cPWZsh4kv3+KartZr8PpEadNryInCKH7JSiWyH46YlTswSzHoZOr3519qhUeHg1Sn9uypMhhuCYsvffs0793xT97VKOlH2Qney08daR9ODiLWbVgF8+d8W7baU4ZM46Zl7BVcO6PUYVm5tO3EDSnrP2LbX3HJ1WtnfKRE1rG60k9LU3qE4iGnNEPPJOtw0JAOXSdMjgPfmTPNkBUaIcDqIZSVgTiUqedK5EuX+tNG9SJ5lEXHnNhtX9+edq89n0MgOj23EG/4k1XoV1ZWiMWx5SGSDHoMfrWJv2lnGeTUjR7kXTV00BVMVkwaY5/5MIYO4kTdRfE5HeFgjzrQLXg6B6vlDDSEjAudn82jnm0comm2I44PDjSSbnOK71bSEWPbrXQlKD+OIbcPlXavnnXAjkMJJ125wK9ytE32XU5Ywo9ysry/F6eDkmZwCW0I4/iUh7KNXKVF+8lzWKYB4KPK8F8T7qalI2ydcdw5RnrSoyyloQo6KQxN8DIOuFa/dBjGvvdou3UY2kYnuVarE9JmXFd2NGeXlbmOzu9i+p5dnCRl1XPHtrYlKzRlDpzbcAvz/HSFlV1Wdxcvhs+MZ9mjAU7UNeI6uStX/BD41ekCePKpLNOu4Hv+wPf8dtKvsaPw7Nh3bNQE/VYOiiinCxe26r05GpI2ErKViGxsm2BkPcam51Umgvz4nU3rDl76A3ZpY/FVMva9UleusSVAHhfBi/X6lag4M/LtAx20so2WgGNfnccux/TC9yb+wMUPhCNPaVEjfNNX8GRav1Sf/D/63X/xrTKRf8QkhwkNRCI7n/TRVoCGKUgaZ8MQfYTTIR4XLAdtHMNQXrdAbvjOBGmxmZa7cTjtXHs6qz2VWQdgg6SjY7Gx15n5RiEoFIPuDOemODVLUElUNMFtUF/KPHSrFHrZHkx6KTRkF8pN9RGO3/dUga3TdhYd+IBW8IDeXhHPUCeb/DqB9TcObY6C1KCwhTV47Iu6NjhIzTetVnviVnlpF5/c0L7Eg6emr0MUxxVWOdCqP9DotNHYPB2cNzUpgQfiXunlJVDa6b3FrK/5VE6hT07xr9OVtPlcE6evubawOC2/joWWgdDpS7mmaOhyOaDoyGvhG1R38Za0CroU8oAYki9DbxL94PtPrq50aDoP06UQWuOemmhD8ZV6U98A7uW1+0R5hiO3Tyhj2/Ih7lRYeRpJG5bXWDBsdfIRw81qyZBtRJ/NORFjFXUGHHntk4cePAkdZqOOpKy6HWuRO7ThKXKLbADb7fNvdCNOpY0740Cn6spRJ+fzOR0gSkaMzmk84jjH7HnNU73oY2olHbpOHDNbpj6No2MytY7+c8Zt05V4VrHgKn95dYdAu5fTn4Q45NFP1b4qJ79WkInAcHIaZicAWYWAVwda6IfBS40PA3w41pLONXU4+dXm1IEc6/X5Gs5ch2w91mpZrlq/6r5kmvFIpeZIUxvmuIwjHiC+Tl1Hl/fmqDffomTV5vj318gP3beEniu9I2xMPgCN3JEUQxsnYduha56ytkbrz+MIJpIX/IbpZR2d47NkKoibL0yB62po8/xWXh6/hLNj0GIfil91xfF7HUem3fBj4KbtYVM9CemEyR/79SX06y4q6Ouc4pS+fNE2Q+uZYy8TQ9pq+0ti9KP6OeqKfo6cTKYp60Ta2HyDNk88SETvvPBaXrbg0cWItjf10c7eorePSc34zXva2K9azTpGkAOOL694wW6/6oWzSCzP9svad37PD5Szk7kMehRndHZAbUuDqxHBJdTqwI6z4Sr0yCfInDNSBRnnBo5GVmVm9KeBvu2/t31t2r72DFXYEJuBcqAoKrWNEc/G2qh2JDbAtvtlDX83KYMyikyZdR+I1oCXJ4+rBlfGKGoTNE5RLq9jmLhnIMv9chZD+1WydFC11/bVNzxrJaby2NFFq+jZeRoFefCaYgnZbkMG59ZrlVbOsJbnZMaxyG94ZxCZX/yBC51WJmnm6wmWIc0gvrgxxOAvnJAUoaNiOICtQQPku4vm+4zS1amBW5knLgccQ065zNIgLn/KyvqoIG2Kg8w9ZUc7Dd7IR0NfpyxQsrINdkgS+GNh8ws37VjQqDhmijbGqKW3BkSnyrAJqquydXDEyIJrrJwjI/o7EDr0l+kE+cgqZJQrnJKzvGjELZnS8pyAXMnLykfdFIfk7BLodHQwGA7jHEQhOLHLMznGxhn7ep+JmmUJbg1G91IPhBw39EWNsdJbdSQrPehGX0KznINjyhXckeOOFZwruhw6Adf2r9l+ZUJYsy7aHx127KMXVEb9VU8eFTAexEEAGMM2gK5mDlKvv27towqfLWYrlHbr9LiIE9Lh57kQZVxx6rDSRuUDveLLsVD9l+1at1EP97mmjHnwXBNCCStcOLKPCJmi3WIlm/4mj1B50RYZQYTaGlezOFXoOB7EyyQFDNsWfNO9VUYpK0vWX30iH9Fb2xNZ+KvkyDldh1PkonZanCQYnHrhfLymvQfg++GHI+lBuw6p6PIcmQDVZ7yFn3rnbWsLG4NA3erL4wWy87zWPmT8Odl3h8tHLvluLunylO1VDyEh86w8SXcFpA2Rd7c1tc1yYju2d7bh0xVm7T7FgTtxorzj3nLZ4YAvx627gqZHHgRtd4nVlrhirtVbytEHWc0RckiOf+lD7SR1e4LeCaKHcXJew/EGStkL6op07B+7T106yiOx2gLFltlbMKQdlG+d64WtS6yQXdHVRD7vkHMXZ9eGKEYmyUAYpycBK5pDJvOUMbZoGlmoGewquc7OB+LOGPwFZellBopxcqmtwPd2rlOunuk5U9LIu0T3tI0zG/lxS02mr9Mh+3sYCIy0h1NcXfjMTj58F0+HomPS2TgoVQg7vT7pg9BqzAJ0EsK2mbaVrkRQDDpAQ2+dfvVFx+8PriqbOFp4XxhooGevQs84cw1Orb5GAlBKUB24GFREkTt5ptmp7dClUQOHNiA/lUbFrn6q8tKMstm20K860odqy8CLIwVHhdpgQLhSEEcjapriDS/g235nd+ERck0rzi+8OzBN897Bx7U8Ba+DdZ+Ewq/05ruv+VPX+Vu4HRusT0iXzco58OQmR89zb54rZsoOnAV4rZMjkr+iCHjPP1OSSmEHD0IjdlhWevQkfJXxlJ46rOzFiOFm4MYQom/HbhXiBEzbvb49HXjohNWcB0MOPYTilqJObuD3YY8FXwL3tiE6iezccpKvyhK/YvvQ13p0xjpfVyCusMyzfmWS99MYmLYt7WGMOQaqRRpjHPLQ19Y9Hax95hjSYOmgdBqOg2xDope+MuQhrVsY9rMMDel7cMCTmsrC+vMsUY8ATev2aPuCB+ho383TZjhB8Bu6GnR/aV2jJh1R0mbxbKZyT0x5ErIq9J9xhqgrO/vGgjgHbRHt8Lr60fQhS4M0RnIRKFloSzKZoT7TtRM6Ccd3GVdXcMquJk3RPFYmPr9zpXdweHPa80AIPtODKXF23HhQJeM7darF/EUQjnP7WN3e2FibLvrhZGxQHIWPDcKk+giaOsGKxm+i+uzOsvKRQzTwpaPqxzs6gWwdoivma3t3fEasXMhrPHXNberUoywJlvHziNJXDvll9cGHutPf4VRmZYuwNbFXaAPpmgMXEdoV0ykeujqukqGLgI3pysVL+WkjbY3/Yp/AL/tPbfRXFhLIdYO089j+ssHrodX9ojx9xKZvsM6z0NZWOX7WvvPP/qVa2ak9MBy2bZBNWTSsIM9CuK3B57KVm9JEi1bjvKWzMzOLExkDEkYdLGQSUI7s+x+i0AxQl6ss8V1+bqw7S9mKh3bv28Hm7MOP3XrCyRlncUkDwDmPMkhHp+ogyizLexURARxgXPJlExhXOHaS7WrjBzq4PgOoGYltVKlpTGZLpuUnhhBkKZjGpQaNwvT7g7bfAWiwLo2fbZTLyIUogyzXKIMdKS9z+cqSA4Z7+YsiQMetuHQ67W6H02VUrkrzvgM0AOn3MzoNoHFmWM6uQDPf/jtHe1OcOFsosT5KWIWrfi6HZ1ztsHxu/O+Mx9h08IXowQitQ4aGyB9Imu02JKVgjl99TTz0k2GyCHaeuRo9Bxm1cbPsC0PfGycfkHSCVMwjjpMOI13eFTN9iR6lvH0jjeTTv23AxbWf1FOMhwdB9nd2cHiudpjUeQDF53I4OFdZtzB+OkONumXdTm1QLi0bW+hVdg6II46Iwjt5EYPypMlfZRfv6R9R4D0y4joruhSjTfCVWbKGjomiY8YCGjZ1JqsHxlM5K9oMHgVosw6diaCy0ajSRleUa44t6YOn47acW6cZk9aJLseJISe3ayM7rosXV6fgMlalhfUlH6NFfspQV57JgavDlW9XXNm2xZZkmxQe8+wofaYMlCN1mI+MsvqEFxJpo30dYQ2JFSz0Uz3yEhryXxNXabWzq21CnZW7Tvvk+/GGeo/V+YuT3TqotoN83M7U2RxQRsfi79yBGppxkpajOm2qzsaVtvVf2PLHT89j1Dewie7C1CrGzq2JZm0buoXn4RavXcX5KzIuNNp2ugrXYVy6cDFN3mWB4esJ++ik9VvG7UntgfbMswp1ToAmKw+GhTbOOl2F2UZBjbENcJNP0/WkIOOQ68gQ2MTxuArLTljsAwTEUQ1ou2U8xOKzyfOsZDMmyZdZ+Xa1a5+GnPUj3/WcxAcXvev+zPNH8PaRuyfy5XeLyYJ6IcjT2h/H2eWOSsJk3YSwIKGkq7Xew3CMIFO0KAiVmeNM2Hv+RlFstLM9KeaDpqy6fKdii8Y7SPf3mOXmyyi7cYZbmxcQCMzhLFQowcEY5UL5c8QXweTUEwPC32/LbyTREVmu07HS9YPCKqghpyizsmMQnul3URBnhFeGuV4eB2xj2lm32vB6V8VXBpjtUm9v3arsyknlcFYlqPymZ6sVKAflbIgBRpnICjDq+/Ax0qM4qb861zbahn73pnHC+ay8eXP6USYgzix1+VwF2rQ7fox2i++JJp0f65KlEgJNJYZvQZt02p7eHQKSD0uUsxuym4WmtLy/HUyPgwdKi27Ht56KBz5tNigLDbCo9k0bulodj4kCQby6rzT7Z47jaycxjnYbcRnTGlQLJxIdgT402glomP3yidc6D7cS91jB7V/fyXM5T1R6GCRGnGtfBEd5E4vrIZQYfUlbv/XZjm5bkkunXAHY86Z3ninpAf7HOHAvyHOkBs2c/B1ldBqZTVOvehUnAz9uRSoLv8V4kFcedDoHeabowZWb4B/ubjM5ZdXl7gZ5Z+HJk462bTpmEsVYtG0+g3SHJnVgcK3bdFdVbiMqF2WhvHR8IGcSWY5QBwavypdrn28Wn9WH1Q77DGdo+/jrxENnR49GDoqSJAL38ewE+zqTX+iDm4lAgAtwPOjVOhfdGjplWe2KPFi/spZG2kKaE3DPB7h96e6L79Nla1M5+swOvD3bCuvGOj7fs9PA2J86QG1Zbwm6haizM3YSql3zXTudnQ5jg/SMCxsgf45FeJfe+Q2ciYf3SM2ZBXlEvjUePIiC3cWhuBOj87MN2lV3w2pl1c/vy7lEHkpoyMRYrYoeRazq4tBH6m/8gsKXjvRcUcZOEgIKJHzRa9HRmzi5+s07DyhKx8WCbXE1az1OKiyjnPK8DpuTRzLapjAEsjxy7TuO9keS+ZPJBbKW17U/9j3fn189WEKGVYgLnUc91Shsmw3RCBqCC2QGCK4doFLlxFC4uEWHuS15frp65dJ05fJFSN+IYfCk0OH+blYTGxtbEDmbAynbzIx9UKmw3Hv2OYGdp5d2pmTbz29dQkCXKWsD6/lBOoYae6WXL5TjNBzkeQBPh9q5hacgHUC1fSlPKnpOmNo24igfCpJ2mm+5NKkGRLYG4FHQucfgKlTK2jGlFGNwgt9yK6VxJesg6/uSt4je6/SNdX5RNvIzYEHzvkF6DekfssK/tKk321Uw7azQceIMLM8ApGv/3DqmnSpnDaZ8cYLrPKu0z+PgvCa2qrDJH4gpxdUDKh0adLYNnSd/1GjKwviM1i+gadRMkbgEn/u5rBcGUoVWPqy6crQ/aV67o4D+aASc8eKANOR7O3vTHnGMswZNeQ8aGqIMSge0hhfdc5fALcgDZsR7rNJ8TSDH+Xcx4BqPbMuzgsOoaaCP0UdXeNm2JOgI4iTBc1szTsVB/f9n7E+7bMmV9DBzn3k+mXnzXlZRLfUf6k8tiq2mqliiKJFVUjdJkWKzKX3Kf9pLa0kU6+ZwhjgxnbHf5zXH3h6RJ28JOxDujsFgMBjMYAAcHn40Y1FeJQDCF9odDh/wzkYH06aEL2sN5Q1QhjfQctoVEUOhoVNg6BfFO/h5BcHrPBcp2wYFdTcFaZTPCjPd+vbV68O16a2k8ToEHC/epD++etWdnZ+T/1MUIqvuPtp3QJaR9t0MCEMnSvzz5/S7lOk+Dyk79Ijy6/RuwmYDTZRFnpUvXdcaA7cv1pfGXh860RX9KRL1qKWNJ9RaZ9j2AKBTMMrt+FrgSZcG3XhhBGYI03Y1s6NPYeobPCt+o1+tQfWM7xQaPNRjw6drdgFh9sUgWv/0VfK+TM66izdAP0fH4D6QbVrRxnlImayobrmPZWI0Ov1Z++qTd7ppwwyT99GCTBVEhbcqxD+O3Hz67Hk/6/TIbsbA4FhtI1dmWQW/GOyTQcr3WgF6mkK0vAEX07Kdkpe3tFk0Cse5cuRV7imhyrctuEyYdJUpcWQMeasuncZM/UrhDfEOvlIO+lF2z54+qYJHfzwjH2XHqYM+yoFL4VmLe7qt2zET22fM8CQNAwG6PXAjdFwy+N5f/xu7MZskXguME6QyI5ATl4AyxfZcgZXr8AbFNsJrOqpOPISGLovO+tfTmKledjQSJ3gIOqM6Auc6DKFRWHyu0sPn6truobMyVwpNCUx4L58/6agHQZyMjcmkhy9m4I0C5XNvihTOs8GjnDbEThwGcDXX3bq2jkYm1ixMX0IUA7EQx5rq/HYakVAqXdAidMhdy0Fs9RCuHFfpXSvkQhtwKAPxfBkq5ZaJgme60DEvfOHYJH0OSlue5ovTjjMVkk4DTvN8LD6sOFMkR0UnHrxUTGdyGk3nte9nUFC8pn073Zv6w3Ph4bBtV489gzSwtMxSzAs/7rayA1dGP3iXtpx65Mft8x+dsDKlvzQGiyzXNbBZQhCNlkef4YGx8q356uT8RRSWV1PO3ryJkI3iqpCNIotSYOV0dJwwwrgCOGl9roqi8sxyYaVQfJ8JN8I74Z8zwmdtGGRRhAYb7vVqA0JKVcc1dZQKdYce/PBR2zc8Jm7wj1JI3TrYS3lVUCmjI9+UkQRJR0CNYhfed1uDiyUD06c9keVylNtFFNjFu3eH83j35wnD850iD13lN8uC+uWNwMfv+ioLT7x19lHyUZrgXUYB5yeNqTGWKzp2Kje0m9cr0Ai9rFUmr/X3d2c9veXs1S+Hd69fV9G++vmnw6sff8r9q8N58l0kXV9F0r5pRyN2zx3NlxFCg/hQYYSy4OBcS7eDFdP3kqQumzySvpyWdPoH3l08276UtLWYEmsQpR2WcqP8DEIVVd4K7VgOivVBVjiQQzanhA0Ovlh+FXp0qjMBNkpo2/cO8U4R92ORgWXAqE+t/qHPdPNYZJbpvyex8J5sX/nugMyAP3B89szRhWaXvK7Qrf/J23ZKG2hnu20NcsgaadRN3NmbDGySztqXfOppLc/A0D23ZMBJvgy9PFN2jdOTi/dc0Vd+t5N/ZsBYbX3e0nP03vsP803TJ1F45KNTVQxWtRHZ7h1DvKg/Gsg+JMeT3yHWL55b05wNOmhmSlY7lYaRSx3YM1hSXJXkf/9vo+wifyilMkOZJD5uVXb8quwWHhnW9/GEpSMjOmZY25Mv08E0CKawi7GNFOLqELJ4l+1hrK2f/+OPKZvieNgKnb97G0QzWnwYBfQlo19mt8qn0xkxY3oA7NZ8lsqaTr2+TudKQ1V5pHSjr1pGwQWjGtV0l1lwwVjSmT8nSDoibqWmnnMifp5DFALIu33YuaMDjd6Gxmhp0PxsHDGCAJOntDU2AVLalLJ3aoVSMOrCGcVXgQCJ3opM+rJVmBi7rYYzmgMJM2i4Wi7paG3ENH7xCpbSUtALR3jI69zOKjKdKL44JQ0GePzEPP2jmZcPY6iTUaFOYdTnXr0giCv68quC8ywcxp16gXkq01cd0Muj+pcGkuOVlBu/daWkSiKCKLhI25T5V6GDMAI2324VfpopR2tRiWcFfbCtPJ00NOkuXLTMn3QGDENabYuXDVKcRpFRMv4FuukJoG13YdqvU2rhGxYM66YWR5SGQ5pZLdJ8jBCzWP7xOjikLfElpUeK4cEiDcWtfDylPfJ4uGdan2B6+KCCkdDz3uIIbAPEqWst1tTJpg5KjEXKktHE6nqljwXP0jD1H6X9rlbYh4tco2TO37xtXap80kc6kIFdirIM8DQWwSH4aFcWwrMXzw/3t5E+ViE0DC7x1edkSrbwBcF+pzMwXpi2PkQgmeq8jIC9PItCtNP69atYhT8fzl//fDiLIjv75cfD9dnr4PY2FuMvCfsxYa+rkK1nOjXm8uxN8D8Pzqbbrg5v37yqLHmfPm4mSF3LOaFDd3mGTlX+ZkqCXGkXXGZNL+EGAcmjjcg3fKUO+K31ST0QpHyFD8F2j65J2P6Qtu1gPPUcdjHDRNHFKseDyaefORbsMorMAOZ9eO9jYJ8bLCWuyy9wTdiXtAF+kB/t7hhshDfx6/A1azn9MnR+/vR5jAUnm5gBSl8L3vrdw6TX7z5VCOjfFF3kKNkcfN5f2dB3dnjz9m3r6oOpBD9cvXfHiDBbcPdOlEngdtdicKQIpaOgDArbx/FC4it/cm3/DK7oGIyqRNcu18qfuBlkH6KkY+D4QHdwHNxZqM5ANsCL1fn+S6w6p8U8G2WcNrlOOxtkUWL6uF32Peou/UH7mxInj3viS3j3waaw2w4ptzN0KXvkY/pbrvV//T/NCSoQ3V8rfDY/ASOQgueEq1P+zUkKBEmYRyG50s5GwR1tflpblO0AenN4/cvPhze//HJ4Ff/zTz92lGw02anNNBCmvhuupcRmpJ5RLcbSmTqq0jAptw0SK+ShDSS+jJBRdNITNRXyCGnErCO0AikjuGksrjwVWGrXDpDnjqgncSkldnYvprJJQIF02iz1BJRyQQPCAHNgDI1IcCIU5nBFG/fKK42SD6wqzfx6VaeGz/MsXs+UWsuF4ObA6+67hCt/4onRlcb9lKsOxVMUnJOeQuqnZTJidK9s9MEsbdakmevAqLLb8Cv9QjTFH+PjBRLyOqCwPku/PY+yIWASFQd1nZpQT8ltj4aveibdwFluaDBz9NoL7RIWeup2KaFtpsN3wT6dqhue0i730xksaBPiD6JYLMKzZK2FsHJ1GrzUj1gmr4GBNU0Dg0f3CYlYxhEmPbapgwttNMpUu95PPsIC9bqRILRFjfJY6kme+gevDix00tw7yuhe4cfi7nSSreTBfSpcwfE4aWuVp275azmkusGIdnNYQC26CmcDsPBxFGGnawmuCEVwZvBiduVZcJ4TfR5mNP3YiUWpg4GA9aOOhPGENjNA6iAotLD7jbCTL8LL+1331Ds0nbXtEc7yVxiHVt0eHhxVaJ1grz3ElddDsYcPfczzaUbpLw4vX77sdNzLly8OT17MRz7LM/mtDyQnIGXow+kfeTaLMa0/9MHxIUQJ39CEEeaLZxrn/53Eh/5N3eTBxiCnSjJpI7v0K5Z96dt+aB2PlZc+zopIGptTenJK5AIL7oNTUpLOqwamL+f9OlOaySd/vOlp1/bzokPWuYHxPKuHdniW9uoGj9DI4RCUYgV34nq4fPhZW7DQenAEekWJXVy8ObzNwGEG0oEXvmV9gjlyNQMpiuTeWJdkjdmPTh/jpbjp74sb0WnDETyNim7C8qycLpek7cly7VNeSsryRPgWrA4043w67eLiOv30ftv8ydPHCbUkZVbluvV/8tSapT4ZpU4HRM6nCIUmPjQIXGXPYGMn78VXX4Wfw/vli/D/vX/+b/799lL55ppwnm5elRKXOjZ9kG94Gq2XNCCCUXYWxq0RYLjLjDDttjSW+RzF9S4N8ObNz4fXGe398uPfBhzLISPVj74s7mVHU4kqM6OYlFa41uwoEgzabfghkk5jB8+HNO6MunSfTVHEm1M3jTWNRCkRuCwlgnNVRifAeERmrls1EUTjzNQA+mydBezgCDeNKL3RZd9bI+TCjLOIPuY7uOhk/h0NCzNCATOsaRF4E5LwM83aDtXONZYp/Jby48qAwUkjj/Uy9RbOIxvFrg5VMjIlLSFhoVsXJ/geh35d+0GDwICfztL2TfphmrA1uIEDcK1R8PJf+EqTv/HqkRstKL7CWeotXjgHXzihw9o0VN/YuKbf0jadNB7gudzkA5gQiNSe8tIW5c8KawrEl5jjKTM+YRSbD0fONEiERQT/Ex+TTDpKsgovHS2AuttMPkqqbZw6uoon+E0jUSCUXK1oI/Hkz7+GVfgnjFB64uvREUzhiLRfBh3Jq57zfpCDCvBU2nkLo2jRTH0oRB3clFenr3q80/AzXlB36TwTppTcw+5sRgflP44l97I4qwtldy/lt+4Rpj3oPPj1TEVtGxzgep+wffY06d2HVrEAH0ZJPki+b77//eFJFNWT589rJbo+Styzb749PPvuu8Pz7749PI1/9u3vDi+++/7w4vs/HF4mz9M8P/3294cXv/vD4XHun0j/8pvD02++SZ7vDi8T9tzz82eHR+njLF90VBc0whn6HZZguQ0bDL9ww5PDl9yknZ/AxYd5qDdoInv0A/0p/0buZJCu3+NXMs4GiCVU0bmKK4qOpWd60sB8jgabtTq7A98nD6Vo/Q73rvZap3ws3ocvudL+HLgU00zxxTpK25jabL3zk84gxayA9nycdu4aWeDYPf7u/E3k6UWtM7xokCcNmam/+7pMZ6TuPmp56urKq5tr6R2Y+jEaFa8jnVlRQ/8+JQK/jeEysqRKTv9JegaBtsPD8piifnv2tnX47nff97QYBo588Fd/O8e9e4cOlJ1j7FCgL5QHjj64LMlFw1UXljZcySsy2kA0lp0NKkPEui3TMMr4LWIukCf3QoDQjAppcBs/Sm0QCzMEYTS6SqVYanZh2ub+/pJ5fd6dXvPRwI/V3E49YUI7xBWMRKRso9sgmwp0W23ytLKIGP/kmcbzKoLRrPJH4VIi8LH9d3ZjYhB4jvViB6bRGDcNk+tWT0Ti1K9CKkJhtgMPjUpUCqzCx+h8vk6g4Y1ECU5p4CFPblMfDa7/jEJygrm4jhCDo/Rlqjs20Ng+bEpOp5nON3BGCS4mnHYBY43C0GVGT22rxk9jq5ERNkZ/1LqghGlRwnBTeElX5RTYyF8lnTSt91ZWFTzLJgnufkl4GA3slaZ+w21ZHpO3iXq/6OzeVMUadS/nTl1X+uVKd+EEz7qvC5ziNAqOnShvOCdh6kQBhLbpIL3HvMHRKFe7dgomnYZ19jACnxJo2yauikjetJd3mtQXDNYNxWFr84O098PHz8ILsXIoI52QYozFVv6JsqAwvE7zyNR90huRB3BpoeP2w5uUT2BScOjbUyHS0efl47RxlPnjjH6Vg67K6Nmw+qPODz/tn2fWNMH25NmL4lrLk7J7GoUUxQSHBwRf8HmQOlP66KlPqOMouFhWUWp3QwPK7GkUzxP+xTeHx7HAHtoQEfgvopgeqNfzsRIfP3+Z8Cgo1lnSP44Se/G73x9e/v73h+e//0OVHuX29Lsosyi6l3/488BLusB6EIEHn0dPI7zdp74PWI5RsjZRoM3wt2aHa2RN+oM+jQ/KUzuem+vwShXWYpmEiZv4XPFq4vUtU3l9T9F9fF+hypVC1f/6RYNc6xOWrH2Xztochef8y6urDPbfj9I7v0pfpiANSqfkzm6QRyccxuEXA2vlCV2zD09Cj9lNmbq1HolXl6T9Ev6Uz45MPMvafffu7eH8/G1wJ0u8ehCj4FHag1Wfe/LR0k9PyPl0Kh8uld+VoTetO3HwQsPVBv2uXtzQdcmlUTgdaIWnDeLRX374UVCeKeLXb8/aL779PoMiMwzogs7WnYO7vF6GN8Ni2rQbV0K8+5H5jx55v3A2HS6njPJxYJSGZiuC28fkkf/e3/yb/+8PU92t0oN5nOddY6RVl5LrFwKq5hIQwrvr/C/C5N60IqJ3tJQrEcR71eDMHPzFWfJZaBb/vsK/p0tE+VXRhSU6ZaGEVJTg1TDMbCP4Cq0w+lOjzRDUlMR1lKvdOJ0bx4SpHEVwFbijwAaW6nVaNMSoZYR5xKpcnLQIRYAarRtFLiYMyfqTJw+jBFPjUTgZhZgWClPKvz47xKJTp+lwStIIQ1PTnZSakk27lVmD+/vQRLh6oKny5e2IclOiBFpuiq9RkzKED+yUQ+hhUojGsdgMKpj1QbBleoHUYd7qYfu4ZwxGqakrwWlkVgGaML5TYmFoUAtZePKsOrEu1FJvLAxtBV5g9Npf2SnwsM907OVGcMVt8FbHGtqJzz9xAICl7JYx9EhAnln+Y+H1JJ6mCRxeuhRs7cD0nDYeBZy6piMSBm0LHZXFZuRMyCZ8lHtqhS55pkTuRsnco+gaHwWJZ6rsokwjqNQfrFqUjwlsVp+0iQ9cdCHIO82qLQgJ06wtO4ov8QSwGYZH4XflVIEFjnZTz2Wttm8mvMqB4kweI2feGiHl9qgKOkokCu9+d++l7Y2eCzeDoSrEl1E2UVwUWu5ZaE+jtB7H6mKRUWCPovAeJf5Z4qvsoqwoxEcsx+R94Jo092MpPozSfBCFeTfCtj5h959GuSXPvfj7CVPeg6S7Y/AVXD+HDvoZmnfAUcsufNjnKGS8nHqhjzADNoO94U9NjeeGb+r9cm1TDwe60R3jEhc+bDqyI/f2GPQUkVxnVslyikH0KILrXGf3bKyUCG5foPj8xbtunw7vLu2+TP8NXIdBexHb2Noks543PSNYBJnVb1wrPzec9UOyhGXjaMI57itpmnj6n+94svKt+5KL+q9p2HObfyi7DJLwERpluFteRyPTjNY/yRprZiNjhRm0nyw83jP5A7ehHzobMG/KL/VCr5EP0pSgKcvM2/CoAYnuOt/0nH5qs5FBwtO0+8tvwzdJS2eYRp33sb+kL8WgwbfBW7lrnQ/P9/DrtH/roxEDkxxkwc1smv6ubC0/9L73N7Hsip2AFECaTKVODcHN8zBWhegW1/dc4jWADodJKKVQ6fAxyg3S0Wj1Fk3f2QUU6+7zJ2/th7HCNDhujuIaa7AjC/OzKWMRmcmtMaa5R+E8Zdk9na8T2KCCCVW0+OeHGVmEUJCPcLEwIR0m5ia9BsKIg678CKpRV33LhIU6+NW6Cz3gKD1GsnbhWXw7gnSBveqgnpxnR4dpBu/TVeATiilPmAXxThEIDx5gUgLwBtMzP7AmHtcN7q4ZXARW4Sk2Dr1YY8HYU5USHKrcgo9pO+mrHAKPcuwOJnWP55TT0ds8NV0VTeIXTuAoQ7Gl24ZflU3d5BY/qRZVx6n/XKe85YZ+J9c8GiXwAzyeElNehLY6USZwjZ8Mk24GBnA+XbXlKm8282z53UuTOnnBtVOTBi/qQ6iWN0bJoEPhJW8tEMI46fsMDkWW+CSaGgf1KquUb2fx/UeBvcHp2mL4SSJ506KxcOy4exLFFaGV+0exgOADPuXXcqIcCQ/Tf6YvwXsSK4vSZrU+ymCM1XY3AoSSDqIkUMMfU3JRUC+/+S6KJwoIL0fQvvz2+yo205emLavMoqzuRcFJR2lW2VFqKfth4NyLJUKBSf/w2cuYKOmjwfWzgUHC+LvB707CvyT8S/Cn4FjQIX7XDg1mU8H8eZgBqPbWDj3yLvms11H0HaylLuQPnlu8yDdf3OKr4ay54qm2/XScKIrIqfQ764trHVR+1w5M9b+kN3Wpf/akkvRHVt0XFlLKZvldRIhboyPabFah7D4EjRlcr+vgoezF564dVOfqVam+cqBNWXZpN3xZhV/uzy/36g/HrsmGNgairLbLq/MaCI/TNjP1aprRlw1Mld+L3LmKzLTFHz+PsjPl6bUU9YRX4cKFXCivTn+Gh7iRb6c69NCR3ItfB3IIB0/eaR/9YWBRtl03jgVPMVb5RtnZYZ1SOhvFqlsGxxpoaG8DgfkOXnAa8tXVMApelgj0s8oCxln6fpTdbFBhHldgDm8UGZ5ToeDcApcAbAAXBCFAdWM+21xp5/vB4PTCaJSUnVEfZzs0Qoc7wliEt5dVbeoY5TcbQoZgKgQHhGWOU2hqxoILgJi+L9OxX2RUNSd6U4ZGF5yK9sSCMF01PdzTIVgAZVKcuDnx6017jU+45HKsogYD1zMmg0+ZFQEJo9xWcGkQQ70m9ALne12qcTosIVjBmI6MCSma2TUaXPTljlJmSri7vTCJsJRldIS5usFjgw+HGU2prZzaCsMlOnSa9gvG0osr86acFIaRMF7bOYEYRrvqbO6JZPdL2YHg2uekT3VUf+6TDtzCTp1cWUvNt7XHikcP/4tZAhK0Ra44DAj4pGtombIp839gLk8g9hoJ6Vocg0MVQO5XPnB0DB2+5cZLi29RT2UKU/3VsZ0oca2ouic8YUuxaxc+jYkI9arRzlU4gS1dnrXzwiXFTfhWlgFH14XxZp4Hxyk/hbYeYHdqMemSqKPaxyyk1OXok5/SehLryHTp2u35mLLLPWX3MFZdlQpBFIv1buKtk1FWKfTwxchbfPx9QojVFmVGseUmPuHpk19SVjRTFOKT6SspPwhWaQVwlFoUWMI+pp53ouS9nPAx9WatmWqt1ZbncHOfIzJL58LSGpEjBDecrF+aLmsftsSByPnbUqZYgjA0S5mlm7Zo7LQxPw4fTa7VR/qY0tdmrwpvg8zwG2vabJX1+VkWoeBYPay0bTCbPCw5lp+1c9bbZSy6bkhJevemL21MUUfx6tjyU/LCbX/VlhT6DDwj8lMfa6g9gUT9JG3fyCX8gS+q7O3GDG9Q2H3tJIYD5SENBU1EwxkMB2U4lJ9y66Ea+VM2+UmOMlbgqL61zoLH6leWQsBAI3TB1V1fDF5QSwsH1/Bi8nUH/gZHfRgD2ofyskkslU33mf6oXVl2Xo2pstM/ghh5Q27zxADLLgh05qJtnkKVzcolh+fVsvGoZHpfnEFklV2ZgIf4VvF2+HiCHTWmIZQzFU9AaD75EGlGAXf7/pLt2SrmHY/R1JdVaJScd2zsFgs/pyJpfFOen+MR5IEDltMxQyiKzlv1nDjbnCk7WMIXDt/E/H35zbcN9zI65dDRc5zKdrF4U3aERAmWK3wxLzjqBT7GrQvc0mPnVmNUOSBsqz0WG1yVKw0nbjEIZsIcnnVeIxuMKm0b3uRuGq/vtpiKSB4AutOrawBe+pw5biNI1wrLlrONvLaAKintElf8i6fpkBlFtQ67dOohZ6cIPCdAmo661GUjgVG0R3HH+OaPTwNWQWjIuIajkSu21ymq/Cf/uJMQKl5Ccl+c40axxW3JV3jLkW+Xnw+QiVfeLtzPX2Nz1Xm0icFaFZr0zTl4D6yUBV27HeWscJVex5n4QnZVx8AavhAqff/3GsSPvNoaqAc8tv7TwRGh3unMGS13oBCYHRyFju61n63q2ulL8hnAdVo0/IO01t/WRhyCz6DOrmJX05OmdFNQd03WqovS6o5Ug60oKxtKKLZabTanUI5RjKyuB1GOH1PmwI0yDg4sQtNxyqZgnaBx16ae4ASPIBxlFQGW9PBl1QSJ1pViw67622rnqIz0PbssCbZcIr3wqKWJLoNEhmBWG3XwXgcN6Bj6WDNH6mnzacO2Y1zbabsf11ZouW0TeEUuOINzi0h/MmgfJdepzHiCX/+mKCg563CetYN6dH09ssRhFxcZ6F9cJn2IY1OK6UwWBiVHRn9aSgqeeCBtRDbhhxU+ssKMAr6zs/xz1+vGUsK1I59wWqpcPiEz7cZkndmBy3CwGZCFanBfnkjV3p1fNA1lBxZl9e7dhaq3XI6yq5xNoHrCsbSKWwqrcmxzFJQBQRslrQku2S1t9ULojo7gj7IbmWmA196U5+soN6/QeMXEMpdXeFrftHs/4xMZWn2SHHDCD50ShUDqQykixuC5tXv5IfSdHlm5f+9v/vW/+6G1PboRPMOMm0BNZsiz3JqijMnCSYN/lDbl58eic0oEzY1ZvPfjdIY7YWajp8vzt4ereFOaFF/P2AuzszJm9GJudka3AV94F1EYKkhAaYRl4XD/6X/2n8Wye9mXY5nfwjE5nHtsj80fm9JT+a7PhPlmSmKUxzQock291at1yz04HLimSTSS0VLXzcJkYA4dpmOAhXkXQ6iLzxR9Y63j6ZM2vnYQB6aXjfu9MEcNBS63OjQGsnanDGlXCwX94hkODiwMH7YPQ9aK3ixj8fAECz7Wp6xxEMypVUdDnQoifBLf0Zp6pJxcmtY0Jh6QlqvVlzxlpDgXNIID4apMcf017QglYaNIRxjBQd75R7YM7eQfv903dvKPD08ELgFaJNE/91UcwatHuRGUySN6LFIiAaTQoMJh4kHvrlOVI4Di18HD5T35xE8VmmPqQmlu/Jm0nsW3fvWek1ZycRsc8cUHyyS9uCaK6wCntIHV/MRTeLNzLXnDLx1EJMzOSeFo3MFbwNR6zL2wpis91DSlbMKu63bJx9fqTR+1k+8QwUeJWce79ySeQIqAoVDlYwkWcT7PsK7Vnvu+JqNGiaOQU3ifiT58WusXTXJfuvBeQUgb3zWzU5tPX8q9DSdqeyfPiZPHyT6rLVLYzL6kPqwf1y8ZdNSaCTyyqPDh0ztp85f84pzw0qUHZTTVpIML19N20n9trLOEUmtOHzQYT97OEiXe2tzVlY1v4KUGiSMPnJrim3XX0WznttVfZbAaFOYFc/0bjsoOBiEKnuaGj/DUDIaPfSx5lKcvPrc3YZOpbfCtDsMjaJw8JPBUOTheRgnHwIAg3tJuX2YasO+hhb59VzVwyEKZ9B10mg190wf31zWI5VafFI6uJUTSKXt4cOrkahaNIzuF9WD74F3lmgyeXX2K6I9/+7fREec9bYVMmrZiGJjhi8KuLDPYTvvLFGeNsn0sMk6aCU/OMGBxRxO8kufBfudK6N21iHckG58Oya/K8B0F7QjTPOJSiucFp+fqpWJNazSAqBm1vXxul9CTChCjKBbaq1evDj///HO9zS5gT1lhpBCj32PKfUo64rFwAh+TLIXILdyaNg3jiqkog7UzklswWl6qgvmMUrg1wltMCd5YiFPWgg+Ge066Zxkpy0tRi9/6VuEop2UlHC7LewfOVUc2JCy8HfzCyTOv7H0brHpLN36UH0dw3b8XhZ2GX9/eCnRFdARk9AO/LihveSiyBZdf9XXtfQYy+7iGbVcDH27hur9fMFf4b7nb8eq+94se67r3FJNwSgz/EsUc0RDIVXz3U+eh04I3edY5qPjSYGiuOvwWn+uKy+PRN22F9AqTNni3/6y8p7SehXeTTO5bRjv0hFuHKy9E2NUaXPHxtZyD/2edPPhkBDMKJu3ctFFa0bIN7zRp+NGaXyRk8md0nvBIlW4KcXVC/JekEW5KMwUH7/BpcKE0I6VDtcBz7Xz6JkjE1afvTHDCtN1q3+QiN6LoxmfwG569Ex8RHIi5Vglak6f45Nn6bMqGl/f8Zn1uLNVVBynb1qHL6j9Hmm68454HczlxFO3w7azHVUZFOC/eFDbp9IFTeN+vi5K4yGC8+QIWHYY/2tjJEaWfjtV+1mKnref0oZFJi/+FkxVwh6c4cAeHz31Xz4a3tV5Ir8snDbli2tJyUemMr/B0BT75MP3QPbhk55s3b3t6kDoIV+aSVd55W5bZ8hxclpdHuM/y2OBWWqfG+gw4vDD4qVtpssFYMpMDo2lTr4E7smulU09p4dnn4K9snhabNh1aLnpxK3zhygnDg824AjvC6hBhrvrRysy5r8KLT7NshacBwqwK5YT1PnCtzSnDqwFGAQ8IiQgDeTGHxmKBIX4bICMSc7bK6JFhwWNGbSM4eo5gGCBPh8uL63o06ku/3e5Nw6eRHPwc5I0glNOdhiEuGGmT3GOw6SATlgYso0wnCPLJczcD38QnBDERXLl8T17Y3IiAELM+lQ2+FlZ9fsN7MlP31IfAET2r1YVZekZAHZk9ZXa7dUbYno/tEje037yAxFFMi+6r0fftIK1n0ykrb5kpnWCmYiY/L33Yo9M1TntYMBLTptTZ1pUX1zLSALo3X16IYFDGgslrJKPJwhOeMjpNhR6iUyH+WL+ENWLvJEDlCJZwUb125j2dFBcPlpEgIbPaaHiWL//i7/Ajq06ZzSeP9JtfymvBqSJLn1j9okezrTJu+RkYTtojHvFgmLJf7V0PFmGJ3+LXzMGs4WTEH896qwVHUYXHXU1n4hdWWl9/iHKkEDuVGBjNz6JjrSV+/4qE1yn6KkPuWXqmIFPAeArFQGnROvhxi368Nm09q8inrdp2aGtQWXqn/y+Flr58P/kotiq8ndJj8d0LPLM93V6/9cFFF9P5pmXVtbtP+UdenbD5ZupVBQ7P4jD4HhkMvnFdesGHGWhTAj37NNc5GHv4dr7lRsA6DekUjm/BXTxWeMoJD1FiegDFZlOKTSuUVN+bxfPtB8mb4vm0TP2qH+9eOS0vMk55ZA65aMDsuT5F4mZxayDtapDZj+QGTnkv5Vj3w2dOyyFTvMzNoLDEIp966JPK5MhLXh4yaSy6wY0ni8cAGZksbddNnXLSvpF0eGJLz5Wvt3JYYqYs5RdmJgre768uU6PJZ422NEgtccLIKoqZxZ9KhY/wxzKozC6avSPL5If7ap+WKR+Kedi7heRClJN4CbH63Bsx1CROoe2XZfbpAImo1QapOgorzAwG4ZCxYOJNMQbuDHsSl9xpyOWUj0ict+q7GIo4mD6MjXFevXpzePPLqzb6hI9nKa7RSRtjU2o2zSCfcvb1BneVJbxMsiPWIlyVRMrihYNNwXGLEVcaV7goFy4ztWn+OXkCr0cDxa3df6t8MNRdOr5xWxkptLgtd6xD6kVCy6fc5d+HsVdd+5wRkm9qYRWU7jl9eS4zpXN5HWMW36UPk6R2Pd4o+W97bn/PredFi5bdqZMRFF/zexh7ntu7pjmxRp206Og6/tQh916alW7lW9fb9+OnHY5ux8OE+g00hK18Ojjf5yVwdP4VttJNXPFKXC6n51t+n2+FUT7HNFFOLL/yOCWA37Y+0CmueMpvhVcIVGGOQhVHSFdQhxTLKsMfafaNT8a3DYiftlfqvQ1Epq6U2tDHgKcjlfglNwyGZvrSRrX0Y4KK3OiV4ouaoOCkbWmJ29hKeRRFKBX4cB7l1j7+9FmPOJsNOWNNDH4nfrrBe8FhKa8K0wrtXDs7MWtPnltm0q9+tPIYHMIO7TsiSoN3118IRzldB97l+w+dmqsFpkz0K5+fcIOXfr3kw8JzyRb3xR81k5eCsgZYGhgALV4IrOKXMn2VnvKCZzArTJ5TxrNnIxPlad0p4Vw5ZVKonskpihF+Ky04C9clq4ShJ9kqj/ZwbXjra6A5MDjhcC5vbuEGNQagzpU12AjAymg0I4dwoHzS8vK3/FDGqGLaRfuc5AknHVx5h4pT7BcX78JTAdJERgQbgxVhCmrny7gpvEeAmccuczhN+0u0s8Yr2kmHeewEup6R3N0gvGNsDO8F8qs2jnMyo4nvhgBpxP26ENgYzwjLqIUfYmVkatH9y/1UwrSnKc2MMOxGMlZKHWbOdxSFZxYeN40cpjJt8T4K1EJuGDODkXo7mXijcB3YtIZjzpblYkQIt+XhA8/SRacp8T8W157n1/cGMdqL4oKp7A5aTKEx0J6i6XQhCia/NpFevOPQWALB7tTo9mZvDpzFCNJ7bsOHmSm3K20FQ+WkfPCllY6FjB5rmmDF9z5XeUovHSPMtzxcjVF09Ja1+cVL8rDilnCxG1dY00zGpuWaZ/pkXUCOAbe5lY5b9+G2cPR4wn9syvGe6zchrp51x/TuE5e0SZAH3BmUkg6dlCBu4dESwaAEeXnzvMqZuJ0nBA08XJN2hS98bqSNh1+ao9e5v6nkjnSSNzDF13eQtAn4xOFXfFueiUDBY4TbEi57uOCUvwjOgF9eWS1P+6T9OnBNHz56lEm82Y+Zzo0POD2fp9Da18MfY6FNv5k1teGLxSfwgFPL23xAVXFMu4gTMgJ/5ZWHwqPc14BwdqpGJqResx4mP5BTH15ILYHwX48CC0/qz+3TCV94rXytO789i/+YPsG7X15fuQ4sCk5/sgbfgSKSRQ51c9zWX9X5nlkIsxFb/za4CpjAST+Ld6/Oy7X/pQx9VNnj0GWDl3t4SKdTisELHLzla9zmVl26JyFtJk4flU64TYHffvtteWfi0o4pZ15rCImDN8X2/MXTTnvir6Xw1qBeG+lLS+ErExxX6bWZmS8yf1naeG7PE5Wn5EzuP4avwOGOM4qJn93+5CU6BL/wjq9NsPSQQBnly6RlyVfZLQK47t3EDaHwj3tIdMoy/nCHYjB/K0GeKYtUs2lS0ZTSe8R0z6qr0sxIyghPZ5jFXgI2+cIkI+RDhPQ+XkPLz4ubzmuUEaLZGZY8yyHoEtht0M3LQ9aJX0RdxGvY5hYNUnqfFzzhYHqGw2pQYU2fe55bjUXhGS3Js55NH7hqnGnYjDyijHxsUDphnPRDhxmdFL42K/M0yZExuFVGNxTE7+GsTqIO+7U4OCxaUYhX7y+PHXbO+0ubKC8tKs9tv9z+nlvPvW5C5LY/phk0+3wbzm8660W7tGAMHAqIoNsEO+YPHXS6xm702sdRcHtFC4awujWgwDhx0i8Y+6nHnlqywUX71W7ruvId8wY/98vdjLuBzNEt+Psylq+Ftu43GHu/lN3t8OUIhT6Fpp0C2/wE5b63/uV+65PyI4sD2w1g1yC2G87Ii9wvObA2HI3gSj9yxVPAgpoGWApurQOWH7b7qdP2esLGMGNNTj2Eu5YGGy266zPpTrym02wdB0cnrINXT0eenPDx6jG8q291ILoJ7noZDRSCWy27+gjlpNWH7KZ2XNts3puawktbrP7M2XBi5uPjJlukFbfihSlPfK2Tq8uDszdXeOscTwGQD2vAI8zMlHqAVdwCwz1F43kpQWHot+STdCw7a3dr6hPe3Ko/px4Td+I9sJeFx5Evy606SrfvH2QEpcRAYZTAhVv1/vhp5BdYjAcwQrnEhwYJ87xoLI90/KIlBWz5aNYxMXb8yvA1BwEZS5gyu9Gd+eAgnsqap6U9P/ZF8TB/rLmoqeSkZdPwQVIHKMvaEpu0LMG1nVjFlQEH14V0371rh5mRgXRPHM2EYYyQWHic/vUF84fJc//hOsS5TjlhJLA6+gshTVekCsVdL+5aS7w54h59oxMlPqQM6kaluQuMBBeHNl7SBe1jA8NllGmAyr/5hTOmMr0wHeJOt/ZaJHa/aCptHtOz/RsHLqbBCIs2y3m2TkVoy68c9Vw4iecX7I8bs6x069lV2NB6nRAxik44z2lN05l7T2iBxZeH4pRFiHTaanOtW/xKa5AUaFvsTbevI9d6CNr4c3nueB9ciNyt5KHhSOIAIPRCg1xjCtV3vSt06q7OODSUbrw2DKzAqM+9kWU37gTOKR3vOV55m0VRqyKdtt76V5Xi9qxsZSYso76k1a7Ttu2IBZlSUqWlbFY7rrbce23N4xP9CNzqjI0ui97Syr/gNS86xYlHvbt4PYNGh7r3q+RpWzgMrGnfBY9yMdMT7gAh8fp02jRe59P2SdHwcNtRuRGRxc81/9apIqVtfNtwfw2utdTjF96ubfNtdkD5aLjaO6mOdeWaNmkWTZpHnbd7vLX6RBJU+Sy+59XBzJL4BeMIa3PuDSJZdxQGvwaYYc0ZjFQJz16ClUcd9nB/yy26kyHkBtjtqwmz2WxmoYYurUfc4hGebFplsNp+97vfNWwG3RMuHZi//PLL4c2bN4XnKy3ffvtdrbfK2w2WKzkhPxp1fbm8nnptfaa7dZMOfy638Bvaa7/wS66UPdns5fnTbn8wZqfmLKuQUSfatv3jl0xb9Wj9tzLMPjwIbXhcVcsuF7ctRIa+XI7NMPyX90loqtKBoSyrZLjzPoI2PvcPNn/3cBVF5xDn69xnBJGC5jP9M+Lr+lzgEXJtKIoozMYqW502TdQKVqik8jNiGpxaWZWMe/xwrB1hYEEXY6no6vzihHGmXRG+CiiEBU9Zi0ji5PXMlTSmIbY4ztqIBrjRyImrhWdkH68f2Ya84HBgLAVihGGkBGejNPlNvTx6aCfqwF9M66oe8nAV+JsbZXpTCMqz8q3ps308nJQLD52y5/jlOi0d+taai2D6FCVWPpqhSgamfa4PTcABY/n3aVdha/3WaMvzegdp5t3HLRz3vvXKPyLtTznCb9yprr924betzqveHfx80XFOAnNtoV7p9rQ6hm3pJ3/qzZd7p+yjUim/Dg1d66Ot+CpBnZ8CC/qVycpt2dNWM/0oXdJvZStjOVGN7/2WNk65Sm3J8Nj83k1dd/Xc3BqMVZkROGn3Ti1HsC/PQhuFl/AKpQxgE074z0zNXEd4LZWU8g10U4PKDtfgV0GTfL1fKKb8NbWp48A9QVtU8J0KNn3jgv/U5xRGagmvsk97CT/24/ihx5TRwddWDi9s3U9dkm/54FXf54BSXhp8fYvOlH4Pdk5/unqfvpR7Xzu4iEybj7ReRxEF5/TpTtdFQejf8F9l78tfdVtuhXP7dhvZM/22OKdKlIwpUa4W0NYfmz+K9d497zqz4rTZlyqu77//vnJFGgNp9UA7w8J+YDfP3OMH864z+nK2/JNfPLcUDdxHhp92qOv/5JCDD3DGfiakXJv6K5elRj577Uk5iw5T76FXOkluDa5Tx8qdmWnDp2MIoafr8Kc2B8a0K++VNkq6OP6zf/M//9Btz9DKJfVP5QGzVd7GD4uQURj3KL7LIOaFcPfOqQyyUXSXV28Pn9PIGL7vPeCQD2GIi/PD+aufkz6IfLg6XLx7e/B1YhV5+MgiqN2T9/vuioqYR+7cde7DBkEe32LIMF7gei8NMcfiS2NF8al4T7ZPZZomI7EqVgI4hPGeysBh0UQA57re1fDduxSUksJwBJwyg5spUmnk00hlLtzVUVSIlobxLiEn3ukuDn5Fx3XMU2GG6ghubaP0zVUYeBSBzsBCfX32tlayOJt2vGOivI6qk+/ct9SCu3LbCVMHApxMkKYjotx7H4gwtXMPLXWMvjSbNC5lzPhu51Zf1kbqy7oBW93gdic4efG476XpNLGgQwqFhQ9Cu3h4gZnqBY/UvcIkeIGNiQK1GwuCZD/dX3sCzmicjAXnDn4Yl4CUK/QazdAyW9Ym/Go5BUaZPUGLngsifAi1ZixxJGsJiZu0ylx0lV5R4vusrzXxePVvYBPy0g3olps2E94SxDW+hQZv7aDOed7gFs/cF2/tHX5KV63SK/wtbr2fV0svGcyC5CZJCmTKiCeAKxAaOL59Gb3TH+b9qhGstIkovCCMckkVpq8REg0bxZWAeGGU1EYv+SJUQvz6PAVY0crztF+047RN/PpOoJ2WFB1hKm0Pek+WabPxxW/jd4K35ScvmD3ot7C2eHmnqsVpPv5MfnyIjIkMSX3s7sPH8sFHGWBOPdFhSj5+ZForJJ1p+3W27vvk/2CXX0Z6QHU2I8+ELvraUH1+GQUU+fT63cXh7CJyMIEfIpy9qpGOH6j4LXlzZ4rTyU/K0Yf74dfgWXYtjlOlNgyMkrE+uHhnFhxf837x8uUGw/cITdFF2ac4AwTvB6KRF7b14euU+emzgfQMxq1looF3f72uQAk8TKO8i/wBv4clp7/7AoFPQ6H9m1cOlH5/eL5Na+JP+XqKVTI5rNpyLhpZAulAN7jcjdWJTvOuaNo9/Vi7aRsDgKdPIl8SoB+kZYJf8qVS6jYtRn6QLwyCxzGqUs/ws5fN9Y0qyfQf70XqReSaGQ6KU25X1iI57WAG63v3/pt/9S9/cAzPwwcsFRUh0CIkY8ndv2/q8FMSp9misAI6TJtMd2ytT2VzvXsPc2VUwXIg8L1sqdLXVz0L89P7yxAumvz6/HB18S5pPrSSiOq09Y6WQkyvH2ACL7/OZ3ViI6JgCGeK0fe55ugvsCmWQ0+e99HCnrqQxqlQSANUIV77qsJ1wlJOCKShe5qKRo0HOhUIo/UmVwRMRDlOmumEPVOSYCPV47rgHCfMaESjayQjFS9lyy7OCQ+YQl3L1MGb0wlrZQ0CyT+jJHhIJ79ypTP/7d7XHqztKboKBPukMXUCeqWdF75lkd1z/ILHCefrguNS8Laq9+OKoZWUGBrdEKPKEwPpKOK27MDMorV6pBJ5DqQKW3G2vRePtDMHhZav3PiFR26PbvCbAHXpNaDhX4Upj4bnVn7/1HOry8AQt6WrE7bgr3DtKpCkyOMW/zW3D6eI+rzl0fGgtHxit4Q3fUGkKOn7nMdBvneN31qp/+HnrvlYQnmaNlXdXNsQcuzrNM7z8oRf029x3PDD8EYJXFAIPQpGXH95DoQ8b3HSx02pfGA0PH2+aZQ9eaBXqy6/Y1oJmi7XlieDdhtXBd/E4E753arOYkzSgSnPZpHFU3A+tGo3n37UI6rUYevXprO4bqyTPnFDR+GjTBqf56NlR+F1YAxW+m/yzgv01ulZcs7/ZdV9PFxFZpxdvu+Bz8THJ8puq+ls0FBj5bWY1kO7lPVa3+kPyw9PnNxKB4DXLV5EETncmQDv179L77goC3UCo19jiaTuaf9hyg/wipbWTgZQHRgEWUqSMdD2yn9TpZfxT5887TQm+WD90WCbCmLpUR7o6/uCnCnI4p206NvNOQk34DVgJpPd19LKfWrce+VyFJZZoR7yjOabfG1L51Ye1pnD2L1YT4HhMV/GJ0fVyWDfoR/lnYS4tm+rV8rGR2R/MLmKxRv/4Cz+Xe7PgsBZhPt57i9TB2twQ4zVgTxrQrstTV18+RILyckHUYh3725hn66j6ByXg8lO89kItZjNdIqdneZjmeBGHei2zH7e/bxkTWERwpTaEIpjHXEfw3j8gi+vuOZnQeVZOAW1lBDfhopDtA5RbrmVZqVThnroWO7BVMY6uWSVz7kaOXqPh5K3/geO8k0hiPe8nxo41i20ePrkUefZxa/phD3OmtNz73MFbxhuOrA8xSEeXivO/cKz4fEd1aY+4uGB8dVzbWeWlpN+pdvDKpwtbIXL0+my1Lvbu+Np7Mqf0dxH/Lh1v565/f3erXSrHA4N9n6F3Xa30/wpt4eN7l/LR1ys8OXl6sAknU6+5o3vuoaOGC9d13rttt2e8eBxmjMeR/L6Bm8EnFqn3mg8A41aLMeU44Xpd4tGK/1tD9MuXeR+rV1XGGpzaSKI+opQfADWr+fy9q69O52UsGnXaZfxK34fNn6VfXQ7vshNblefXnXc2kSaKqXp98vDZcHeO88LB342vZ3wbjkta/ktbXiXl3+1v3DP+uqCq2yv8Sx6EMT6zipjuTWNnH8dZE7YiUduu325+qUlEDA97+u73MJFWPcpbPisKU6yZ050elp4AdPpTRtSyBqb6v7X//X/d/jl1c/J8yEDbrNvU7b86lx8N5zJGIPyJWM9r3qwPUZJPei0qDTiDWTIxJJBwo2Gi66cMvgVNs/ihu6FIz5swVA50UDZZn/IUzxDh8wO0Hv//N/98x/uROEdDpfxPvt/FlP9LEx/lcb3cjeEtsq1Y0Rgx5uTj349XPfLskkbhtDp735WkA0iEZZX52FIU4UUhBfGjQY0fJgxzGpUU4Faq+1DG19ZXg1g7tLOtv9PpZM+GDgEFwQjKCZyPzRpxBBCaGRreyUOXEsg6R6kES8P5/E9hSGjotkF+r5lSL98JNKWb/ycv5fyEzeEPzEntw5t7Qg/kTYbeF5ndM6I4wQv/9pYvDxVvMEBbSh96eU38jGSgis8HXZthHmyfKa87fHoMM/Cr50xAqH12sJXfHFJuW1X94RT4tBj5Qe7shg+ocMceZW4QEFfWBhZtlRz6w2Z/NYS2plb9JYHTHfK21ynCm+4eR6MPQ28Y0W/rOe5rty17HZwuZvPJ6HBuXiG797dhsG1nJ3fu3vBp27F9/aUrtf8qY++uuolG1+aNE38EubxnvjlFn8ufI/02cpa5S036QcepSbncvj45NLu+FpY0teiainSx1dpicv9Jmz4TlPman0+PWMLP7lVnqlPfWfxYGOO94N/r+q1BY9im3RVDsWN0iDYN+VUIR9BvskKClr/X5Zb/hVWlXWfR5gKd2VNyEOAgzuHOVP4S4FPeuvZrBU6uGvZee7XxpPfy+M+5fP23cXh3AH4ue/B0AYBKcqsTZiseLSG6oqWcYsXoeZ+PafUlrtoZAqxg+POtCRtQOjXDlo2wPbqlzD9KsAb14MCIn/g7BNnQAVieY28ZBE6n/jdu7PDk76fmX6asvXzq8jtP/7xx8jl2ZhD7pLRLN7KtcCHJ2vK84tnz6ssWYFmmuDkvmfiBrGR6AZwuSdbtvqz2NRrZsVmH0HLoaCkTX0p66eRgT7l9rSzc6lrKlMZpba51+aFHbzGuDkZBfCbJamRxVF2/+SHLwcHLJ8lxbsAoOicM3ke4XpVBLWXOVzEpOSiM0MEVloEdJQdrc8EPVoxIdR8nHU+xpomqyA3v8rpM/3cTDDGqJcX5xkVTaMiYg9GDsNhANOjKsUMVcZiulQ5aYf4zHomroqDV5d0iFiXip+fX/agVutZGp+ykx4Ow/wzQkrSzQ+TLmGU/6ibRp+OWFP8IbN6mI4r4XMtUyQf/NenR8AQ349D5l66Kq80aJ+Dk87GAtQ2a3NKEhyV3ayvUPzBVyXillABv367RxcezL0Tt65N5zke04GGjksBmgN/1I4WWGUwnSmU6OBi63i5cT+dzXUirImW6YNe0656wjcML68sg/3eiXDZrojRxNuzEhIHNr/qc4qXddLcdvtwF/c4eu/+VL5T3lMa7TY3W5hrfINzFdqYLT7Nd3yWpt2KQIdJAiY90TRhAimT8fgTHklUckuzwd34YSg6vrMVuWWxjOI7xR09ft7iwD36Y7zwwQUODU9YmyTwZ1o3YRs+0BncJQsGUUyFkeeZgoexnx615a1z3XxwWviaFKyoDs/PRpNRSlVim4Jz76oPtz5b+Vwt0rgqsuaj3PT35EvcutcXxZu6JEN6gkn7hIpZMvDlldmUYv2c/Hhzdh5Fd304O59ToGxM6dSlNorQnWUBdSw16hdebddWfYtPn2qK1PvUlnF51o/1HbiiP/liaUZfdMZtGUfupFmHCShJn4a39nBgxNAHvFA19Z2PYXv3jZKLURF5RVmcvXvbXeNDl7RFfkPzUWa+mu6rBWZtfHroeRSeL92Tc76L2RmC0BDOyisfoGvgrRmBVjm4j8UIPlzRfuLTu1v99T2/p7myMEOE5gXXwSWtY2CTtbOhxn4HabbD9iN3lMPd++/+P//1D1++XCfyKpWljGImx6r71GnF0ebzwVTNEiCf36cg3k6a9yFuhHgQttnjQzTz+8tYTBkdWDQ2n+44oA+mM605YaiEcf3idZyR4SyYfojyYPI+TKcwokgFUqJOpTIU18XVfIPJRxJZdV3bS55aQEGQUjASqjsSWGNNnM/mUJaUJiKrkTqudHWlZG/aSBobsdCBM6ITjpBrerFKOY3baYHyXJguYcKrOHIV1o6ZhljPGtc6oXrPXLR581jXcUZLHL6XB+5V5EnTkXIqQul0RL6hXLhzW1ieW+GdW/HLwVNajEyxsoLz2DpqC7QFB30W7hSfkZmByVEA5v/USzxmUZIOGjxzb01V4asjF794HWmFjds6f/6Kf+77LICLthA+ZW1hdaf7ld4VbF7QyjPlDV6NuOVuwp3n5bkFk+uMfpzLPt8xz65qjfeXa6qB+cvrpyQj2Llj2FbOybUk4n9wqNDMU7KNckNTPD9CZglPfpYfICDMrXzh5+ZLwKpMB6hxURxJkRv/0Sv9EpwNR6C6NpK/gtvVv7jF9zDizbUvqPv2XDps8XMfvPf4Kj99BB44ba0PsuYMnntsFb5Mf24/L26TdzZMjVJ21Xf0T+k9D8ZJYwBNqCe+m0YSXwEcZVc4+UHBQHO+Rm7K/8vhMvLk7N3l4c35dRRg8oEZ3t8mhuMrMFVM9QpLHdW/dIJXfqHK1H1Ls+gxOI4FpN9RApy+V6USr26OM0zidnNQqhjD554/RBn0k2PNd1KKLT/lkJXn5++6IYVSYOmi92WMAnJWOoaFstAHjVlPpi3NaBmYJ0G/x/jM9wwTh86XvnwT2NIUq7Sf/RMfyO4NjnKmvkOf9s38yAvxo8QiTxNn3bVffohxEaq23upafPEI/gj+ysePlKpneNcoCY2Q895/+z/91Q+JTqTGjRn5EaLX4fvZ4ULg1bpLIRm3hF6UBIUSZRimh9x7U4IZGbDoKDtfHZ/ty0EkQlpF2/wReBRNmqNKAgEhh3F1IsQxMknSeoytkaRrOSFuPzgYOI982iTM5eggDUzoDzNrTIQLdhSBBePAFmdEhglKUHEtZCNunwMaI8RNYxDkFFcw3kYHOgueefwwIw5KNoQss+pwwZPzDIoGbF0255mfRh5W12yPUodl1i8mMN1gBDadn7JjiRpJb0oj+BpVTx0bFD+4r44Cj1Jie+bcyeMq3GhO3ZShI3b3atvOpqV0qjyXluqda3khSg5s90sQLisLk636g1GCD3Jl0iqrxCfR4OV+c/LNbsLk3zw8F9xJM+U0LvlNr7QuChCeQmZqdPJyvZI92mODCeeBjbNvOrD3bpX3NXdUdreiPbec4DjlBc7CaYtzrTLIg0/anBz6y2eEOmn8BmeheHsEhszDI67hnfy0iRmI7nCTThkJrxWlbHG9p7zkSX7lpFxNot+5ep+uGVoi55rnhJdugQE/ZZr+VLte4ZKfGH/q7dc/tEzM8niE8ixl5Cs/byrDc6xSsuQzuQNvfTjKjjDtGYsfRtHx5eeWC1TSJZ9qCu9AWxqWZtIMvVL/hBGaPnSKVs5grNWHZiEKoetFbjsxvdvmO3UGnjakmMI8v5rpTDMt7JG2lftWXeWnv+tz6o4F7UAcHJMifD0YLzdPel0SNO3H1FNol3nQMEA6m5UBMpmhXdBS7bG+cirngstSdpZj+iXz0rvdIenHujND9fTJs+YjJ8kZRw3Cjw6wC1T/NsMjrZxrkKwg8pdCwRK+VGOTi3IqO1K8Nrm2ye7SUlnKRoSQd2ZnWK1gJQyqoTnSz334DT8kMVlE2fWrI6kkX75XfrJ29ik35ZugBT+0qLyKZ2Td++/+7T/9AdIYvDuagqxdjxI/uG8+l+USouvVVXQWNb1bp6N9rha35kbh9ZM1V1E4hDIiF88wWZSU6T7WC+WnslV2Cbc1Wb1a4fzKJJgg8Ntom5mKGEY3tvnbMm/trVZX8ONKgFRYpTmWpYazNfY61+vghZkPd05rcJiI4MWIixnbgHFw4JjFVVC7sIV/Gzn1Kv2C54JRZcInfb9Dlqs8GFN8FW+8hpLfocA6XV+yD0z11UAtN3nB6ieLMmgIpD4bacJ0MBq3x909j6orbF3XPaf+tU495J61NlOas/lHm1QhwuceZfggtA4TY6xkWlNce2UH77J4ywEh5ShhH5/7ulyL962rNK5Glq5LKbVGeQa77bbV5ahkl2+pp3onaMNrha3wgbd3v/V8O5wjlIQPtHHgr+fFB1zuRvg2YsLaYeeuCmdSbW0UT3EXmr/ES5Jal3du8Bs4hTlwjmU2bpSitKqghAKUlmLbfiNj/LbrVt7glXhwk2rBqQt+X3VbgkWz5unPQ4M2vIbXBMElCOeGx+nUR7ChuCigjPQd81WF95kwTj+4XpbCBmeDPYOB1HTjZTDRZLWUOGkIweM0pvTCCgsg8sfLzbEKS+87VWxnFxeH84vrw0UUwsW13ZmJJ6dShvW85iaHwm/KnDYY+hvULj6sM+OxuaHV1k5B05XCUj99lPzoNGBgmVV6+vxpXz3Aw9P/pjmmf/GFNjUGK3hQRvos5UHeyHN5eXHwGR0wyTRK4zLKyT4HM1g2rpCD7oG1tiadQ+4fU7al67jO8GUg4pm8WHx4FVgrn3rQL+73fXJoNemFkzlVogH2qMtBlCdZGjpuM4P4gAIGS215+AM7dNcaMZQ+XB3u/dP/6W9+6BmH0WMfM4IJ+JmHffri8PjJIyIqBI+2/3AZQRhkMvKxFmdKwTrau7OLw9mbdxXWqUYUWxRlGtBZlTiFssKciCnNVbS7kQMmg0zwCgPNxwJZDK1Zm0h2zEqxhmmiPM/enffbddaDWHasQK8fVImkDsrQiFUkSe/1BkLQetey5nQhzpZazISR+JZfAg+Dupa5Uk+mMAFfCy+tbdqW4tT46hSWaXr1MV0KXisQ+F10bT3DHGGmj+k4vOlBcdfvr6rgMDcmsShrRIRmwud9vEetu8VjnQN8CqjMEb+c+uzroJwelbMxlXxwdD8da5hqWMRW5KTL6K+mvzxJ0/qHyTCdjlprchv5ygtfiq9w2mgFm+dRop4Hr9AvtGvng3O8crVImTL30vWE/5RNsApdyuiolFJI20f6Dfepy9RnOWIVTmBP+RM/sNyfOtcKm3Cogbrg/rZrPB7d6sKVBvHKrQcrz7U289cyhc3fEa9aBOiwCbM8ST558iNkXP2GWuDOM9jH9/YCh1Un1Sn+VH7jGytmCzeQRdASdfK4hlsqPFmBk+6ET3+BVeCbKx2UnXBCiYKZYld7TTskqGEGAgRvrS28mTzDIeoOO/SIEkp/62tH+h3l1PX/uZ8dd0Etsq6oKFbZze8iXuA8wkk/0Dc6DUYWbfxc+ZB0WNhW/aahxAKChXQd+Xh+SclF7mWA//o8Si9h75PBoGxO29Efwr+BZTCOBzv7kHblanHEL37bZPvxmchO7EZLvPK5coYD8+EjrwhlUJz++PLli1p33j2zfmb3pL4z78yixxDFdCY+Lz+mTujfvsmyJ8cezkvm8o7MU/bhcHF53rU4OzWVo+068E7dzWIZDPsyjDU13itgcCAfWl88FPr+8vPPh7Ozt8UptW9bdIC90WK1h3uyrvI8eeELEeU+TlkPH93vtQqw9CDPtN0sLa1+4JoaFFdlkqt48u779/dDgMcRRM9DtO9Tue9y/S6C7UkKCkKpQN+luhMh/vkiyPsO0kU0//nh3bu3Fe4QqmXz8X3f3bDD54k1qFTKyBdhLiKsfRVX+nbqEnSmFxehEUCDq3wFeu5LjGjiax8jDHOCiUEJmU4jttrDCCtfiRS3YJUQuZ8je06dkysDbPgsJ+3egQFPDcItGMLkFb4vZ+UX59514TZ4BOstTdcS4zuqjeuUygZXODlkpOJT9xSX428wWTfGhCngwi94cNjXhVu03ZfLSQcnZYUCB0c7WWCfHWfBP7S9jkDpS/NhGC/aEgiEpXxeWp93iRKWvL0mrvDch+lBSUFHvPb4act1LFX+3Yhfnrv9rA6rHj1qa0cDaU7lD725lV/41+BwKw13O45b8SuNK6V826147jac28/7tO7GeorP1X3puYWtKyeeJnHtfZw2XPcnd8Kx7SbNVqbW4j8lnqJZ8dLv84Bb2EnzNb9oettz+2dtrd82Ltd05Ciw8H4VTnAJP61P66wNbRRdd3RLm3TupdVHluy4Xc565tDa/eKH27jqE6s/i8PPKx0pYvNELbt4U5j9fI+rnZe56ierDaQvrba8yvbMrTZfuLT8JLrdf7k9fstzhZe8Hzd5g4QPMug3PJj3LllpDqGPrEy6rnGWZkmI9ulwYMlvY6G6MRBGNrAc55B6a3IG4+5X2ejkftGdf3+VNgossMV7vWC97iBee11dOxDDZsapszrclkWrDNd1Lw5dPE8bGPCY0dI+0m39KHVSnjcC+PJNeEi+GfwNBys/ys6iovWvl4dHD76LafqHCNbvMgKJsosqacP3/ZO5hlTNbPFQhYyuCGSM7B4Cjx7PrkppCOzFPDOATCWqoFLxBKg4V+S2hh9HUQxxODs0EVY8uKwi94twp3zj0Ow4mtHwgbMIfKOcXIxIqtRvgihOq5Hgw8/91MM9eGU0I+uMOPo9sVw9ExjdRJIrZWBzi/RwXniAvwYAnsvE8Uak82kjtJ/zPeWbusxu0BmInIQnfJbnhE/6qTv4K+1yfb8uuJl+6ekRKa9eePLK38Oh07nLwHlWnyUM89QRLep0GJ+7+UrGiXYz2scD2yiMCN3huXc38yV+E+jKcYX/vh6ut+vErfyFsT3fgLtzvxW3YP8W/OV0p9swlzvCSDS/3B7m7bxVNrmq7/ItQ/jmvenB4sJ7k75UjR8VJm785D9ek6Zpt9HwPu+KW2WifcOkizfQWffLL0Hq2vuE8bLz6xk/L09hzZRknuUNr9WzsDbhPPHDi5UfDR9FN9Zd4myQaBE36bd/ds+v9zy18/iRSdPu+rJKj3DlW+/EjezKIHTrH6YrvV7wPpZfukT7tRND0ntDs004bzCWGx7As+nfCQaLouP2vLzK5o58Ez84jqzRVx3U3i8tRG4Mzskf2Pqrw6IpO3Tb46BGpXXC1Anteu3AlhIZDxaj4IFvg971ytZ8ZxT98a8NhQ8fWNePdXv+9tg+KGC3pG+QPopswlVVPO+vczvx2hW98FWPYIxsTKXGwzG44V7r1+vzVaqmDLLHtW0SPDsjE/1EpwS5+pn2puRTXsrsSWAG3ORu7u9++fQoyFr/smX0YUqMoI4P6iWkhcr3DlbeFWau19bTmT6cQoPpFAJhI347MjNq62aXpHCqda3qVKzTHLmuUYT7Ks4QTeMvwazyvOehxqdaNspy7JiXNhcjcCvvUoCcOCOCNRJYzOXKSbfK40rwHUz30u+VzQpjVXAL3oLjeR/uyi+4wlyFyUN5T/hJgQrHXLX6wmhoZc5aJycEmr6Un7KWE85z4Cy6rud15Y+CLu0hTRUf7xmfBIwOHPYLf6SDB5ZOJq0y5K9Fl/g+A546cAuP5Rfd9l44V4aN6/PWIfdu5V/hC//W4Ras2+52Xs79b/m986wMbl3/lPsaDG6F7+P31314qLFdiQeCcYTRorHOv/xywrXRqueK26db+bkljJvn2Ha7/Fs6bt2t8L3/Wvgexul54xf18EzohYcMfmxT7yAofOVKiFJ0Tk4p3wpL+r2i+4j/AwcDDpXGrTL3bpU75Z14ZYX54kjPmwQvzvF9kcJJg/abT/nOxGTVVdElnzU8U5ezRpdyQ2cQ9ooOz+zv98/cet77Fb6XJ/s4V7iTC2cX54d38QbWFIcqyMtJI69PhLG2KCt0KycEhvsOGqK07919FNk2h3OQKM7rtU5nRzg4DqBeChR8shDs96Yzt/aAj6llMvLZ86cxeB6Gbh8Gh+iJTo+G48bygsfIXvFc67XjQeUso2CFR+omZeiBr5tr6slzYFVupg7Cyj8TM/+/HBzZdT+N+KUNzzMDG5nMd+/agBFF+PFuFEwqdT1mJCS8dlDiBjkCa+5j4l8aDbxL8Gy0YImwUsbsDSOn0o4cMwJg3TVf3GrI/RWMh0ln1LAq5V74x1h3iEygryuNPyb5vDXfc+GSb+Xlpl4bAXb30nTOObCX666jXJdXPwOS+8FhWZgdCOhM8I53v0bBBMo6MYMimZHgWFDqbZRUuOlQrGP3YK8pSmngtQYGTaqshIlrPVNfHiTtsPfKr+UWD49+/iRX4RwYcC1u4HaKYGOueGHrxdqefRfm9qJqpxVSB9/vMtptpw+JV76jJdffTZiFu9FBOLe/Hv0unNunWe6YdvO3wxatVtxyK37FrfjbvMitsK+5lU8d+a+5fTlt4/g8VGCv/Gmt/vfUzlwfPt/uYUKQ7n3jEl4+C6xeS9fBZZ9W/sLQ8tZqwEx4T5/Y+VoK++dbvl1jHxanDkcvTbz6Tp1H0Y3HY5TWePEVuPFVbuGnTrvFd0Cn7TYhXR9rxL4CX/33TcfVP+aViuWmzOVOeJzSuG/ZgY9/5xt0k2b5yaevjUKj5Lxj58DnvgAdvK7L9+OHU8atNqvfyl08RB5pa9fjVxD4Ld1y0i/ZtHBa4TwZ4104n+VZ6eBMHlAS0ruSgRQeh5akWQfpcI8RoI4U3fogtvpSGGQNZff86bO0Q9KZ3ePTVvgXyeFB/i0aVwZHd8hvQwnLyuyTdcZH8cIX3eFnJ2bthegHfNnTe8IX7+PJK27VrcN6dc+17/CWds08/JYmL7+GL4SvuqBzN/BE4d/7y3/x739IqvwF6U+XoUi8g57vRiunU9jwAcnZ/QXAjKpsXnDqx/vLIB/mQ5BuFU6c9+3swGSZpNQjQ38Mw7LuWIazBRiBwjghkkVd5RgtIZppBpXTTBrNux/v3p0Hph2Bc5q41w4ePooCSLrTySkYVM2HOWyGuciopBUOfKM06QiHCsLUfTUA/Nxza9fgYiJ5loeP8CpXYSl0diyeGJOHf0egcevFc/iVWUOPCZiO5ftTzR+6uC7GsMgMlo04nn2s1msIatp0Gy4FFbjLrfK7a9J151d8ajV5E9Z6J0pHQKtu8U3eJEuaREVBGmRU+QdnbAf3LgpLm/C1pboDnDwvWJx0SVm8i0PjTvgYDOSh6b+knIXXihfe9GVwySc9N7SfzqBe3HY5Pk/yBUu6aRfR+/Dl5Fs0XM79/rlulTOXr7risOBtYev5Zk6x0m5X/5smLkG9O0WV91BkOWn19+L4G3in1F65fV1+Va+dWzjsr/v0K1zYMc1R/K96Th/CZ3zDtAE5kHsKirw4KcdJw1rodCZBmvu+dJxw7a/dU2i8fFs5W741kLAru7y9C5++PpYi+iWmabxa4KxbA7r3GdiRHTammMK/vPpweHcZa+r88nCZZzswHQLtzNbisDmwOLRY/ZJb7VQ5hF/RCs/HNceGf0Kbd9H31KdGJmD/xucZzuKfPX0e2gXP6zkEhJfGANmJU82nXyWNvjnlCxp5a9oShguP6bNmhd53tz15/PzFsxlsJz3XsgMHlj3S8NmThpFNs+Y67UXecuqvTW2GtATDeiRHAVgDbfh14BCf28TBVc6x8h5FIfedZB/wzuCe8r1rWa08AxMyagydkdGjU1Zb3DXfbKpKI3347PivmKxXbzfvJJWMBu7YEPHi8PjRsyg/J1/fb0V6TlsavR9tDJNI27nxjtpYdUOUIhPNnbKDaBDPsMBL611QTL5940qvJUrIDck2UioPcV5l2pBGD1s6aZQvv+eVtpWM3494WsbmVhmu/HJDunGt1+aHYYbx2jhpwFp1gdlyvDNnd1QatLVOeH3pGyWs8SiRAO81MDj5F/wV1gZ+OLQWv+rALXwW3rfrsL9KBwYHb2GrjH150n2MYJG2jLopf/dGcNob42PO9RmfxrvHyLlfsFpG6nq7HF46fuVffh+38t124vLvGK+c2365Vd7X/HLSr7B92csvHPdh3O37r7nik6j6CIll0RVD9/V5qk94Hn/lSKWv+L6PmDZH4wXC/eID/MUH86P3fHSFsd3vnKAGq596x+/vb3vWvhH0nnau6jPTj5sXj08oGbM74aHbdF2+4cnTDSubktuXQxTf/WJ6bvue5eZW3r3nFk9MvHLH8mt46DDW1oqfNl99AL9fhvcvokh6UPJm1cFiwQ22R9823zx4K80I41FcnGdoLDylve0WHH1+LaN4nvftYmwEt7O354c//vGP7Zv9WnscOilpzTrZbPIiyurxY6euTF257pmIouu6Xbx7r3RZLyNff/e73x9evnw59QhdniTOjnLwZrNc8IkMU2/Yzy7QkTfyWHbp6wIJU31pl/wp3fPcT6QFWWFaa9oATcCwZLadCJNw9TXwWO2a6ICxZGX3JuU/7UfJ9Zgw/MHS27xjmyOoIBOAn+/PwmsAsoYuLs4Ob97+nBHDeQj8uZV9/PBpgMTK+HD3cH2RaqbhpznTcKmkT6PXRA/ywr2Efrcn4wfJj47VmV0zEFZx5m4rahQV4cqVkLQ3oqTZ1E2aedciAv/BEE3Hts0V14gXxuLr+laUDm+zRJVQiI5o3sYvsVAK9MTJt+CBwyMur+FWuilPPyawwJt5bunyr/lMJyqHcp5Pxp86MQdG8WiZqfeW7zjKy2V1HO8Qslyn8beGfzh4rqmaWfM4dZhVDrfqsTque3mXm5G0umwujGLxu52cYAqJKLGeAejdonfb15JN+yQ8rNK02o3/mvK64dIWrV3C1wh+j3cFaK46lmv+FSd4pmUG35nw6NRcXYXVn/bc7bIKsVMcp/iv+a/VZd3fDts/L7fgL7dSaGd+3PDibQfevh5HXHPZw72dZvmvuVOdT0px7+B3nN7c6rSn2432ip+B7fCgthGmnSd+U2gJd73trfHjmcJo/38fRWgdCU9tllzjNziBWfxNaW39tTgrM3yic7pfaZV/mx4TPq0wAhKPJ2wTvtJ5NqDzBf93UXDvYtVdXH44nFN06dOsleKftLdbbl/WbbfKXbh1WjBwTvguvE6DFg1EVpB7fXcvQnuVIT2F9urVm/ZbFt7dyKTGJ+3H0PLy/F2eHes1clOZlpSsvStXp3qfPs1zNhZyZI1pzD/7+/9Jy6bktQdXJWYtMN6GFHXRRvAke125bnRJXs3UDUjql7QccTfvRo+/c58Sn7ov5x6spVC1R88IBmZLY+20YPMPDq6tf3hk0XVc5Pw/+H/96x9YY18CIcUdHhjlhCBfPjkb7ezw8cPbMN+7cIRvo6XgTxkJXKWQ8yiRL9GeyWV78FVMfDBYgZ0LjkCsOZ2O8PH9xeHjtXPYwiDxM7JKY+lQQdZcvPnbHlWV3wxTB0W4qr/1PtML61ttV4Hn/ZE11//E0V3Jr3Lffvd9RjLPq7A9axDTr6FZR4wYhPlOuHpvTn4nKHDrjX6Fytu5YZ0CQYNbD1kNoI7U8EUiKJyHaVinGmgq8Cj+gT/rag80LJgNd8ZcyrFjNfe86QgMrhzlmWLolKuGS4NjvgexGNHNAa6XqT8asSpNN5qO9WKsSrpnbRkBYgB5FxPZHux9OjgqzBfPjYT6eaPANg2gXOt0w2SpJtzCkHOoanArJCQKRcK8fScvoaVXaYcw03AJ6nXqpKOqZ8qJb4fGI6L9mhaMVCPtMBuALKDjzAR6zPMXCSGRZ+9SEoAnpt6ceF56v1SkuCVQ0pYHJ4lkFRiPH10bn99x0FZQ4mZwFyi9CuJW+kkjYvwRL5WK75Nw18AmCMIx5aFu3MqTMtFB3gW3YCfTltmtdPkDu/cDv8pqS1N+WvkbknTSH7WcfIu/+eBEwDRs4EzehQ+OcD/92E7m0/PwVN+z8kyObP19Ka1l3aJj+SUQQcBpykiipGf96UOWQsCbWQCp8OfdjNgdGWgb+sBxDV7g1uU+6Z2+0kPl9YtEEX4+HE1ou2cBhc0rVygG60WXtrBHqFbZGfhHFl3men758fD24n0EbuqDNgHYd3VJaIwY+NP+efyVH/rwAjQVHnb1vA8HtwNgg+b01bvpu0CYHVJChX9+XWcM8pWzkSUOr3j27GmnG+/co/Ath0RpRTHhLUU9oYiSdp0ZPJsDlR/6GJC45pnygQw+UEflvj07K82+/d3Lw/1HNupFHwS2dC+evyherEtTwQrWzJVJoWuXrdRJncmZpHHAcze6xIhiYTowQ7v0BK3QV51Zme2j4VV914EW6tC9GPmhG1ZG/vJ50vQ9YXQLPlg8RdZJe+8f/Pf/5oegEKX1MAI7QjUF3z14A/6i/u5dLxBSVjEhM8L5cJURWBr+8HmsMlMNNqQ4PSXiMFf7OAOHaRmGc1TYxw+x5DBGLLz1YjYi5V8VHWE/AmzrdBuCZYD8x6ze0+v36bxQGGL2UOTkq2DPfU8EMH2Y3900AvM47JA0iBnC5IrwZeTg5YVtZQnTkTDYOCVCbxirW1w1fIQqpYC6bYBSeUYTOrcwOKwpBo3Lc4T6WpNrh2hYqJW05qC7Gyx4VPDHUy4EeE3yDV6ZHBMljDnf+qfuFSApe4QBElZ6loYLj3meeph6GDzwHEFEuYyFudI0T659JSPpHA5dhZkHeHNw94KnfkEZ4U75qhziBU056jI0Gzf5J8x16IK2Cy//1X+UU54n4Q35bGYCQn4N2LmBPZ6bei08Tmn3961A3M2wybvcxA2NTu50v9JOeTfhcCu+Yj3RzpqskN6cPCtfUjQ9mszzCbeVbp9+XW+7r+UTOGF53trzmGao33zhjgFQNzcTw6VfFYTn5V2Sh2Unb9xMRxG+hH3SbDSQvnQSH2E8/WilzX15U9jkxRUGon1XNv2jzKhsim4rW16Kb66btVl4gbUpzPUKE5C9hpH0AZt2PiYv+eDEJZaM01H4s/MPhzfnVz0erB9z3XCngGptbbRbTtxyt2lfHt+u4ybtSsdN/PSHqQuYG/3iJmw8EuiTDzMIf/biaQ9M7mslqRvFpi2RC7+BkarOFZw8sNJylzLTj6OUfBDbmhp6W9ekGeYUKS1PuSRtdQTenIE8meOrDPClHEdmKmdI06qF9vrqtOeXWX9jaYbuDA0WW1JWoeUSWDN1200sQZ78ti+AjOVnClUdyMHhF/QgJ8mqRTtFL9rf+y/+5t//8OVT0Eij309F7t4xmrqKf5f7KLpPzsq8qlKCaHcveUmQgE8hgF28u0hhaaA7lJ91OYd2PurrB87MnKlG5J1GriURRFhm7z84fFqnOym6ntsH+bAVQWqUYuqz1oa86QQWMjWkUQsmNo/8JCOb5EwcZh4CDJ1DzCvTpzPltiq/Gkb5ypUZgYZwJVPTwZngxwxwF8a5KLs7TJNXOiOTGX1pCUqEMsrTgpMf+CykmviB23WMdMbCLB4YWQcdqy1ZSke+DFfGw1AYUucePOC+lCM3ikndAIWvNhoGhcusNYKTNEla5sj95B98KOkecZQgIzNXXlinH5JuBhPT+eGqDIxdKzn5OSnHzbW0UO6iG+ZtuYNHsuc5D5vCU1c4No0/+VuG+BKtfq/UBv7UffLA4iY9Cq/387zc/n7osuCfYPPaSfgIo7lffkBM3Aq7kQbc3C3XMsH0cOS/38aLm3aZe9epWyHUNb/rdi9uf00Jx/it4GO8Nh14J0FbBq2S3h796/2+jssnH/7EF5UVCSusgVeYiVubRfgqJry0KafTxgOKbhtw1gkHjfW4yuM32DuF2enQ9PuW0/4yeLacoPYxcXjXANLp/5fvvTRud/qXw9vz68Prt5eHdxcfYtUFFpzCd+tbg91ABp3NDezTdfHJ/n7x/oT1csNNukmzaKJec70JXy/wpx88e/bk8PLZ8+brzksj0SSjrPA+WGuDHv4aXE74gbOWge5kUEFGO5ar8gLM0JKyc2rKyITBk1yl7KS7jMyvhRa6DGz1Gdle2ZRyFf/YaVcp5zi7RS4nzyjW1Io+kn6rO3gOEXkWa9RmP+/Nka2BnAK0xDh1wSuLxh0or3DKTiWk7xfInXt59zIFXQf5mMJRfMkbmy1KBqEwCw6pkmFd3enUQHAKQFNPD6PsHBV2p4d/dopSaanhYkRz4t3xFKJgNCO1L0GuOyOLG4LQ2CNcXbu4nfII6Ap4+MbiqJJIAb6u+/jpfAR1fUTRvD9Fa73p7RsvQLIuSdHATDaf/PGA6TESp6zxc1/F1RZr9OTfnPpwpYPGRGCMQOGZ/oxbTCrXKEF1S71SMcwB7urIOOI2Q9cnzOGqFsgxjBEPRsRkmEhy9W2e/ofndCoFrHpwYMGPlwf9pKtMiZNv/JRvijIYpM1NdczhrpiwSibxLtZBCQDCrCPS0KDlq+0GT/q5H/qtcAy+D+c851+vx8EFv3XMWiON1/RL+I27DV8d1j2/CLSPm+dejunELTdp5nml3ztpl78dv4ez7tdVypV6lbvuj2m2BJ728Ue/e/673D7NtNafdtJ3inC7H6EyPD8l7+qe8ON9PJnSe/2TwyM34hMuTQemo9hcpy/KC7h6GQjhuRmtK3lgKC/pWu6pzwylXE5hhb3BX/iIw/t9mTpyqCekXFN2rIwou48G43cOb87eV+E5B/NLBHBPm2mp0CNqf033Ey4b3XbXJYSXK1n7fGpD16XUF132dXSVhjfVH2q0X9ve/+2LF71SIIRDrSEzMOnv8pG56ouuDIQuS8STvcrSdyk7yzVw9ZPerBrqe13MtGSw2HDxnyybj7M6OMMrEZaKKgvaZtPm3UjSKZm7kdfPexzlva4jpi1Cb8C08737s5EGPsLoCGMsR5Y97YkvgZFwU6n37qEFHMYpr/yS+vY+9TzS6r/463//AwvtUUYBTx5HaTz6fHj88GOunw5Pnn6JWfww4dH0KezaN+DCEBGVBaLFHQBN4X307fdU4vHDZyXQ5UUsqQjnrg0FsWHqYbD5dpTrdCSnjiCYSpOebdg0Xhs9FfEWvoNE21BRdJRdmSMNg4gUgPPd7ofYrXgrF/QCw27R8/OzKLzz4KGjHMrYRozW7SjdNWdfWF0DOhGIE44ZOEpqLKZpQA1cXLa06MLEtrbIGZkYZSm3I9MtXa2MeN+LM8oB0kv4RqSmDVm07q+j0LiedxgcTDM4Cw8trN3pu2gJFziUhju3HpeyG2txmIEbRR0ccz+MOQ6apUfu2x5tK8ovdQgocKVpvZMoVEl9wlyp97yb2MjhE7EbTcP+pYEUaYLkmfW2hac08FjTsR0EcMqJb3lbfr6FN9q965Szd56PYbK3/UZoJmK8OgifqOnKHhM2fp7HJ28uvMe925dd+H/CNeVX0uzzLXC/BWn4qaL3qx6my/c5yd37CKbfqSY386y08CsKdz03oFfi3qMrWOTD+PzTd4EwEquCnPhcytPLV4i7x1/J1/4aPpv6h0/CG9q//Qb/phE6IBYPFeVv/UJerii6KiwO/7HmwK3i4FOmgW939xl0p491Ki3pHAPWI8Fi1V1cx7J7d3W4uEraiLFPLT/yKOUvy45b7bWui9+WF347bLmTZbUPW8w2MmzcwOYGxqTLXWJCu8gAMy0vMuD3GgAlZoar5/qmr+vzTR8w5JF+R9k5HGQpFkcCwtUgnLJrnvzEUXZmx6yjsuq8+1wkUr4vtDjQnjIC9/Xr1/Xyz5ma+njwjTHUXcSB+fjRk069Gqu2Dto+XlrykEUJT047MZzgQf7MOb0G1fIu3h/6o4163k9b9axfdS69Eh5xnwAv/t05PH/+8PDtN08OL14+zX380xcxG58dnj16USX26P7jKMVULBral6gPweUDLoijJO7fG+0OBcpDpTSW+9k6vEYpQS6F1zzuGpx3Jgg8ymaE1xHx3Fv4ZJ2xILuFO+HijTj6ZdzkaYNYGyzBgL/JPMpajQpn8RZoEXfBO+IWt39eYcUnsMABT12XFyY9nFylpVBc9/CXc48uZajAJCQ8rzKWk29oOfca3tUWYAe0ulcnDiwO7AV/lekqLbfaAd5wFL7iXFdaXgdo2yXaKNgW7IsMZOxK67FFhMMmIMR7L8kOKS/idrQcITLtP9b28spYfh/+W3jwYdYbbqW97W6HrzbY+73bl7Hc19Kv69fSc7fT/5Zb8SduOLmvwV3Pt8NJrl+F7dzX8Gj/iZdvf7+Hs+jOTX1W3E2M9dnb+W9fl1tp+GOb9zWlk0yYOGk3gRV5Yvs4b4s5XITrHjyB3r5THE9ttO65rm+nT97mv+Wr8Ci+8G6XaVI+kXZx+enw9uwilh4rLwpuE6sU3ZyccuLfhfvefQ2nvV/ua/mW+3U7TNxvldWdmW9ep072MDjb0qd5NpkXGkjT5Z7IPbICTYSVplFe7oX5pBHnyDAywnt0Xi4Xd/Z2zkMm/x5HdpvWHBky7WjHvmdppUNT8Ck2O+zBdDUoJRuYynCB05NHTyPvR4bBhWtdM5iZOsyBJ/jRTtCW21Qnmrju2wSc5e/9w7/+Vz/4ZM/jB58Pz57eiUWX0cCdqyizy8ODuxE+GMH36q6Ykg+i8Lx68PDwOZacz2s4zcDuSzukHj0cZFPv4JfCU2hKTHwYLjBqHS05nspSkN1tGGKw1rwCoQKymX5EUHOzFN311fVWoSiO5NEhWIqUVaoWgt0/PHz8NI3zuEw5RQcv6aGCixseYiRAeiiy6jLQ66hC3CLWntHa8YwmgttSTrx7fjGTBjaV+/ixUUtwT17wB8w0ekroL1VoA4yVc+qUxTd4zCgnMUlX6ys/V7tQjWweP32c/LGgMxBgvaKtQUswb1mgwmsxzaobaziFtlzTFcKUmywdLa335bZsbb+ZskTQhCfvIB8aSBPfcrVHgFgnYJV2jVK+4tLLOHCENa/41LfpT3SFc8D1esOyi2u4PH5wCw8tN3XdYLdAPnhsMJdbdK1feOVempVu3Z+ee7kRPn7q03KB5ZM2XBT8NjpSFvG9l3Z3b608Ab0v77k2TcLiE3SM/5VL8KSNvxWtfeXqxLkkua/f3fvXHXLJLDXea4Hx6Fw6lZ+29OKK+IRx+qfCN3TjmzLpU/fCdS/rTQvOVW3BNKo/8mf5Sl/zTqlBpMHs1oZBp6WpxJHWG8W2/HBpGekryvGVlQrd9nMW3Qy8eHxvY0Stu3iDtKv3BnQf+gXyX6Ls+r06ijCQLbGYjUpNWk8lD5V/7Y50yHV5dbjNi273z9zQfcLUZfINDG7B63Pi9H0ygeIxA2Nt60UUlE/feEZTpEmOhhkkCDfDVot5g41eZPC8Z2e35KPuvahRknJ9CsgMG1n4LPKH1djvAFJsoZkGURaaX1ReszYZBtpx1uLgwaOnr7t3VirehhXrhZXPwU19zRBJXJolvTC7Me06nZ37Y1SMcw3uSS/fXk4vWuXuQ5rsOpW8SMHnYYJ38eeb8A4in4P8+YfD1Tta2BRdEDfK+hxB76W9OCMKjbI0OiHrXgFGBouQw8wKZtbeGaYJMipPFwkTx5kaVcV5aXDWqYxWxFNO5n4JOp/H99oDXE/vdVCYyDlpVoU960SPoxSFX6eBFl7L7fFUrvoshlv1WHUUzgvzvMIXjBUnn/zreR9nHa5KLvHrHZWh/Sj7RUf3Cx95XHnvwnRQsOEWLdl6eN67Ve7CY+GPrqtu4O/zrbD1rp1jwZYIs9B96ei4FOfdzOvg0pPgk+59ArVnSmy8l+nN5a96nWh0opWyVtkrjOfW/df819zXwhfs29e9uw3za2n+lJN++eVuP++d8C9b1Cp7lb/Hg7v9vHf7PF9L97Xymy6C5bfifg1r+GqU1tfib7oFd5/2Vz593FV7D0/IsAaRIxz39/Vkc4XzwFjh+3qAt2Du46UXViUXmWWWAm/bdELZ+eI4Pu7RiRl8+yr5ZcKXgjNIpvBaVKd11f/rNFAWp9w/5f+UA2OlW/Xg90499SntYlbl9dm7w8+/vOrRZum9STE0BEO9KX5uD8c9GbJkAXjrPGTyBx7iv/nmm84mgaVcae3It3nQASRXF+eHi/N3jTPIOj+/rKxCc3ngYQBTmZYUynnz5k3P3lSGT8t5x5qThkU5Fp88Ueqx6q6u5ss5UUAbb4xfdOJvO7D5e//wb/7FD1HUh+ePDxG2AXDnIgrGdOF1rLGLfkqdZXUvTOidLFOAdgV+sogbLX8ZZaNSD2OeMkNp+I9Js0YZlxdnUUZRojFBzSl7D0LB6WdBGPPeq9Ixlcnsptlpe1tQoW2EpizHhVF0T589z2jiU4h6bR4jsNJYgfn8+cvDN9/9LqOaZ2HSD8HZO3YhWuAiBsuQYwli7BTe8hFujcBdOx9sxJI0CEcBcUZPi2gak9PYnm8SeO6ViUGkYX0NfJ1zBgAsN2GsKVOx0pdxQzMRnqU3ajKKEYY5gC+zpG5p2tQ9TJuw68uY+KGVMo2UrfUphzCFe9Nu+BaPwDfQqDWnMyev+ge9WmZrXa3A+5dfwttuOnjiwRFH4faYt1jwGBZuLPXu6koakIJU81QxwwOYOO3O2tSGXadLGh6uPLi9D55c12u4pEF3ApOT5jazz7M7dZ40+3T8msaedCvPyWuHyXMzbrlgcON50ZcT7n6fb6Vd97V+BQlvmLJO5Z1gEU5NuPmEu8RZg7Jmwx3r2Cf9Z6akVngtvr1PmypjWVYLX3zjflkU66pxe41r/g0/buXfnnpffmz4DPo4fM43vCNXdJ6BqukuszOsAXyO/vKlhiAWj26qCCj1IR/aF+AS3zXA8F4tu9QdH3bWJH1H33Kuq81eLDrTde9Tb/LkOnHEwmUsu7MMnt84FixyJGL68DnlUIq8ctd8OvxNE657rrRvolOY50V/boVzK2zlaR3QZUvifuJu8tGKE94+lav+7tl7z6yfJ2Z/Al6f/fB+5B8actbSyKC+9hXZbrMIeH3HtvLgS/s15dN+nDz47Cq6wA76p10CKqiZWWL9BjSUwPWx6cukVR58zXZpT8qOApP+LIruXc/2DJBkZJGGSv1maaiesOgjkYGnfDLKqyNejoebz5zZE6H9pbE+izfwljLXzNWiGZ0U8IBSDBovCfuSeRgmlbi6uM4Vc6bsEKLvNfSVgWjt65i1YRyAAKUUTbPNyQAYjSJZWn1jxqTTLxGl1l2IOgLrZPl0HUBZeXaVryeqpEPMHHA6QZSSfuKEEZbayxffzhlxm9UoDcLKq+f2imS1CE9CX2fipyHGCuSkd290s4jn2XXlXelW3Irnl1sdVnpMtGC1E0fQqpdGwah7HKSXlpMPJ4mz03XFC3fF7GBYkOXEg7/y7530C/bKv8eRW/i7Nv0GBl15J8Bb4+i6XfjEiNj0R7RWO0s/g5L4ywyKuo6HFwJDeR8jdNa14QEOF37hNmWd8Fxxe7fiQ4Wbz7t0+/t9m3C3437L790+bJ+G37f9eua5PW57/7V6/Z91LSd9Zl8mv9y63+Nx26X0Y/m34ez9uNUvhsduxn3diQd/n3ZfX2Gr7+HhWc+ZGYxJvtJiwPhtyvjIE+GjCrrNyUIPKQOP8frvsmjIquurDMbJM10qOShBCo81dx5r7yxp3magfG6Qb+PKpuTWiT3ex2td1jXOddHZ/XpWj3343i06rLosXljXvfO84vhVt5UWfM4zGpqOffP2LGXa7GFp5yRbqhiDC9x8nUBe9EEb9/YCkCX6p0OmXZVhsEXB/OEPf+i6H8t4ytu+tfkgbQaXoG7w7ivmlBqD6JdffjkeWO29PvlQXzmcMoRpI9dnyWvjXh7qh3YbfaJblL1mExlIq07yDuyhGbicOP5uT9Bg7kr0MYI9o/NPUVIfP1lDwiypbJSRd90+fjJ9Fv/pMkziQOKYn8kDOcTzgVWLiDOPblt8YCXfnbszrbkaJXjkHwZIuZvyGQYPQls7r68hLGZ1z40lFqJSdmV8TB7iPnX229M+M8Hrk3YxxYyWT4w490Uk8IZA3GKkma6ZvNx0ckpmBL57YQt3yrUCIYxmpLO8Z6Mj9VemKT4+0APHQnfKSL45si00iEJ31RnRvS+txsmLabuDKlbQaliDEp/wePzkYRT/lAEnem8pAg7K6LWcOqgaGEvAnOo6tF506pUFlBHRwKHwZmrTVM/FNo0MZs8OjJAAC/1X+30kVJLGdOZsCJiwFcevtrp9XR69lpvR3PCIeu7jbjtpujZVP3VbbuI2mu38SrfgrnQr7bqn4JevlYoPboXtn8O5N6+Bgepdh95gjtcf+BO+pzhh05c6mt14e++KtTBtxnqLN6ZME5UPXBecL2nblaaj3vhFh+HzhIuLn/KXteteOnjOdeVbtFDW8N3AWk5ePHe/u6jtCozQejznyt5zSn/+vHCc3thfcwfM2lRDsOIJbtYn3Q+PdKD8MfGU2uYpuH59XP8MHD6SqSekXIX3TFs6FuzsnLKLVRKrr2mS3mYUyu2o6JTZibpxwo71Lk3mWf1GNpziit+OV9fzPnyVsYfLrX7ArXLkmfsZrHY2J1e7IW0ue/bi+eH5yxelLZm55LC1VqcpffPiZS0k8saSka39a5MJR6mA37aK8eCsTFOZnBmkQKp84/VJM1HaifVFsVF4ZNTF2dsqPoaSHf7ffPPy8O2338RCzAAn8syMkIE8xfntNy+qLD175Skc2nL0d/WnmE19khnkYWUi5Qin1L31CxIUY/VIfPcF/MXf/Osf7kaoe6/u3p2rAD8LcrlW8X2w4DJ8ngqs3TC2yFOKHzovzCx9FoDmej8krXUx0wtGUFdJM8eEmX7oS47DtmEcO60Igmks21lFfcFhSY/Y95Pc1wFUru/e5Jm10GnIlJO6J53pj4eHP//z/ySN+k2FpymKGXl8Sp2GIWbLccVK84kDw5baeV8NIw0xm367WiAvMyFgrovZ4IexZgOFkeQId6e0S7eYVHpXR+uAR9gLS5J0JmXOqwCm5/pipQgQA08+W4O53lOYuRY/o82k6TuH6iN/6mjaD/zjdN+pSxZG5U7cmr7TGuoh72LsVU/plbXCCktZ86/Xwiw89JF+BhYP4drnpGne5FG25AkTXgHb+0BOWm6Vt9wI0fgtvkx/xCe3Wz1W/n3e5SZ+q/9Gj2NY8vUefyqn9Zg4fqU9TefdLGel51yXX89fg7nCe++X63JDq71DtFN5HBptdyfa/oZb05bLabMqutxXufFxC6fb+E5c6tzb5triNtjS57ryNFXjx7efcW3jyc/pPwRUrQ6bILYBob4weaXDGzDuyK/3Jxc8kgT66NFp+PSFfgYo/WidlIKnO6CKXKG0OoBPv/lgnTly5DL3dlueX73vcWBn59e5z2AMX0aBWG9Gr6n/VrdcZzYKnjdptdwK29Pl1G5zP2nmeaU5XSffKf/kXWGWW9DPfZ9Lu8jM0M/BH14ToMT+3h/+Xt9B1p/JuvS4QDGTZ/BFLs3RWpW3m+fuZtDN8qIAnz17nvB7lU8MgG5Aa3/4EhkdfOCXprGM4hNM61UuMoqlyMEbL9j48oc//L7rf14Kt7tTGy2lpS4cWSqPNhcGnjAw0A6ez1IvG3HgQnbPe9SLRkP/NdggJ+79xX//L3+4c+c62vXqcP9uTNnP5xnEXFPRI7gDREa7neyqdBqJo8E+ZAS///DfErJ26kTEBTG7BH3w7zrEkA5RMHKIHEvs7r01HUfpRECqYyrmnRjPTU8rB9bF5XkJo2NZI7yy/dTIMRWhMDXW99///nAvDYdwnZtPY+sAAVPYGsTzKAKKIoolCta06NVVRhz5IQ6m6kvuqc8QdZRNOzWfxg9muUdEOFJoCL1ZksFfmOmEyTtM6j9eT+ltAEoszZEOmwbBYCnbb42Sq3yTC3N4HqVrDYuCDK0p7ypYlhMLesoxB6/RUQ4eKq9ex06ZNOuZQ18CZzrDLF6LX52x04xJU2XqPlcip7sv83w/NACDsOpaStBo/TOwwZh4oQd6T3EKTEh8EqorSVKLppgt3MZzXnPpe27bM7eELIeJe020KmmbPYyTUFkwTvfwdJhBYQGHWcowiW8Y3Ca8u1B3foUn9w62rDeflbEP2/vG7fLzpY18uZ/8E753p+el7NTT89xP286VxwuIs65oVtqr45amHu8tv4UNyAWrt/HqneflC6tN2bac9s0/tMIseejRc/gjafG7dWhnHxK27ceNU15yx5sdqiUeHgojtR0rJ9QCDiwrZeTZwJysougoNmtWa8bAtKU+QrGZcejMQ+KE+VTPhy93DxfW6c6j6N5dH95E4Vm3i2g7fAlOs06n/lNvG+Ogcledis0WPsgUz8VznOsK4/b3+zTr/uQm3yn/0MAzQU/Rueq7nE+AoR+5RgY4a/Iy1s/LWHUsqMexmO2m9L6afunl7RRRw8G7sXjR+ljX8uETuaq8h5Ht4rxrTZH2vNKyTjJHJj9+mH6PTwKMPPJSvnN7yUHp215JW9iB+zgK9HfffX94FiWIfj4Fd/7uXeUZS850qPVWnytygIU6wcdgXHuS113KUvfI0McU/kY69eLrKl+Cl/zKxnd/9S/+5Q/378ccfHiVikXZHRwwHEsqDIRpDp+TOIyFoYyKvoQ43uPoy84Z3dy/FzM1bUfYHkcGIcKHDxdRGKazPlTYHZsyFp1jxQ68yn6KFRkEidA2VCo1AnKQ9828vjydOB0KoxptrQ4TaVVF8CLmuB1INoMEUpRe4AaPUZr6nQ0e8DFSm40gGgFjeAGeEE+S1gWRlpU3nXwUUqf7WKNxw4BJG0ThvDqXekpHSTV9Ogw4rE1wHI9jxPTk6ZPAjNDR0VNGRyA6fKEHvjypOxiLsWt9dXRTCZLnsezKBNN/5h7egceN4NKZMGTclg7uTZcA8Dl51Ytb12Rs/uXCQskzNBFMNqGts1DRbdh+8nZKA/3QX0zbYWDLW2YsXoG44Tdwtdk8o3e5RwY4rbgAKl6rXpubAVXCNzdlTZ4Jn7ji2vIHjqiVb543+NvzXuncCIddrsuv8Nth3Nfi0e54v+G4D1/lft2PAFkwb+Tf3fP7NI0L3OP9lmY9731yJW5rq2Nd0XnSL7jCuEVvz64VcvH6wZIP/OJrp/R3gBefHpUS8M7wd6+E/PF5ygW3uKQss099QfxqPuTsk0Cu+k6fI7P67bk8W4e7lC58SV5df8ig/Mu9w0VMu3eU3YUdmrH60i9iT3QgBKcUlb+t/nD4ouzQTWgCBrOTG/xO7tiX4vb3N9Od7ifNUnIjh5ZVu9plDbQ7K5R4tHTv6EFXG/Mc3WW35N/7sz87fP/d71JeBvZReCy8+74ykL4CLGWnr5KBAzOwOlBHbwdHv6+yfPTkUdKMIvJ6gf0bT6NsyWqDdrKI3LWZkLHQI8PS7n0RvDsql+WeMhNmEw1lCj7jRNzTyEU4qLc6lRLJoI7k05JvZKc6apVQo/TQEuR2dUXuW5etTIbHvb/+d//jDw/uvw9CdmG+SyFnkVIsu2Syq+BzhGYYoqeFR5nYRWO09OlDGDnW2f27M0ds5MbUZdbW+vv0PjrPETtRXlEulFKSxbFo7ADkIT7bSKepkyDIUiCY2pRpRyMhIPYzc2Cb8HwXLvASwNKy0+fly28OF92WGksyeCCgDhYtHbhMYYvRFA5Cj1mczL1epAzMhah976MMhmhGCcNUFKuXXD2vcOnX9KQw/o7vbKUBNZR40w3iKdc29Makj594T4XiDB3SeEYqs1M19/AOfLvGOPPeTimgUK/SaYchT8d9afwkzzW02SxLsMQPzU+uj0mro8JLSYsJVz1cV0c8jvSqRHYCNPBde3pGoEpd3FvCKFE9ac4ERWqFJkxCt/HLioUjfLjCTIZjOcWwEXNp3dFxwls6AHFNn+DRfyd4y49TN+EjNPrANezXeU7+FL5P09dwWqBneI9fz/vr7TStf/EZWDf8httMs05nXnFt/4RRJHns86Kl6/ihkwQtT9otXdOu+wy+Jk6Z0hJQW5r0Q7/er3JSCzgtYasPLVh7PJXN+8Zav1kWfmHFsdQNjHqyR/HbYASuttHPKRi8NDykbfFVk7WMpjTCD7+bbVoKbpQbqy33LLpYGTZI9V26KLSx6DJYjGAmQq7Tb+y8dErK6zM7yyPI059ik0TWDF3SI0qXo5JN3r72lMF6nxu04794dGnc5tb918KWaxvdCDvl4cks9DrB3ivC6bcNDyrawPtxZsMScXj5zcvD97/77vDs+ZNaTWSqhME08mmsa3BW+7v3FYWxzPTPGDIpX7y2IGffnb1NzOfKewZFSo2M+xxLEc0NwCOLcm+mz+DeWtwjvBCYZqLMCvXklcgeJ0b1hJQoas/q0Bmk4NHdmHgg5ZDVfa84deqMgDokTc/vjRwuWWCYxlX3xf/TFyLj/vX//M9/uBsld+/LuwztY05+yDWKqp9ViDLp9+mMgqyVYabY914/SFCQf9rpCoithrDWxCK0rseU7VQE5iryUAnRShjEMB2JmXT4YWJt3AYNIVWqZnPCjPxk70uMYfTZUhxlGvwcKPrk+dPD+bkz2d6HoHcOjgcDcg4ejVAPDMRCOx3NqxBoYx7fiSDywIECRludjcJTto5shOCeqQ4vDEWh2cK7mI2HJFpgPOF92TOF6iy+cOCry3aAGSkZLGhQDEKRtsGCb7ddp3FMrxpxed/EfDZ6mZ5Yykl9KDsuKOfZWoQjgmYeXgenSNVn79qB0gZFNpFrpM1hUDi1LRPXl9DrUCu0QAQO/+WfWK21lK62NKLrcT2BS3ChNwWuDdBSZgKzzBhlz8ER5NJKux35ITgopXkTlzylr0RxaaaWUXkT3Mo7x/oJ0q7j926Ec8JSzsQNkVZacPbPTbI9r2vTbflvh98OW26FLzyn2Jtl3/CNETfxQx+0nGvps6VdceveNf9+M86a3ZqC9HI7mq90TSO+ZYMxeEx9hck099Ku/o+eaEu5GX3j5SpD7UbB6UdNV8AbjCmn1ssdA8YR4NO4w2ODQ3DPr0dL4bfIgo8+AB2eJZtcfXXFmpF3Pl0v01+8+zmvFsxanUl+3cbL4n/85fzw+vwqlp0vkBOSkTw2KKQeq2mgWZ84zrW/Bkpyar9Fu71buN++59Bxhe19Acct2i7LeA8bvcgA6dV/C6xspICQj8VkqvObb789fPf9d01yHmVH2auj8r3QrX0c04XCHVD7pUx5HU8IG7LHkhQ59y7yFU5fYkA4P5diVHZldtrHzB8jQpuQXQ8zYDdt7V7TwlcbW0/85uWLpKNfDOSVRIZEpgRJtUVfz+9TFhlPZpMpyP4g9KjCjDK9G+uNTPJBcKLtTgZylcl1Ucr/9t/9Fz88f/jx8ORBBO4XG0/CMGGUpEqjzujB6Ml0ooyEnabl70U495iZjgCn0fI0X4QNUzFlXWtl5Gr9B4F9+ffycj4qGPKEoHPoqIbDhSNQR7PT0BoCspQnBWdnVbWtMtOxTGE+jUlsxHL27qw7g8xhU1byYk6jSfDyL/AjlHP1iQmKU8OYSq1wbgdrcVUUOnzzJbwjaZhphISbUybYh7HSmTRg0hZGgJQZgsPTZ89Kx7Egbduf9wC9q6JzYTjTLQSJEVXX51I39J7NODM1moRh3u27fnk2VeodRTQJQsl/v4pTndBZRjBZ1ZR038UKHuqAxNrL6wq+5jDn2s1Urzg4wLlt0TybD74SJGnbuvRJPK+utmibIqrAC320azu0fElfSyh1W7tBZ/ScumLQ3CUyA6HZMGQAMt/MQs/p+MquQEie/gh7bbFNL8MVHo1POm3ILcu0rJ+rJoYSzlIXLctacm2d1bG4r2viUqf9lW/mLb374V2Pp+uCUR/4+98oiYGX1L2On/quaUDPN2AlX5WHad6kt1bW/G1PU8onuPtrCkx/jZeubdxsiTOzMHARBU/rn9ogjTc8oHw4JV9hpjZwqMIMfF5fb9l4ODTvC+GBS8m5EkDoBN9wZNqBBRevHdPO1TMpiwwpZwQm3pkulRLDy+TA9aUXmS86aDWD5FD3y8tRbN6lM2VputK7cl4UN5X5LgPh6/DGl1hllxkI/vj63eE//nJ2eBsr0JpeOSX4te7IgpfMPql7Q8bhzfIZ7MNfcOxB1XCVLnXQmu1b2q7MFnmQeFN6FEPZJuEo0GnDhPMJrV/tTCa5T/aUBZBwXDtySSvo16tcske/pSgEaT+zYdbKvvvu930fWbuY6fN5I/xahRb/MJaWMys75Xt2Xouss3XBV13hIgzOZEzP/I1h9CR5ycNZtohV2S+is/v05c8dcNgR+iSDdrhAjUK29+PRw/tzlmfKefvWC+ZvQ7fU0Xfuwg/YUZ3UA0+x7K6urzqI0g5PWY1PrFeqLMMntDTblrLRiaLu4DjR9/79//IXP3z5dKX0QA3QYGix0AiJnLCtnSVnV6Qm7C4eVCwl05CwSSMC+PBeiKOZESLpuzU1aRCGlYIRMaxG6tQdvs+/Ng4iJAxkro02oqmjAwK+I7WMVKoYiks0+uMnVXaPozDP3kXrpxWth1WIYjBKLjDaYBWCiIhBZucovWl6o8RP3rGU0rRHxtmYOzk1IHzFj/BI/cOxQ8wxsy2ecntm1RHKfPBJo7J+WWCCnjx9nvwUAAYPbEXl3rSBsilwTI7pMKU6lU4bbMrPKOl9RqVGcTbwtGxlhqbzSsQ44fnrdTnTGvAcoatuCdM+wVFZK617rvUOfvw43QDGcZg0NxheuoZt+dEGD8GrR6klfqzoiV94pdrH56G3+JSwxStgaL/w1abiBi8ZW09PuRa3hs1z/iVk+K4+KSd+wo/XxP0qbJduuV8987fy7R3M9g5eDd2CVxmee93CWs9exx3vV7ug/Ybzn/L5dzMsNK7yOtIUHO0ovqAnHbqjF16VDr9sPEOB9WCA8KjRdQ8D5ztAK3IheFBNX4HtcXCk74hv8w6/kUFrUNbE/uVvrft3qj6D75FJV5FTV13msCnCXgJ8S85cRGDr175ubaelQ5691hOkujHl1Zt3UXZvowADL31WvtIn9VTgGrRCQcjwXe+KZ6cu8ziDuHGrb3JoKL3nU9+ZsOb3I1cy+Fuu4ZuXbrXncituufJ0MTzBhvs891K5IQ+r6nnk5MsXL6IcnqY6s3ySlJ1GlLevEGQATcZ3GjJy5ZGpxm3WB5wqv6TT6wzwfck7bJAnszvob/8FWRm5lwG0E64YOQ8CF38wepRb/ZJwrOF9SQNaU57qc3Fhhu6yeLX/B7d+5y731gNNSz+IMcOiM0MmjXGAq7pJi0w1lFJPNIH7vX/3v/yzH9Cc63xtkLm+CtJB5t6XJPxEYxOKGonBNwQq04eDnS5AQHd0EyKZ8uy378JoGBdBjNSNFmjyeUN/g5HydCIE4jkjoWlUjGZKguUSZbw1numJeaeLAGXOPjx8+7vfpTHv1apTQRZPG0MFgyfn7EUgyg4J7wvvwd9L0cxijUsgg6vhEW/wmKvGrOIKIYcJhxHhabRDWXQaJXCaPnE8RpGeknMNxJYz07gfy1xOjTCyAkMn40bZ6YTq68DoeeHzbqxRc+Zdx6S8g4dPaujsxTV5dTDCxNN0OhClnbrtHeYSBrep3xz5VusRPoWzdwP32CC9Lx8WhitEeknbg2+k3NMsUheDDtO5kGEB2u0mU62DsNJY+4EZGKVXrkPPSst6sIe+Sp77VU/Cp8FJnsS5JxDixPFC5IVrvLiBddOL4RXpuSC2uL27HbeVdiPtuu9zqrYPz//ec/t0ono9hp/ilytdci3dOzDY6rSl41dYRxG7sBU/MxOnwU6C2ie3Bi0FDWjXmvINRReentkdU5ZLybkfXysx7ascZoyLXujKIker7tRtXUYpGAj2eUpuOHwSVZ5mPZAHZpo+9NUmFt1lLb1OYYbPLGXMKSkzjX9hCSay4nPK8gWDV2/eHn55cxZrkBJM38eHykt9S6s4vDl8N3SCtOvix+XguMKXYps80y5L+e3dwFj1nPpzLWfnpFtt5X4ZBJyw4rp75tBN2kJOWGVhHjWnwfLzZ0/7rhx5zUKqQZJ2XZ48JTPJ6PPzi+atDE1+cFlUT6JQlPYlA4kH9w3M53AM+XtY/MVFrLSzw+u3b7v2qQ3seehAv5jRI5ExUVpOdhHeNUF1ii//bM90Uv5V7uJDys4A30CKlWywtHhHHtOklo64ZGv7+C9NaODt9+cRti/y8GgUW/wduzBj7geXEIQgjPn62cnaFIKFTaZjrCbTCqbJeExTIe4dtwjLlMOCIuhUghNPSVVoJWwxyDQQBI0KYEkpatwRuoTwYkRX6SlQjI7YFK2FSlMFfRfQ1OQGd4gWQmZU15e2U7bpw7EY51zKBXt1em7l9Sz8CGeXfjHfCltpuH3dVh1W2IJ3GYYSJk6Ye/UW55mCw6ScsKU8WXPvzueonWlgCgRs1typgyznmV9u4SWtK1qixUoDjwVj77nbz3vYwpIzQsfUkemltJHXVJI07NEw6yO2KGsDsk2e4Ru7b2fn3AxytlMv8ux+DjrY3psyus91T+O924ftcbvt9mEr3bpyXwv7u5y0/2f97fL3/mth/Gpf19t+uX38Pt9tv+Ju+Kih5ZoufEgA2RRgtH7nYfqipQfTV7kSPBTe4mF5lgNvXesTJV661QdWmiMtGha+JKEj7IS3X/QrCfFte9/K9EHm2Xn5MUpQmuGb2ZjSzSnhKQc2UHTOcv351evDf/zxlwyML2w9iRg60XLhwS289mFfc1+Lh+/Cec+ff8qDs+jiKkyfcN07z3uYt3Fc4atsHkzXV69eHX788ccqI/Li6ZNniZvlHTKRXBaHpgumsysNps2mLRy1M5lDNtkz0aWlDGwd6mF/gT0UrDlWnfbQjinh2EbwIdOSNfJhzs/U76UNd/Sklm+++W4G91u7GBTjqmVsmDmUvmVkUGNGzQyiqewePxm+cZay+k1d8PuXMKkXvHP9dM0qC3FznzFBKmgKMQT7ZE3JySQA0uIOH36WCjhfjdYP08d3bYhEI8FS+Tx1o0I3ZQSx1XhtUFo+OAhbBBw3xICgPK57AY9gwhZTrCs4HDglDuGZEQCipFslzfbqQEYDXhZN77WcWOJzQ5Bx7nlwOdcVP4wRhsojzy0Gk2bhsw/fM6008HB6gXTCa/XUsgzOqbM6ctKt9Jwz6TxjAqcTSIs5faH4+++/b7qpz0wfT/me4absk2cJ8Zw8cFTusX4b3r/tppy9W/n2+XUEG4AuTGeEN7zca4rpHSbHE8mHXUYweccpyuz94NI2zKi8MwVhwK4RFFeDlAi4pGc9Lp9/gQb/dMw813cRiPodv/Du+1tGdnFwve1We+/dCnNdfj3/n3W3YXBfK3+5le52Pny29yt+Oc+LD1eeFbaufHLWI5PrMS1LO3231lz61F28GJ7l+62zXPuRzYyiex+fTt2+NWJp3K/Kue2V1TbZXMpjhVbBqlfkBEG5DhLX9ra/Wyvqe78Gthvf8h0shVfwlP592dmk9J00tWPAXr097w7My8i1q/j24/QDdeYW73Ir7LfckVabX3V1v/h/D2/v9nlW+q+lXf1xpV9upd2HLTdxYO42rsSRFT///Opwdnbecr3YbSd7Z/RqyZo5m/VPg9EOGEI/BoX+OOvDU55jup5/8+3hybPn6dcO+5jB66MoPIrq229+l7in7dPK4txfXJ0n/YdZH4zC1MaUsCPFOPJ7DV4oz76PuclBcMyi8Z6XTnFIgMF01wcj8+G+aAM+mA9Zgf/23/3zH2xKuAwj0OC0JC1IAF9fESB2LtrV8zHC1gvIqeSzbwLofoCGAcNROsTDPOswH71MHmRZdISPOd7zs3eBrZJMZsda2Xb/MBWK5RbP7IQUBJEFkjP1OUSGrMa46mHHmCHKLRRWud9//4cePQN/jYIQTG3x6mPHI6KCUXO8jUrwDXF0CASDi+tMscJhGkj4NPBiqo3pjDwRNCFgc2XuwMegnDppqDJfnkv8+6PYhTlQGxxppNWYnb+OY9YPXkY7Rqnzft3DR15rYM5fhmnfdroGro/CtF5RsO5ipHQV2GAO7uPWvauy+BXrfmgUIRfXzSYbLl+DsXcTNsxFf7qmq9WSa0dC17Z96JGRmdH6Rubch87J01288YUORtoYrK6zggd2Aop38qwyZ7E+6fvcu+06Yet9w+XQasH7+vPcL5/+eyNuf+X299z+SRvfduJ/lecrcE/0XLhMaMO023ZdMyb7khq+peF6jR84N/N3A8UuXAecdbxRNNrMC8Zdz/PsSyfhk25y0Z9k2fLz+VdktH/L7r810Jjn9of2wTWwmmvj0x4tazIWnOnvD9czZfkpg6FPrLntNaNadgZD4RPrcue+tUhIp+EuDI4jL95FAP7y9uzw06s3h9dnF4frhGXIfehQp7NScJjyBx/xcNnqJDyXdc+5Lx2L4/hF10m36jN59mlK5w0ei9nDUtYnOiw4057cilswCi9JVjjXtdUtL4+22tIUn3Tam5ywOY51BQ4Zhw42gzEKgENXMmbkgWnENbs2CkTeWRvLgDYDWf25SzWhK2v5Km3zOlahaeX5qHaUU2QZhcs5x9hmvFS6ys4L8JZzKN+WGXh0QF/5QqPA7I71xJElffUkhRpwhRqhQ8o2SArvkKdL7noXT9mWUu79v//lX/ygUhcpzGYIoyQCNwOnKLlN2YUrfMQwVT44WPRLAPh0vQpSej2lPAAx4cfA+pxRN1aqwAssh4DazorBKDuLpZCyWyrZiuTqdEboFfIdtZmuss4TKyxh1pEISgvRpsdw4B/+8Gc1m2t+f7g6PE4jYiBpnKito2rcviN3hwAeRmYOd6E0zEChzsiGqb0E/CgbDc8RuuI7XdOF01HOmLaNDPc8m+uHq/QaaSmyxYRrbUWZhHuS9dlGoLVux2HisWxbeug9u2Gfv3ha5X12cX74+dUvGVx4yROzfUo958OMFvHt+JQ31Rs8QVmVievrHmGSoUdwS/kYSgprL9YverSZEHWDR5By3XttrJyj0FTP3Dcm9EWfgK2oQ5NUtuW1zIQNBLhJE4WYxOBAvOhua3hSF37iR+mNIi/eN5y0cU0bBndVx1y34NJW3YW0PHcTfXRTVmOasnXdwvbuV8/xezrfdjdTn/L/Gu6E7ZXdXG/ikKdeS6qEL0HI30ivXdb9lpZbO1C1WeNDz1pz8XidUtPfE7jFPZj4Pm9wgJJ3YdMG3QR3fL95hxd6L4xcyX3C0rynOGDADSxtvtadreu8vzLddZmr9WongVB0pjEzKOZZIBnRs94MwFkb76L4rnL/85uzw4+/vDq8iqLzAvmnyCEbQ6puUwY8j3wOneIytDTVJowrfdR3uxcvZeOF82Uu/HKC174iib5fWTDKTpj+3vcF01/XLAz+XuA8r+uK97zSaLu99TdTv1s71E347FkIvimLXLLln2JhGBSZxI+8sv9gFCO48HM/5YF7p0qu+VKBDzFILroUIw0eog8eKbWzN2jZjSmRdeQiA4Tl9jwWoVNUoGsq8yzhF2lf/P7i5fMaLd1lrryUxar0NfQqPvVFs8AkD9C363ybHGY82V0OwfbvkLvv+55fWKiFgHcvbEyZdRKClkDpFtNPrWKAPAngh6mcI17eJ8xi5YvD0yhAlhriEMg2GVg8NFVHkaqob99BFOHMDWNGDoGWm/s5hftjlIFnhxsHjU05jCJa8f1Qa8o0TWpqowIXByUsiZteJ2kauIXxXVkb8F2nfnAa1WhlKRt4yr/i5RPGSSO8zJUwvgy1ha+0ZY4S/1R3MOHOrfKknylajRsKBAVwnDHazyLtYIJlGvNxt/eOYODfvn17+A//4T8Uzt//+3//8Od//ucNl2/vlb/ug02uQxPhmFDbKwe+8v9dbl/PRZPlCRNtFZbLXazR4HbGyk/nIKC8wLs2HJniNP+vhU2HNC744D/0Uq/V7vs6LNz3zzy8bvvbDo7cb6Vb8dz+/k+5lf82rN9y4N6m2yprf5Vm+eVWGasc6fDE4osV9jW/XO9JnLgKyngDA4J5fAY+x/t45btGsASZyU+Q5lrFEFyss7cNIk+8FtCpR89UCkUXt2pxuw7jVvtN2/I9QDzKDX+SKXjDFJu1on6DjlWXQZ9B+ft0/+vwz0UG5D+/eXt4lb7hkOcetp7ORfbMe3eBvSnlRZfl/y53O93tOvwWLM+rHd2v+q28+zwLr9tupeFXuYvn926FrzhXdKvx0RkhuFh/mwH0vAJBDs56nI0sa7AuPzz1P/e8/uirM96hM0AO+LaH01JefvPN4Xe/+91x3U16Tv5uqKMIwxEPo3St0Snj9es3h//tf/vfDz//9Cq43Wv5yuTE9326yMyZvbNBZWQnbhqep6/gmLC0tfoUV4wpzV//zf/9B2LJh/EuL88zijLHOwTuC+QfIGl3jn6QivuERO5tWPnd7//QQ0J7llmQ/3B5lutZeDXWGBBRQN6pI1CNtgixZ89fljDmhZnGPf8sRDfySIZZlwkDGkl4NlXBGXHQ9E45sFv0Ksxrp9G3386Lkr6lVgKG2DqkKc/zPMPv22++TfxsfLALiPP+hXvnsnVHUn6utiuXgPmzs5IxUmYMjnYRGmWIr1WWa4JL6FqnHVmMRdh3XxJJabQhCJEQXq2MjKRFF8MOTENhc91hlLTyGqHMVut01CCkjo7YsT73NnhbbHZGKcu3G0LCwHZQlQnDvGtac7nFuPDr1yhShsGiMLhhRIy5V8xgybfixa14bu2iQgh0h4vRFsDSqLHHpsl9FVtoU0okXlo7AkufCrnQtrSIigQ7P2lbXGAYGcsq3yjkk+AYmm0L2Bt+K441sk+XkF4LbPt/8vnfuJPzVGw02YbLV91WLrfK4ha9wF5h68qttCe/hc+ldFlupVEf5bmuGYPlSvv4lRbAXuP2+Vun7X6su7HmxsLKM36sEBzrLoEEQa9G0drZ4Ha5sdwIm7lqvTBxbsenl7VOg1/iJbOpKmVqz0+5b3/b8G+fZNVdXhzex4rw2kFnntI3TZVdZLB0FYHk6+LdffnlXvrw58OrN+eHH39+ffjl9dtac9K81y8z6FrWKkxYtmvWZTn3NrSsWi16cXBabu7x5uB6003YCOGb8Cf9tCcZgvbSfS2te+kXTW674p808nJ6FgdC27Txln1mo9/3v/s+csFuyruVnU+fvaiM64xW0pk6xEvet+uywobKsuy0B6VjFsqz2TGn1kCNrNIuZKTpR1OY3ic+T/t12jOe4rGk9e7dxeFldMGzJ89q+ZGXoUplnPckn5jOTDledDdAJnv0bdOYvnvHsLlk6addvXr2/PkoTPKoci7x2mDNuLEE7/3N//Cf/xBxXuLbtq9uEDKF6d0t05iXF6YMo5hiwX1KnBeHH+aeuUqx2QL88fq8/nNGXxnPpxDKLYRI5b37ZbuKEaCpzL5PUSE8HQaROsWlndqggxxLx9Fb0rEEbDu1aGqKMjTuEWHfRJFpVETCEAiqISyGejHS+qDG1XDDMMNkFC1F2k/Db+VjPA1UpopiRuCiVZw24RC8FxNxmAGRF8NSds0XOJhhuTLFEuJJu2jjdQydrZ8BehC4ia+yDdtKV1qg92bJoYkr1jB1+yGKH1yMIb21OkrfFDH38sU3ZTQwlsUuv7XD9PiEr/pNPcrQ2/NSaqservt45VXgxa04vz4Hv5WvNMutfH2HanPV9U0i8oSHR3DgQyB1GrLh0wZjKd5sj4meME76iddWAG7Xo1v3+7CBsd3MNU7Y8sttmNbtw5fcX2Gu6rXqtlIen3d5b7pTeml+K9kxuGluJrqBwxa1D+MrFAwq0ClXCu2GBbfo617enWLwv+0cX54Nz7PqyBNTlOHyse5cy9OT/uTkRYsZGBZu6BJJRFokj5mmD50qs1FJGbOZy0aU8HkU3HkUWRVeZFUuCfOqwceZunz1uhaez/f0CKuWru8M5i1vEMi/k2t7NWLcqu/X3cDZ+3Gn9uXRED8v/hSvPic5MvlO+W/ew2nB4hdfr1c1VjjMy1vqEK8Mwn+9SwciOWiAaefky8hP8mHN6vS9tDCxdA8fzmtIyqoiI9MSDq66kKudkUp4MjVepzZIxz+sZodcsOTIZ96eEPD0W0tU8CCjkEt+O0T73mRkG/k+7+QOHeDHk42mYOeLB1GqkYnyshAdWA1n/CaNdUHZ2/L/6l/9lz9IaKs+DU34YqgvnboMY0QgXpxfxRLy5dvnVTo6hBEBi9CXDT5dX9R/zr1dUvfuzAiuh60m/fklRkUMtECMOZ6mxAusrhMmrdED4Qk5xHXmHSwoCnDAsOZn+gJeL7+NmRzrRUN590wjPH32OMrucZmbcmRmdySzCbu+yJgrZceyW9OHhDB8KDsuJRWehiyxixc/AtQirLosK4wXrvHAQctRWrImf9LyeLsWScINLigfiqAnBGz5TV+659Z7dgYIGOwslhuamddWjo/rYqYOJFKEgQDsDQooeE4+pj+YcJKPzlc/h9p2xB0cWZWEtfbwKodPaAhv+wRXoyYZpVdveHOt37pCIq7iIuVNe8Y3NM5NvBDld5ARmHCtQNzCSDtWok4AoiBdsO0S3HSWKvgN/tEh8Pbcdko6YcUhnqKEIpg8iPv8K92G5hHWbYdOgZoeAMrk63Uej3DU8YbL4z4MP3ncFzN556p+427B2RxMW/aWfrmBscVxOz7de/0Qnfo1j9BqbUYJ8fs8NNzlURB8U3MbT9Jx0l6j3NL5p6H6HD7MFb9p136DjprZ4AwNCqjtv8L1iflA9ChOffMq1kHfq0uf9kKxWRvvy3l/zq7KKrzLj4fX7y6j5N4dfo4l8CbWg12XVXIpu9OVKay7FHPdD1bxKmz05w0rMf3Pweu3nP5jwMCXF6dKSupzLS/p8t+z66TJv5Q31vTU/Wt+ufaV0mzcMQ5dt7RHmuaq3YS5dtpvMxqUO/3f+ZePD9/Euvv9n/1ZrV2WsinIJGoag3CwLKWQU9pyDZw5M0emLbtLM3TQRnZNA2Dmyo5LfdSXx83k9UMC6JV+7Z1I7+JRfgyWJ0+fodgo3qu0b+TcixfPa0WaYn0Q2WMPx5JF6k0GPYtV19nB5DbDCLdR7jOLJX8HU4m/9y/+xf/zBwVaBFbBvq8QPk18O4BXDZIsFYuZGEvOjifTkCwN77N9vHp3+PI+iibW3ZdP14e7n69TyDSMU0JsZDGFiuFS125OgXwZayOaaa2ZY03nSgNhECOWj62YPmM6NYQKyhbIfd0gtm9M8t83feeAY9KqpE/RW2DVOHZxEeCsvcIOcXSsQCwTUCSOHKLwKDuNySKClwbBLKY/h3FW55grXLg1DStPmStKp3DSEeEvL+Wm/MaHcTwXZn4zKsJTyswg4smj4zz3MNiMqEzvCDNSko6yS1SZQv1tJlAea1H+kLv1YuUJV2bfgQktwBPGsUQX7uC656WfeXwf5TUVnXbfxQ9NTvXm67Z4j9J4bnyiXFe+drvEYV7TuaY/tFcImz9sn7RR+lV8cjc8V/i2oAgXa5rgCY8rXGVubp6H7ssX1s6pP3czzcmtKa5fhW/PX3JZ967F5lb6G/fb9eRWyNCJm/zbtSHc1Pq2O8afEt6As64Lz73XFm2j1nGUGvp6bljiMr48usJp+xJawSc8QTHdIXwqUOIpFcqq/e/DEa0qx1855SZr+2RcrgQaRUmB9ruZ6ZfeRfWxTqP6S68N8FF2TkLxDbp3sfDeRQG+fntx+PGX172Kwzof4Nu64cV4dShWyh4+bdGt14nGi0br/rdcUh3puE/n9nbYvgx8VdonfqW7Xc4en6/h1+sWtOLREjz9lzyk6Dh46r8sPOnQlRx/GoXyn/5f/q9VLFVwxUdqU5vab5TjijNrBrZ7cq5KLdYTeU1J9WMBaTvTmC+eP6vsNS35Lu1nIN4pxsjwGlZRDFddzrp/+N13v0/43cN12hGvhnrhgVilkcN2oJu+vHd/lnbItbM3r7v2r+znL15U5pFpZJV6rmnWyofA08/v/fO//oc/QKLTaeazv0RYBwnrdZ96asrdWnQWLR2rg1F8i82dc+k+XZ1X0R0+xwqLv3uIgE8LmBo0peZL1g8ePmleU6C0uJ0yPi7IetBWiE/Bqax+loA2GmVUhoizm3OmME3HWa97dvj++z+0nDdv37ZhnkbRIW4bZ1OOFHkbOg0LFtO5I9EUpFGcuoJIi2kpN424UbzPZaLct4Hje0/YYqqY+pJ29Jo4m16kVw447jUwLz1ZIt1ynTruI2VnrnwWXwmUHpSdSI1XC9MvaVpOGllDGvWen1/2fSflGcladDbQUJ5R+jrEW76a9hlwjEWRmgR59zuUmk+Z0sOFkEErz/K4rvv9M2907zJlY1j0Q8+pdwWissIjijfoqQ/uRmbJ0PTSsCSNx9HbP8MCEFzVUUe7n8HFKLhkSCbh7rVTLZMM2NpAcJFbenXP85y2IuzkuXXl9spzuX364rYPu/W87pdbKU7xN9Ocrr0c4ZUAX3EGe3WnhF+BlWs71jjP5cVc+13Itv+WBp0Iuy0e6RpXZWUQgorakw+vbcpurDtC9EM/B9aThNKmoXbyT99YnhtoUyTewgztL7aBb/BsbGEtnF/Y0GDnJWEWSy8DaBtRLrwknoFeP7r6br5e4EvjpjXfR35Zo7PW3vdqVYSDgzqk8NQwd7+m6+B4wnVdv+YIUfGLnst1lmrHO/t+0rQrfsu/z7v6FbfC98/y6Z/Nfyud/m5GZPYXjJ/B/AxW7Y3o+lwawPnBzu399rvfRWHEikramUnKgDqw1QF87cKKykNhCX8YWAwMu9opK5Z41+5y1Y+7tlZrLfgG7uvXb/uhVmuBTx7Nt+y0AB3B2DGVyVIsH+mf4S+fEvKlBLNwWoqhYNf6ZfjhPHIbbixGkJ49nWlNxocBU3EujdCL/I+8+Ju/2Sy7MI7NIeHdJAw7R9FZp+NZdRrFdnYL/fci4CkZ59Id4u9SdIdYW18wvg0uLDEnZZznGishipKiC5DusFEZ36irSdyKWRJIQ2CC3Gs371F0LU2niqN8CUXKk0B/HJwIbg3z7vxt0/hkhMVVjMHC0uje9fCsYS2c9piwPKfYuh4xFsJIizid9oiiUKwrJSM9lsJcOo/0mApzaIA6ZSaessN4a21K3sV0w9wDRxpeHcuE8Z4JCPCXcqG4xfXdkuK9lZeLc+Ac7+aFTCeZG7kSXvLDWz4JFxyMuvCBg7D5Mjw3HUzahZ94jAzeXiiI44S7X56rIMk9GPVbfafzzPMpj/SjnPrezFZGBw5Cpe+gApCtjE1ZibPRp0KjqceJ45aQ7pQct5WZm+Mz793QvZMGHbhem+fXbvBX27k/hvXuVtjm6wryFPe167jB4RQyz3vX9lr3K/1XYLlfeN726LN2YQ6NQz/X0Fd8/g2QIz7D18wmn3fiw+yVHT2UOf2xAgtu6cz7zSvLbRDGpaN1CjtXis4anR2c3fRmmjL906EEBmwOuND/ryKvzi9iyWVkfxZLwmYUG1He5tlGlA6sU6z3el3R6dim/R/XauXpWL8TfeZ+ExBxK+xrDn/u861yPArTR+b51CeaNn/Fa9fC3A1cb13l06f1SV4/Rt4V5plMdW8guMrX71fFP2UQTq4ZJDk8/8mT52OFRdl9+639D/PFmL4nnZaitODMoiIPWNjwsceATKqcU7ekbh1br9AlNxQuPqLEbEp58/as8nFej/KS+7Sr9OTD0yhHZ3fCmYXGcOnJWN7/a91TSgZC3h4wCPLKGevdAIi+YcXSL2tmDL7Jtvnk/+f/7B/Vsuu3n96H4aKUujW/c/h2vxCMm/WiYcmOVMQIwIdX7zkINMru3h2jMyNzimJ2YdpFY4Q1XyUPnBCIeQkxO6wQ2VxxhWYrPMRSkpGIF6mVw1V3BOG0U+G9ePldG/XqPYJF4aZyPe06xDAFaY7a9Ngvr143/4vnL7p4yeLRWOahEcFHCDXY6twsws4LhwmlQ8xh2Jl+dIdZNC/Gouzkgz8clmU3c8sJjMOMfJkhDbbuOZZdRx/u1TnWnDpL08EAHJSf9K6UrXKstXSKIr3Zawdv3rybeoXGdemsird13+ir8+Spp8EBJuALN3+Dp3qgwTyL4+ExynE27IhTPtd8uZ/cmyPgSocZPGhTVrssYEun7v0OlvJqicWBhYi5Wl9BC88tq4Jn8Gu93KcT1LpDDzhTakmLLvCh+KvoRBY5ddum5SDSS+Bo4M2tNuHUjU+KPPRv6ru5lXYp1WNeebb7FX6M4xbcXfg+3QpTonTLcluDvl+5hdKuiD3cI84b7OXRde6nYdy7qvHWCcfCEx5netJdNwu1U+AF8oJiGuUUpo8s0penfh0HJm1VrbbNlfJZDu2wIOUoP9/NbjYypE/bgXkRIal/X11F0HaH9fsqul/C73Zbvk3YzxnQvjk7nx2Z1qoN0vFJ6kgGFE90YGG6tJb81A9KQ4uTl2q5ef66C5c1Hvz2T/RRVqHmf+9PbsFa7bml2nnudJ3kpzj5OwOG1+P1s9WWpzaFz/Tf1c9n7UrbhQZgpG+wdpyGY8BImc0yh5mcy8pncsiA0pcE5F/lt+zQZ70/BzP9sIox98oo7kk3ZSRv2sPanvYgR1iXv/zyKnrHEovXFr5ECT4+PHsew2rjtW50Cc4O0ehgOQyFNWu5mXHL7x4ZmdTO+ZzPn92rlQoWOqkn2aXu9/7qH/+DH4yYvnjFIAJihFQIk8IogUdPH3cR8kuUH2WCz4Nu/oU5P0RhhSB37/CU3TC/6Qcne1B2Xt6kIb2MPh/cm7lgjF1CpKyuW1Xok1dQ1wnmSCjExVKmE1l3tprS6N///g9pmEep5LzH12TBzH2Fc+DC4c2bt6pVM/lB8s06mB4mA8KP8F9riF5vcO2LswGqvh0h5Ge0xAKx01OzmnJ0HucSSCPUh9FMY6JDKt96uaZWgTvKjuvOteRNN8k9JTuMKZ4is2ZmFARnQtx5c3DrInKcdDPl7HWM69DGOskwufQca3ZGYLPmBz/1kaduqx8nfmg4eCzGhoMOsSxDznUpXq7UTBjhiclmkJRQyTEv4ZPrStt654bCMrgKhmFsAaE5fLRB8qD7Rt46xbf94mYzTwYOOm7qCxdXeCdr8ifMzRTYcMCGp9xu1/4/PWunCV3XqcbetYx4bQ/tI6wt4Ypf/ug2+p3CR6DdTrcE9C5ku57cxG8pTglvwOH6vMHfe7TW8vAHfUogQnJXskVAtA1DBzIA3Sm53Auz0/KQASkll0ZpmJJZc4YkBp5dI2/x+kXgzt+43BBmhKq0hBgl58zLq8sor/N34X2byExZzjTlu/OrTlu+enN2+OMvr/vlgrcJi2hIGbE2crUWpF54TjUhcLpuda8rYhs+u7Dj/bhT+l87/QK98G4/YUZgCN+yrLx4dvnSYSt1v3fhtrtdbts7Yctz1rSErz4Nfu9DU8/S6Rc2bKS09plHj9M3k50MtixCmQVIFQq5g/c+kF2Bxbjp+lfiKDw7HsFkFLTswCkuAQi29uxsGFoTDYmz5+JpLMgXL7/pLsvXaTt7MOw10FbdGwB+lBuZYWnI6wU1iLbNevgDpS1t4Mm1u93n3vR505dm5exQF+6Elu+//33ykgt0UPD7L/8f/7cou1T6MyVHiN6L0HQs11Vu0xDx/ZJtauXkcLti7Li5OKeVzyPsNZ7KjXD/lLymO51C7nRqbUrRdVRdQTya3T2CaJw585FAxPCXwUEjYfKZpzdfzwyuhZluZMHShwgJyLMQzlwwi20akmCOUkor/fjTT4ezmN3PoumfpvIdiaR8a36IbKTx7jKE/+jk7RmBFHfTMWk0SsiW5/bXEEuYPK52ivq8BCZixdWSS53UV10oLnC5J0+9IxihkHAjpzJZ+KMsnzpjLp2GEu1oqvPtc8zZd999V+Xd909iLYs39Sk/58V97wz+/PPPh59++akKHq3OLy5j9V53x5MPLWICzHWWOAu7FobRlXTucUxpO1ayT/krp+8whdkuMrpGNwx8lvx2Vs3uKoOMOTcPzfDQbEia45tMQfHa2IDCYAWD6gFQl5cSd5yTrcOEInrohBSIn3hHEcHPIEYZ+IWFTZmPUjainJ1XKKpt7gYWOEaatdpLbAMXgwCdXyFTFsG9pkiarHhsyn9A9p+OJn1y59pxbdJO+loLvKSbU+by5SWJhafj8k28hVuZLJPtvOgFD4yUmvCEKDNJXE849PF0v3kpCH/Yyyu9fmgQ4F5bHEtaWjrOgFO9ALkvnKILf/TbbpYB0l6ftG145E7CvSNqrWY2q4BI2Ux7psDA0U5mE6b9crPBJKzet716qDNrIpbd+8iN+bTV59nFlz779uzycHZxdfixp6G8PryK4vvp9bvDq/Aya+79+8BIW/fQ5+C9hP/wiPCEBU6FZMLmiu/JL5jOYMxMCF7jySp+PbNGPC/aoizXdwPVb9Uz1+4Aje87paGB+A5GO8CVdda/OogPLl235lvWKgf84Z/OQPD+xG2+X1bPVVTLC/xRNn5yq9+0JX7G6+R3LbEHGZRGzzm447G1scgZS0MO9rZrkhyanbKBQ3EFoiUvaD2IrhijaJas0HoGfneDR9o5ifBd0wRWd6cHV33VYc0//vHHhqGrPQHtKykDncj3tVRmkxN66XPoUHzUK888hYjvDJDb1xL3NjxyGf50CMrf+3v/SZd7Hj5Mvf7xX/7nP/gg4j2HQTv3LsztNJJ+2O5etG7MQRoTUUeDhhCf7TS8KKM/irXnTfaOEYOI7qOaBJ3K2XmjghBzasmamkMxxKW1VeBxCP4gWvxTFISR4TKba4kFuix3I9jB9sb+t998UwXw9rWKzY6eJxl1sPYwGgGNuQh9i6KUIPzLRKnaCKJDhLpONVOf4o9rdqgWJ637CgmCKleE1YEoo0dwKkxMMQw0ddK5Ryl1+jPPlJYyhHMBVVhOcx+SzMir6bbrGkmdR2FRZCyZtnac8old8/DqSek8efz08OTFs75Mb/H56fPnnZ4wPcD3mJ6EC+PBgx+vPF4bGeHxT58+aTmsO88dJSbevHjThD9c7YoCA/297G9k5ug2CsdgyUKzOKM37c5KNsBABIpLfZs2Socw7pR2wsrYahlaod3CVcftNuYMPjpQoUD8JYNOVwWWhzWlquOBVUWnUTTsFtqfsIZM2yzhr9ymm5vjFVYcfrztFqzlRmiNuxGXe8pE2G/5SZbrr4s5xtfldp9veHU6/z6cb/ItLgnzMLy7dicSkGrpaqTOmuurBeuaPrKU21183/rp/67o6n+hJyh9pTBCqV4bPHn0kfCsttDvnXs5U5k2VF134MQCMHVpt+X7DGze5f7HV7Hm3l32zMtPdywt6BP46DSlx+MXz73isc2vsBU+n7URPnH7+Ak/hbniv4lL+GZ5mLFpudv9ml485Z82Wf2NJZOA/AXOBq/p1CPX9ew69Irf6sS7n4jFj+PWMWVii0/awdUApvDTDlxPZgruPrT6/NmTrpd5ZWveS37WOlg302Bpnco3g/f3MRTMfrFkyQoFLf5WD3KbLIWecr1mJh3jonIzad+9fXf4+ZdfCr8WZHBElydPHsUwedq1uiro1A3s1jnxdE/lXeJ84JXcMfunHZou9etxZ8HBaxXkDJljs5rlnXt/9Y/+wQ/W02Z0TChg0xR090OIMQIG01nseJgCjfDef4iCYIFREinep9E/fRpGpexYPXYJGmHcvcssNtpKQwdgBU8IR1mogAobCdly/yjmtIVHFqLG6sgnhDViMRfZd9tyT4AT5m/Pzg6vXr+OxXJWgj0uDJth1EFjpZOcnZfYLKVhEMzgvx/BNiMfQkw8ZVcFu3VOND+NsrixOIwAlWUrr7rw8t+gY/JMmWBsgwXz0FtYMTDaTf2HQTDnMC+mp5TgTtmYjz7zioEOMJK+0wusSzB9ZBHurLW+U1RemRFl65c2kKd1Upfj/SZ94pTfDrH56VSzRumekqOo5dNhq8yTrg7MuAWjnTlu5u/VZ+KU1/LRq+HhoNS1XyfmS4PwXZ8HTvFUn6TTQRed1lW6pMh9Wj1hZB9Y06bi8d/UtdNOSbLqndjkU+Jyq53HtQwwpdquJ6fUk2u9dldu3U/ePbxxMOf2ebiV5pg/P/e30y236KZ+q4x6YQ0fenHrqmg0S0DvS+SCn3Ladhmw6iOU1Z20d18VSf/s1GPiut5WL4n+NHkrINFbvsLOv/i21DEPAWgK1IAvcAN7FN37DGC3I8FShndLbUD5Kf5vf3p9+OmXt4fz68ihj+k/gVn5sJz2VYmtSmNFn+jBymp9PW808Tj8AkCRPT7vw9bzisN3Je7mwMJNbYvynuskWOnXskfD4wfGPDdsq8rKV1qGTsd+tOG8eAHXjxPvafstmBvAoDx5F/wEqMez5zapUHTOxGTdzUCWdSX+fvckpJy0w7Q5eZC2rQWch637K6vw57H1CHqVE+Iqx5OeArIX4+2b1x3A45kuRSQjBWyQPFOuII0CUwfyYK0Jmiky2IKXvJRdreuElR5Ji78YQ7UIY0yox72//Ef/8AfbswnQCoJkogTu3PUSsffMnDDi/QhpvALw7vDh6jwFRRnqHKm0BjT9MObx505D2LVjKo8ipeywOVZQiWkoDeilc9OEn1LJCO2Uf3Vx0Xc1xF9lFGdkt97Ds24YlMciSaP89PNPPeeNQmPV1OJ4/qKCWZvauGFKz7NF0MUAi1mtmTHVi0sbZ6YdRpkpE74UuY6L9qlD8sJJmJGFjTCdWswzp6ylJMDDAK4TPzshl4XEREdr9/BzVU/KxYjPJzjggvlUCE37OoL04BIWobHOYB0T87x5+yayYwRAGXrrdG3fY/2nw7nCc4Uf43YebeCjTnCXRl2GJlNG8215l4WsU4kvg4J1LGe7hhrC3XeTSe7VST5MjMmFYfx29o2WEnjm5MWCtUwMLnKtZSivMhRah/90gCRu2UkrNPdeXWgKsFJGB3px7vcuGDaNO65ppeljkfg7r0U/7XF8LlYnWEeYW9jeSbd3K35wGtc6bNf1vNxNaCcnhVcHOv1IkqFR+uNcx3JLR46n6Ga3JIXnmWVHCZqZmWmr6UdKI3zgCP6NukgXry0oujU12m/UsRxMo7PqMlA9v3L/8fDm7OLwf/z0y+F/+z9+yvVVT0jRPe287LQjWPCMg8fil73zXL89n2gz/LvcyrfPv/Jyt2kL4o34Y0sNP3ETH2t548uVvvfSb1mafit2pVl++sWvcZ1ac0mzxa80vWrXXEfmbb5xTVG5YTDNEnL4hhNVDOIZIo4mLM/m13XaXM3ikVWUjanmiKvWa2ReHra2WHhz5AeZTmbok3QJ+eoVAoP4KJJgD09y8H7lHXiWkB6wuAK2kl/fzj1a4kPWP1jG/vKCYjBjLdGsEmMAz1Ko8L33V//Vf/VD3z2qIpI8DHiIZXU3hQcJZmY1aACYbvtwZdrvymmZuUZj5veAEko6yu9e8nzMiMyakHf0Zmoh8ZBGtNRfRQg43zXSGJSotSxCqHOwGGNTMvO+H8ZIfM1Tn5d3ntuXKjvbZE1jsr4oEZ+e904gJXUeRWd7K6uOoEbIWfCER9gk9dJQMydvpBBKhmgUTN9FQZVQEuwqusSrTw+UDk5eYGdaix/rT8PLs9EyARq+TN4yp/HnEOeZvnVs14wwBz7LsMok5WNCQIXDHyxfp8A8tuRKw3lOoq6x9Su+mDG4s6yLO4cre53n1jXuRifYwpaD7zCyefeZTkBjeKARelbJbXnFs9CqqLZweHO6NYcyM1UzZVFOZgaqpPKcLFNmy01YPK6s4g586M/ayQhTnWToikcCL/n6RQf0zH2rnysMOLqt7QO/XJ2AwRl0+L8cnvfcTgR+npU1btq64fhIuCRRtgrs+vP2bEDnGmyO4dLPNWnm8ne7Lf1tZ3A6kXAKXPcbb5fH84ymwpcXf/MaGNJOpXI79SAgek28QVV3wYXXCJDGNXniIdL/ylIjEVPHgZ9wMF3zrO06oxGYXjewVudMXooOD7PoLnJvbdmxX3/85c3hx1dnh59fn/e0FJ/vsX/AgRV2jGrC4tCyx+0tuGPcFr/4fHh2+t0ENWWvW5IbaVc618W/qdBcWldxA8/TyssZUtVK2fItePkn5em3wjeHvuXT8D5+xkecNPoby3bynGBO/qmL2nueGRS+gfkbGWWgYGmDjKTs/uzP/35nlISPxbXRKGn1efU0Naifcc7kTYrgNuWbxmR0LIuOI59wiV21vkRD1nvtQfmXV+fddUuZkhXkrfwP7z8qj7S84Pb44cDrkhF+LQ8FnxC205b0R+LtF0Cz7iJNPiiQIWG6w71/8pf/+IeUmXJpZEhhIB0ozOinE8QZhdl8YiR2Vyc2bXn94fDknhcEg0A6guvdINLpB4TJr4ouhEXo4FmEIMZqXBs7mMwWSFNKOwIErff1ZfcOHjVYLIau+T3qaMQmirdnb8eCTJkjiL0k+Tz3RgOze5D5jPCENCWDkDYpEASINgvPqStiBAZFMWfvhRZltDmZZMiAkdfGCOuM1rPmhIJ2+ngN2EbWSnHS6hhLSXjPTzkV6MHrQRpR/eAhH5jgGCxwRjno2ToEd69K2GzSzhUYFCImQZO1doep0FU9OuUZuKsTVgnpNJuH78Kdh+PeN0/SqYd49HNFE/W4nTc3vd8rwLrSO7RZ9HHNfx/3LamGXHWD51y5wgsOaMB1MBDGgANXng3f6L+qJNfwXh4Cdyl0BREagsE3NTIAXE8ILPzGbWk2F1SKz4SnTlWS8mzhW7uvq1HlTXhDn1VpeK56cut+XacsN3PZpxU3fLxgr7D47X6F3b4ub4DJbaXVs9jQ84sd1/p9lZwNBqPslJnxRFMXn4XSqjsYSaOtyxPh7eENMHOPNyMfCjP94era4eVmcayxX3RzgfN0X79zIsrbw//+H388/PHV2yjCj4erDDKj42LVpSxCOG3YegSP5Vu3YLGn1d7tw6cPBLWNHsvt75fbl7GeldS0W3r9bNzgsdwxFLl2MKYXjFvhhZu8K79neDauRU1/4JdMzd+NdCv/6kczwDSI3MoofokLYi9ffptSLBF97gvmZpQ6yExbSc96kriGReSPwVCVSWSBTWmdSaIXAt8OdTJJv1fOcvquvN4JpqSePX/ejXsPH9xLe5/XwpNf3yaz6QuyHt4OC3F0ob72Pta+T7l1ViB6CN/YY8JIoCjt06ju2fr2zEiqe2TRf/vf/NMfwn6paJjaC+F3ok1rVtolZJoNwcfy0QmiJ8KzCSe0g8iDuxHiUQwY924K/ZiRmlGaLfGpbRWUaT+8zjq0RXRt2Z/1pE+HF0YWIY7dl32pNGk/9r0/U6ij7CgdR2IhMLg6hSnQ7trSasn/KKbr82cvgu80JItQxRGRRWfEYl0vj8HHCGA6IevHwddliDSiPN47HKaZaTsNCq6dnoSsPBr1a8quTBVmmcYboTwWztCxyi46gKJzv5QdZ5EYTl4lUFcbQ+Rne2s0I2r4fcmouEyc/PAwXTg7Js+7tqfTeVUE4yBGR+up79R5hA6/RmDLw3l/3Ss0MDGUPCucK33jh6nUPWn4pKPMaqWF2WZKUzmnaUr81BeTwQ/tsOhSlNy6cvt7WcZCSF0I7MAUy4fKg2/auXVA7MaAPZYiJ85vaLHaTztM/DjhwqRzP6ELlYkbWk6+mx6O616aPe2Fqetv5V2+8S14/JS9nn/DSR+vfpN0nm/eB79NAU1E8Ap+ZMFScp1m3JQc3LXVKMjgXeWWp4SVNgmvMA6vFWZ4ulPt8qv3UqKBBXZfQfqsD/uagd3AGcCGd99lwPY6fPxzFN2Pr94c/uNPrw5vzq9r1V1HyX38QnakLdOnOnvRsqcGrUWej47QQ7AbXrrJk9vBfZ/nK668svnlmsdf6zv5V3yjNrjCKLumSTS+nzSDA3cb/sq73HpOSc1jfMZLrk+ByS8YuDwZtvjECdPftrSFkR/DwEB87RlY05f2Augrax3W5hKyxKsDFIp6+CgreQCR4fOUlYjiSd7E4RWykJfGO3wXF+/ab+13ePzYjNtMWVqKMoPGSLHzmvwzwO9gPnJZXfANPTGDLjh59zLPwcGAXz1Msz5OHlYmfsMC6n3vn/3TKLsEdG0uyuquXZhRdiw6pizuVSGE8CJw8vUjrSn18Pzxi2ilKIPkTemJSZ7OvVNYSGlTy6NYGp4HGRVwmjYBhPktSD5/7qsEHw+v37zapjHTFMlvwdSmi6BaHJayw8y2visBgbpgmbJsWnEcmewakwLpBph0NgL46TOHQlNOsbCilNt5o0QpLsTlKLOl7MRpLg2jQSvsQ8ylIL24yErlFjNqkAr7NCBhr9PrzAT8YsYx14exPMsEHrgGBB81ZJ7ntJltKjCwhc+UwkwNYEDrl3YvwZk15xg2tLEhxTOGBX+1IVfm3zy3cF/3+yuH+Tj50QI+6oa2cBZ+XJvb6rgUlqkqa2rwQIPOHmywWQcYElbSNl/yo98e1tB7BMpK4xos245DW0qtY546DF7F3I626j7twx9xyMOuqlu8tOPW/SnN4NlwMxyNOAHY043bP7vfPxdO2mnvVprlj7hs98eyG3SzrOX24cf8m9vDNlLW7/SHxPQ5jNf+om8YMVN67kchRnAdcQjswOhmqCO83G/5AmTabGvvdaWlhONfsxzg9/WV8Bg58frteRRblN3bd4c//vz68NObd4e35++r4C4yIE2vPDx4lAFgLRH1XH7qunBZz5362/hl+eX6XO47uX06HizXxY/8SnfbrXQTN3m55kvQ9JWxcqTxbETmfuVd+Vfe5W7UafPCFm/zK3/Tac/ivuEVL+2y7Djx+rNnXxh48eJF6QU/M0rpPpvisaaqXQ1cyKGZtSOL7OIc2TLwKC1yAb8oDz8sHBkc0s0hGK8L3yECz58/iayyhndxePwwFlwSXV7M6wjPY6CEUO3HXpHw6lv5tjI/ZUT2+YwQfrJ/Qh7LHB+jmCnW6o2NLvf+67/6xz/Me1CX0dTOM7N13xl076NcYkqGsRzOqXIW/j5TbCHQw3sBHAX26dqIbZj686frvhT6gYKJ1p1Kern7fRcMfR2XcKsV8uE6gvmilh7YvivHSnPmmvUoyEPU2WkYguK69+Bhj7VBdHP7rsxfL3OqKEU3uy7TEarorrrrR4P6Kq6jaB6mjsr2MjozuQvcH4eh2zjBRXq8pTNpbI3vXgOSTYuIzH2WHVzlR9BuIMn9KNb5ajhH+WEGUzbDJE9Ppnvo57t0FBy4dSm/eKexwbHpR36jIUqsCMY5SgdDgVEcUgc063uJKQfbY/Q1+uZcl5eHW/gvxuRWGmFDg7FMDThqTWpLvThtjT7y4ZEqtjxTdKpTeIVF6Y2CAZN1d8cQfRs9VmEFZ1fPvKzCMLvnwmiH3eDmr+2CBhGcDjTvxqPQWxltsCSagQVZq20H1yrktH+tUvfK0+5t//Av/PIMwuA9903nFzhJ0ev0AXURl7RNsaVvVfJv854n3wQVF2XlumjOLTy5gTZuxYszC5OQ/DaFFVrIkibo9aSoJk3TpWA0VKYDI0aIxafOc7BB2kNdNp6qKy65lhAQp7RyDYwjzspRHpihYYV5/EevE0kbb6u40Xg/3ROB5D3YSxvaIrDO4o3SbUj5jz/9Uovu7OJ9lNznw/lV4IVqvkPXD/2mXUufrc4Lh0VLsgvJikNcabXVpdfUo7ML+7CvuNv5llcW2K335lYbcoLFIVXbP3i2f218udLO2ph9DWTc0OwYl+d92gXbtbDw9841TdvSAGXqjbf3dewW/PiQMhjNTBJLiMHhm3DoSSE+ilEAL9L5IrJZf8dB9gx4r7enlESG2UOB1+BjwH12ftY+5pUsrktGyk7rwelp4Ojvv/z8U/UE46pdFJ3Sx2tpJq9XqOiKx6YyNWXq9eDB3cOz4PXps9nDed2MrEut+3NGsA0tz5++CI/NJkPTn7N+l3r/xT/+ix8uk/FBlIAK9qXEIOXrBJTLly+EdAoL7T6GSWluR4l1gwRtH0ZUEe8LERCzLTkMr4KhghPK8bntrZRLmTJlrNNRHgWROyGIb1ZRfgoaoYU47R8ZvWOqw8EHSQlaVqh3zigZ1x6EHCJ5J4xJPoT3Uno6VhS16RaKSYN++HgV+Cy9UJhQPrCaNEsuKcSCr7fyNVy32CYOnvpxmSmwNZoG7pE0eYbHuFEGGsF0KQuIoBavQ4q7Dq0xKeahFJaSmoVXW2lnV6bGc13KjoIrTvFGTuLQwgjHvHnnzgOrCjo0WR/hXZYdC2Kr5tG1PvG377nViZWzv4f7Ps+8GKrsETTqoZ46ODos4uKRtj1Cek7aKo9EA+e5Xt23e+mVyTf9Vv5JAMS6zmDDdawRg45NqMRXCIYm4ODFBSN/cTNC7ftQaLQ58XXByf1W9aM7PaOBh4H/p5xyf8utrEObk/+V+40iFj1v51v3++s+zdyHX1hhdVv7UFbSpC+vNOt5+Otj27d0TR6DKMqxsytbGxxhCLesgUfSH/UDA1DP3sPtVwyi6HzB3id7vDv30+s38Wf9VM/rd1edtvQx1vcsivCwWZ6quKlG8Brlzi2+4Y/RW8KGbfe9Jk+z5fZG+OZut9kN2F9Jz6347an/51QlvLfFh+kXjPrINjzPnfKGdBvfLn5csL/mb7gFd8uLEutZWn2SXLKW5V5/JYu+++7bWnbC5POKgHtyhOWk/3ApsXJnzVw5hrFwAp9hwBDQzurdvhprTvyaPvUutfjXr18fXr16FYhzUMkcgP+48ClLcvCbb14Wf8r12TPK914G0PZgSD97B+bjAPgOLcCfmTaO7NS/Wz5c/vKv/uoHSurb717UamJtmP98/ORFmNohm2HcZES2ztenETrxFGvoYyw2tO4oOhr6U9frTElEyaRCkOCt23mLHbIEnMp+CKNTOI9DOO3J2qIAFdb54SjSFBdGIFxtxIgiCwwE08FYZqwXZ6LZtPHty28P3/iMvIXKpLezq50ujXn//p3D77//XQj04HCZkUmaPsrcSSbuWEamFAg/nXNGbDwhvhhFA2hvlpPw1jsMoz5jvU06+eZTFBTdCGVMsISSMlhvGlC8NQeWruGNvNhJuDqD5x4sSmE6wCjNE16hJbqHpsOK3hUcy/y9ddWUpZYcxkmmXN3P88TkftdxwF3PpnLzmLLhgmlm27Bn7UnYoIeRuvtCTYbVyY9reY0p9P6fHZj4AcaJDy9Izy+68fI0TZVYOqt4Haf5xhKEoHZw37Fu+NmpPL57ZnpEmeoygnsGFxx6evcTnFVneCjUM9c8fiXd/jrCCOx5Hv+n3OCw4K7rgvd3wPkN0BQOXNxNvrnil9ykSVLfJmxBfV6+1n4BT13KX+HldW3YUmwpA99RavpvnpJOVgPcTcH1GngicjEaxxemlCxvOC1lPgNj4xgF56Sej31h/NXZu56M8rc/znt0Tkg5j3y5Tn+MCDpk7Fu5tA6O57mElK7LH53y82O1Lqc+Q6M2cV3x3dwxbgfrNux15VZ6bqUpz7oGV20wfVncSrhdU66BrvKlw8/6iYSle4k7Ay5uwefX81z9X3hM+8o7MEfJcuAQ+owBnjFDVoqeMAdJzPoZeYau4uFioxt5JH9nkgLcu3LBJrJ/pg6Vg0fwhratxUphpk+SX4mc8iN30cQMzC+//JSyTEcaGCdt0sHdJ53Ae/b0WRSWwytieT6LIkzY1eW7pJ4ZLmVFnNa68328zvgkVjicGDhL2an/vb/8r//JD84is4sx7dORlnWpBw9jBX2yfhWGrcCIBgYsmL2PcjHtZhpTZSqsE99P/oQIHzNa1DG6mzLFGwlYVwoLtOJ2bvbcMxq9Gzx0JNp5GtgVsXofpAhYyg6jGxV2A01wPb88D2G8dnA4/Nmf/VlHJlVYgc+6wTwI+yj1e26ra6zG6yjjJXzHYtR55t023vtpi9kmzPTYCAAEQ9BRbqOUZvPDOPnCwiX0YnowWGIaqo0eJ9yIR5pp6FkblJYSmbxjQfIV/qiXcMy44F6pS+L6QmU7bToOmAREBAwrvBo6eClIx7/dQT258stJcwqbKzxcW17owVMuFpArCIs7Gs2IT+eVpgOc4OS5LgxUOAnjhYpb02q3fbNseSa10XLu63XuGYQ8iJIKOqW/cqftwlO5t7MLD8FPHH6rYkxYSilt2nbx8OAWnY70WpftenKT75juK27F7/0p/Gb83g39N/c18OHn4cVxN/LfggnWeubRwm7LgUHoxncQE3iNOz03T+hZ4Wxgs13RfkbVgZOwtm3hj+LTp2eGJG0RRed+PROIteoyqP0lltwff/zl8B/++FMPd36TPi18KTkCzchdQ2+1iU9Zfdrz6tCAP7odCZdb6Ztnl5RbcPZpVtifcqe00+/7O4bJv9F+FQjHPo+TBr97nraZeu3d/nnd30pSmPILlka8q35bZRXvXjkdaFd+mcmKoZH2swehbR95YibOvgkODAqJLKfoWOid/k5bJrZpOHhrWziQdwwhZeKVyrENH3KBFfju3dvyhN2U33773eF5FJzZxVnHvepOTK/B6fPl1ZQNX8qO8dMNhOER0/BkD/j6uDIoycePnKQy8vTeP/rLf/KD9TTnxPkcjvfa7j18EsDmYu3IoRWN7odhPwZBp5yk3J6oomC+B0B7by4RI9SNqjIqSMGPzb+a2w0iBJyFaZrd/CtizI4vnTZKheBsJyN47FSMYN8qEr0UAthwYi0oQj+wnLPmKwi//93vO8qw4NkdO2kMyhSB1xcOEI+QlM80JwXhpffZtUlAKn/Yb4SlDrsJzaQlIPtBUaxSZqSoQmDWgNDgPgx2YjKNDk6JXYE7inOdtLJOBEEv9VL3PsurjPzKqGncYpYwV2mX8nIltKVlCRvR0X2YCNNK32rxLWtGequcwXfC2yGbmKIZ/JXPtRMlXcvUXMmC6R5SboFXJgsupXvSqetRYfV/oCZv+pRii1TD82xRegSFuOn4vW6KrnkyyIHJYDaKSUeiDO1SJWTBNADpqDbptKmRkSrB27ugOvisLSoLRLRO/vxW/cCCi3x16ypV23nVa+pQHDc/4XGFM773oR8/KUbJ46tjmj/lvhot3/Q/eAR4w/Y+LRVkUm/P4uMJHtd+XYIPThr0qOjCg8UzONWy0x+r3LTdlEnIWXObMw+TJuldnUZPyZm2nH44L4oTgEfFF+8DzL5i4OvifxsF93/87Y+Hn16dHd6+i7UXGTSvFwReMHfepYEunmj/TV149+jqqrbcbTpO+lP8vp3q/XI9xQ3fTfue+HClOYGfMOWtONdwXn6eJ2y5KhBpAdhgeCbXlms54hKe1H1u2+xcSDHZW4T+cQuH+D43Gv4zS7TlKtzKZe1HPmhX5aXtyRhTmlyCamDYAzE7JG1KiXHyZCw5eMnDah/Y45fVhxfIy25Ag2PSupL7ytZ3h48s7Vxjx8OTp7PPAf3CnYmH07x3J4RC1meV4+JoM0e9OWAEHbQVfaKW0tBHNkCSDzLe+6/+6r/74fGzJ536end50cx37jq4GDLM1seHp0+S4YvDnd+FuWORpSQLrzoKOR/ShcF1hlkzIZS8bEiBOOi0ZnIIV/ZJHkhHjcUSe9YKe2/CaSII2PWnKFVtXMZLYzmg2Iviz16+SPov6STvum7Xlj/Yofmoc77iSgiNUQWZp4QprzuKAtu7bQShTupFdSPGNd1aJtGhZAQpz3CakcKY8fP+xgh9ZdVK3BhW+lPnCI1y31FUwnlw4OHegABdEEW4xi7em/AbBg3MPCvX/HNhJe1i1CZp+YupU2jxjPWVfAQMYQ9T4cUraQe/8dim+X7lJmzViUOLwU0eCjUMHQhGgxhS3Axa8NbQcdED2foMxeafEjB2BVLrIO2WbvM6zKQPr0m74buf9iSI8V8tzU7HzOsgaIQunWbd2lBnkIcF2NdNMpDLQ3A/1W3c1DtB63EuW4BL0ydihS23nkcgDNz9/d55FLbCp66Dw420N7NtTr7p2H3apd/DrNueFx7FJX76reeTojNUHuss4aHb+AxISyNhkw8f1qXPD6wouSi42WVJeTrk92Ljw+HZpfQc8Pz67Pzw4y9nh59+edOXxy8uE6/4tJMXx7ukkMF2OWWjC68e6/5IK36r7z5cG3Ji9nlWfO5O979xXW7B35c/kMd5nqlD4ZN35ZGu+XLXdMFrYGz4JW7BLd8l4Qrbu1WPlX8pO2499357nsGgNCPHpFzpXR3taA2sZ2Q+f9ppQyDksfmEbA3UGBX2OmyyPBYTmcPwcApK5UD60czgzZ4Dckv7k4+uZv/IL/wBD3i2vyZ9EEn/j1KL0rJ5xvKQd68fPhqZ9ux5FPDGSwa/6oS/7NRnRMFxYKTPonONJq85RG8Elo0vZOK9f/rX//KH+ykQs+s296LoLPp9/BjBEAvPmWna48P1eSr2Joabz9ukYyBc8jyg+Twn9zrBnyJykof1NGR9cD8IxdcFKWmsvSAsBWTkNxssaPmZz2eeYgTsYSTCOnyS9KZMbK23TdU0iJNZHj95XuJNA6VybR6ETiMHpq/apot25BLxWE4wokdYfdtJDDqjRjJvrFEqDIrrKKkg3sZBSov6tZhSD1NkCCke/nDg5HcPJgeOMJYbBIyYKAk4WqyfsLRD7ljDnss0+cHX7k24WTs0kLD2USZLwytbjcvEoVkt6yhxa5l9J6YpdKSC7dOgmX+5ab7NwXn8wHO/4nsfuMoqbql/uC7hp7WJBJZeTYWeYeJpm8nP6hPetHHm1GeAcSqXX8+51Ek+A4uBRfF5Nm2eHOWnWpnxyqgADx87wR3dDSJKhdwTttY60yItS/32dZy2n/YT3Pjt52/cIIa/Vt7lPO/5Zx+/7k/XXo5uaLDB3qeNd73hcfWGa/4d0+792gXpfuhw09fKEx/FgvkqB9J+VW4RJmCjmf6uH3ZgkfDZiIJGQwnlgCVPrb1adjPAbB9PmOl863T675ti44c/AAD/9ElEQVQ3b6LkXh1+enPe9bkLRwMG3sfw16dYEumtKc+AKmUGtVBl+23lpfb6ToUTp6654LUK/I2Oi5YrbwdhwhsmGX4b6355Yb/1nGKOYRvoOilabtNNc6A5VzyC7xZT/l9eCvErbftM+rQnMolbdajL/T6/PnBsa3HK4ovjzApN/oEv/ykM3iPX7NymZNZAsbNrafPOysUAgssYBLGoIrcoxw54KqtnirLfvYu+oPTMrsjTUpNprdXpm93VnzjNh4eDVGVW80WWWtp6GPgMp5l5yECJ9Rc9Q56gj3rTU2bo+lWepCk/B+cxlmxccZrU7HnoHon/4V/8jz/Y4WIrZ0dlGe2agngcRffdt9/EigsDXr05vHn1t4frd7+EChGySatzWK+Z9RQeHTH8TFWY0+0JHhgp3ggagWl4ygH/PHrIAknazbT9kM4yGyt0MvDsVpxpKYSCn6PBmKcIfXWtA308PH32ooyfZGkY02k64igelX719k0rTGF0WivhfUWBIN4aUh6NPh+ApbDhFOsp9ZrPTKSOwZnQtLFlCQvTkWXOIDzWwzCuONJj6oE+JwHvqj6mMe0e0ihwwWhge09RRtbOo+AHN4xY1sCEGj91X+84LWuQWy+ZcwYczstMie1ow3j+pB88KQrh7uG1vDyc+1UvnWtNs7bDqGNGU3BSvHbVvqVNwqYzouemEMJLA7WYNMxGFm7KnHB0a3mlW/BLfc0kjAU76RPRjhpGDG0iIB6iTwYTSdt6JV1HmSlRS1Scpc4GUl7/EI/eM6gquDjlzZUbnBpwcopUlxVO0WxO+MQJRleKIunUg3peWVaaXIVpj75vF/pE7DQ9pOWf9/A8TPyNq5wZeLlbbg+717QDt/h174/tEu/qOQSMgBlFhs88pzELw5SXVxX0P/nRlEAshYuzafj0JTMlH2bXJedoL4Kym1G8YvDu8vDz6zd9j+78+svh7CpxkTsfPn7pWp0vjTup3tRlz8WN0xb1ffJM2JMtU9dV3/INHkHYr7gFh5PnpMhuupVm71Y5C4byp1ztu8H2a95TfvgImrzzPGH64KRZsKsQWC65/xi5tMrijvDTD7oBLJ7MWu0pfim7Ubx7tylZii1XZcnDKlo7vJOxcobyVzb58ejRk34bTn2k0ab3H9/vkY1kLiUyA5LwU1PNLnFybdVJuL6mR9gPon5eHVOGOCezvHn7tqereLXB+9gOqC6cyOm+Rxe+euzAjcCzhwRfDD5ePp9v8CnLpjz7FVJY09KoPScz9bj3l3/xn//w+cNFGPQqfejT4UkQeRLF8OTh4fDicQTd1c+Hq/M/Hq7Ofjq8v3wdxUd4fuorAzUNET7E+/zJVIW5V1aHb9mZmnRG2eNU0FbVIF7hEjM0BPdOx0wvxkK7BDN4hRA6hlHdQy8XIg+FGZyMDMY0ndMWWI/vzi/TYHCI9g4ujp7psWNJR7tr4Iw1SxACu5/5Cd41f6NofSW94h7DxCp1DuiXLxRpFG6nVjNCCBHNQWMSI4h+qqL9706YxCsac4SZj7ViMkrVNI7pWviYs4YPRoJPpxWlC5OAiX7diRRc1GM2+6SRUgj6es/k4vysG2x81ojAb61CR3Cu1S3KDh61VFNPzGz0JX5vNVtj0Qn6sn7uy5AqgykiPDvqJWzJN0JaWHAyRUGY6RymDzsSlKdC+P/P2J/uapIsa2LeqszKObOq9nCaEyTdASEI0A+hIYCC9KfZg0h2gyKlZpMUIUGAbqKuVGhQoHo4Z++qynlOvY9ZvN8XuXbulmylZUS4m5ubmZvPHvFpD9lkv036KE7FRgYmnNVMwKzLICSiDw/yM4fOPoowplIYW7GBOGB/gznYwb6gU67kuLRPub971x5xyoZMSThLbNHXPX7zjdHYmgx8j73NyufrPIkzONgZedgFt9JM9kM/M57808jgrYKyMbqhD91W9sQP6dGARciNW8b8zDNOS7ONOHtEIDehDd+xpdkWO4mLDGikDt1l1hUa93w1/0XOAyPE0Cs/yZKXAcp0Qujzp/mZDzWjwz9ltXue4aujC86S5OfYyDV1Yt6jnTx3ICkdhQ3k5mO7wmNP74MaOKsPBm0+u6cd2IMoz2/+9MvLm19evJkfYv3lVWZ0H7/LAPbTnrw00I69PsVeOjyDubH7YecxZf7Gngnox6ZHy4RBMGFBT/ygqJ26HWaQifuWx+SC/QXlWCj/gnwM+HCd5Ut/B81edDBu8A/vMp3IRR3LqqBe2fuOvuGpbNehqodVkMPPowd/vnK56nSRMRdsZ9sCLT355LKceq1e8Rft7t10cnw0LdJ0DLaN1Ok5BZ9ZVhJMh/MmA0Xt4HyfOPwtN/oAxxz2U2ZBAwhtSwckMxiPQPe9JpT69j66+cm4OTVuoB9Z//bv/u3NL5npO0BoRfD7tHu+1bm/pK6dTl2O4JpSitVm+51iB+Esf/q6lsmJeqrfsDTrXegnc3/3v/lv/rOf379PZ5fOQYfxMIluOPfHt/GmVzcfMqt7kxnd25e/pEN8PXt0FDGdpILedjfwUhHMuIyc09HpYMZwmQbfvftwjKkxnKOgGYXLyztv794nj/TQPuiqQ1S+ZoKk1qkZMM7SlBFHQnVib9NJmgGqRA8ePBlFWWB/IiL3Gfl6n202SpOewfeQy3ZYO53OqD8yzLJi8lapp5FJEbrO7FDjEscbw6ZEXHVWrurGjHIi84wsRv/tyKTTuO/M4Rhx5Xk6jGnHkpgzhhE7bJqjQtCEA0ZWjbVZH3obw97d4xjTaGm8dLxJo/Nmm47YOjpEqwIafPjRRR13rDyVUzq/X9gGVUWQvpWF3UbuhimIE+jMxzbjB5FfY5lw5WTGr3Iaeamc+Xfhq6MDw/uo6GKmssqLL0Wm6c9yPx1rwsvjjPKYL/5Mo5druOPHBuIB/XWgC1sRa+vlo7M2wtzOS/wm3UZH+nkaWkiyzUM5IF5+E5wr+g1zXeh1iTZuZein0ibsCF+yhE1lELzh64vwuI8tt6nWCW3YdZa/eV5oj3Tz5xrcD1VvJyd+OrPYgl67LFRcuo0/yj31ZjrG+N68XmAAmrr//t2O2NE47OaHVw1Kf3v5+ub5i9c3f37+cu7n01+f0tF9+JL6bJlzV3YsXfKkqvBxbhZG5uNxdZi7eT7Dtaxq92tY/bkoNVl3AFOf2PIbPU/shd+GOXByQNMWyqdw5l+8zT//Bla/lpPAUz7wSA9K1/vbULrCNe3WoQlLjeM76opOxneGhWrDfMnJwHzOPcRP2HB+GSHtjAGEyurkt+8V4yPeQJIsfKG21Q6b8Ji56YDnrEQ6Nvngo832Y81YGiyZ/X1v+0s+2uv8UQ8v7crOFq8zW+25jlunyJ8snT96lBlo2iQHEe/+X/+7f/qzkRjHNxPxUvi7ty/TOPo458s0WC8y83oRIV6HMWPYEzETcYTV+1+cOp1KRnF6fl8w31+eJYwfTLVcGLpoMNNSa7dzFDQ9e/LFe070TGNrOZD4ySnCW6cNYfjsEdbpsWO4+SXsKKMtuHt3f8Nu9uOmj8xsJkoaMbhnHJ0Rwzow46csFByDzTs7yctS0XyTM/ynM2awMNexSYN2XsrWkKRRaePJwKR14oczagxmuS0OZGZllsepOIXGnDD6VvzcJ+fEpSFPPLrhlytnAejY0rMkNoy9ssB5OJEBBTv4aPS8B0jfyWASjw3NFO2DcmQzE+vc6JSHlmNkARGPiJfGXECgsghZ2u0U8CcvxxpQXrGhqPlqQcpD42cmFRNN+KRLnqMPGYQm+Y6wlwj5yJGbuQ7GJse1uO/xuaZiTCMpTex48MF7aI8rkK9KMpnSJ3/KTENtNjij6QA/BzqAraixaf4tt2E/LAwY2GSxne3e38bNE09Xzwcc6dnyfN2o67Xhu4S4Mnl2+o3uynrpSrvYQdvQivc8PrJ+PY1S+G0HF0y89HsCOfaYdEmfMOFwaMPDTFRdsyIy+8gp7/kpl8hgEOnzX6/fvEsH99t8BswXUhxKee792PitgyjvMgjzTq1RvnI0u9jl+WRN+VOZTzmmzFMVudFRrmujM7S8ewXKvjy+ulfakZV+7meFRR2IDmun+HuE2VWPpJEvhglzzzbl9S1g4zOU9kqf/MfGXV34Np/NdKE0rsqj0DIuXOvuX0Jl0G7iTT8gtVWiHviDczgug+d55l/RWVvuIx7qjsmGcwevXr3e+Mg0P959+Ip08iJP99CEOd1vxYDttRO//PLnm19/+SVxI+B0itSb72Omr5FGWzGribniYzY3WzLoj9ng/IBr2vDv9FGRrbPau//df/dPfvYx1pgtgr2/efPqeRxWxxan/eSTXi/TGb2ZJU5OAO+l87JpaVZnBkM6pjJTe/Hbr/Mbcx/e7yjt7r1HETAZR1EGmuU1ScJPZ/c2/Ke2HsZWWRl/DaWi2iS1aWrJziYlSW+mkbfG7z0568bepZiiiiwzAomjzjIZyWIMLx7aPzHjmY46V42bZQRZdlPTaGGW39IIqLwzkxt/ii7Rezvk7QjR6/gdlyW+Z25oqc8SgWe8FPI4SnBnrbkotOnkLNMZeaz+0zHmXmemsxieITJLUriWFMRxolkujPDY6sDFGyFJLw2Y5eQ4pBEPXn5pWFnYJPZd0dKBvT8qX66N2+sh/1QHl332tR2wrxpsh2eENe+35Lp0uWjIcmN0xz5kMIDA+jKrS+tRnP05PZnEKfHpEA9Eu8+k1ejuaJP+O6NNXP7YUqPcNOJmKUvCwPAY7mnsQmcgNZ0BeyKYeMJ7WD3oCD1v6iP6Am28/hLldO548t9wONNM+BHWa9FMqvlfwg67angXthz4h7LYTmzpZ0mS3xx7blE2euPZzm47/F3l2LxoN+mD5TsY/1c/N492kDuaNqB6Hb97kRncb35gOR3dywzIXsX35oCKgWdo8i/08Ul8IsO8NB491qNiXR3b3C+03ICOB7BnofFT/geC1odzWKGDO+HoOvCsfcH4m4HUrbSgQX/Jd5/LA3yL5hp91vQKl/RJiv6sC9gy+jbv22FA2Oqz2D0/9aJ1x9UAXn0St+2O+rwvcqtTOiDtsiycEbAKNbIGh/elPd+6Ka3rV1qG1uRKGT5IB6UN801MP8bty1jOZDggqUOWJ797nOfp4PKs6GfCRYj8m7xSftrjh+mgndEQh37q/r/45//gZ4dKZkb3zg+uvovw9orSUHx8c/Pu9YubT+nszHwcNnkQxe+no7uXGZUGkzlVwuQ+HcbL588j6OtpXHUOTnTubMoUNp1d0u+ewLs0wpm2zusO2wOTeO3FJFtBubtPQlFUBZomJgq+TcWxPKLz0bhuY2qfKx2cjif0enyd0dtMje2vORFKLrMOjbHZEH6zJyXLoBmkgkevQ/PivN4wxTdpjDCchPR1DqMYP1UxB0JU1slzl96sqetk6BuJw2KdgAwGDBHtqFjXzg4KAxoRjqWw8NTZKbxnz37Is+xURgculkZnoyzqWPczCDECev7i5XR4vjDgNKd3ZpIyaSw1JG3oC+M04TL2T/A8Mkpa0i2TfR66PE9Y+HCynekvT43fvMuWGTlSe3pm/ZMvPUM7+cRh2TrJJi2+6KejQ+ca/nsVNmLlHg07kTMP+ccXOfVUshF15bS8SlYjdtjfVWOv4RmczjW2JN8sy6Us0RkwzS+oJwPZSGefaDqYaZI3781rr9uZyWOx98P9yHvj0Lp3OwLv1dLi8Ba2nZkZ1OB0QJv/yIDPkQ61GdF87i4672f7lr4yGEVPWJGOGi8Dt+g6fOe+6XSQ27ltJ5jr2CWz4dBY/pWXvTmd1/wKSXzNb0j6utGf0xbYmzO7exM/tTf39l06xOSlo3NgxQnM3VOkLZusHrWtgShY3zx0RQQDgtdvNr73Z+RLvS+UjyCd6gzCONgRB0q/vridXcOanm+e+d6G27zOPBbqOwu36djbtXWi4YXV4S/jev2WTtoYKM7qlomDcO1DOOXeatWDy+tO4qbzS7vy9o0+4sPsg5sBGtBqbx4/zIA/f9pGWdnqMnFhN8/ymtmW+hycPbag2d20m8EnZorxxz/96c8zaOJP6rR0qg6f1P/gRQa26baSwzQvnr+YNGZ4sz/IBumz5DX90f/tv//HPxsd+606x0GfPH5487sfH0egjM5ePr/5+G4/x2VD3yEBBxDm0Eky4KT26Ti+qb5DHa/TOUadOSHp2KoX063TekXAC4IaHMue1vbnZdO3b6LQLotuBVKhjkqeynTvOOShAvigtKXMtPM3r1+9u/k1lclosEavQ2gs1Jd9LeD+LKfYyDRrm0MhyatT7xT9GEahMp6GoUac0WvQ3mC4zSzt+7v3p/OwZyjNnEqS9mgggKVGnaZGgcHH4WJ3V1NsjqcDkG7lXkflNFD+OjuAtg6ts7N+jsfMgAMaF3FtjAB+cww/8rKXmbZTmX4rj65O3HYJLoknDcBHEBiNyX2CrTArS1PZcCZvNBjHVAb8QsOu4ii7bUQ1YAYCpxFy+Nln1TFOeJxqTmAm2+38tpMihw7RdTu/rZD4bZkb1Fwbq5YjkBO5m++MCPM8tPFxouA9HeEQx7+Ue8pzljf5pMqI36gf/8hlfocvsovfvNiOTTdv9+RY2PuGzanH0o+vr8/FKzbsQGHbwaxv7T3anX26B6VbPDqqI2544XvUp61XSx+nSb1P2MwYpVVP1MFtSJZu9Z9O8ZSPRslBA7PqN6nLPuSsU/ODq6/SXrx8lZlcni1Tvk3Z+/251xqw3H9KvXQQ5V142G+eWZ3BGzvRh3JKTnmwM387ELjytw3b57+IHx+5Xht3tm9h45eOjo1rOnie2Z3T8r2/BujPvG6DuIbXd8E5DXlckZ11aTrwrefCma9wz18NrnM/UFmStTx9Rs+rYbPKlWdtNHDKnnx46AC92sPf/QQPcJpyVnfCWzrXrjBMnqlnXYFRx7UPtrH8EID8tavPn/+WYk97krbWZye3XZRPMghPvHSO+GlrCK2TfZH+yveap9MOrbbxXfqMWW0I3v1//A//+c9Gt5xZQ/Ps6ZMokdnQq4zKfvlznHBnfSq3Xy2Yfbj8fdZgJsMHaTzT7cX1rNHH6TMF5bK7wRnDZlanp537NOzTcaUyvc9s0S+aO8nFoBSxwbk/6cMZVX4/kOqEjUK35PHhxoelXwVn9BjkhN68dypol8e2sbWftbMpI4xIGL6mvDMtjsE1Mk50epFx3iVMrrN3GDk0qBoBy3yMZJ8O/SyBJT8VXR4KjT7Saiw4/iwHTIFGT43B4SiRbBqgSLTLk5HH171nzTyg4MwQ2UKeaBR+nX2/QKPD3XVp4To8jqf8gAb9nkqZe7Y2nbc8QBdfl9dEaDzmlYo0Nkk9f5TezgMsrzCdfAvy2cq5zzoiZYbfdCS5nfimy79kMfRmAAPzLF5FMxtVeZOVcrNkOXFb6XbGRQzh25kOqjBB8zrP0s2oPM9ssjJuWvfKQjncDd89iZn7XGfvLp3Onm7bzgvsvDdR0/jvft50elPmylPHkTzQJb+ZsSYMbIeymIdF3PgynLRBnV1kE9a9sTmJmbDV4cpnO692RnudgyFT9ir+tQNa+bYz3NINr4Rd5JKveHTB2WufuPCT/tBRPim0CeOnwi01Tn3I8zv1MHXVxx4cKvgtI2qdnMbFF41eWfnIANMHnHVub97nqj6lHn34nLoV+zt4MgcURie2IvFYa+rt+IgySkG2zLdcU7CBsEjY9fl8vY2AbXstgvGp0ODFnvlvrtLJ0/PmHd6RbtnlOs6995/VhdwXp+4QMP9m/1HYETd4+puVlVEm3CducTPUqoYqt+7X64SvXVxb9886VWdA9ouuuVdXLwM/4eHhPWu3ylbbFw8ZuZxeVz+ms4l8/EB94jtmUH5ezC8fqH8mK658XfuFpvmA5qdst6PTLn+alTL+Pj7KVonXdr98sb/LiV6nZ0Ijbj5yH/5qKz7qKxmnPePfk1d8KPn7eo9fQZ/XyDLouvvf/5//0c8ac9PJu1H48aN0TMn45Yvfbt68SsdFuKR+lM7r8eOnN/fTeXyM0kZibE45aWe/L1NcnZ0e+9HDp1rfNNJpwJNWIe3yoZOLqWRHmrjFNOAfIpzvofXU5PhADGyqa18KJGqWLr2r43NDpt9Pnj4L/3QYGkQFpNPL1aGN+ZTYdzuKsCwJfD9zO99xmzHiLltuBzMdRjonOr5NZxqxpqDasdjjY+w5bZp0GgcwsibdOtN27OKk2VOZCtEseJckgZlaD8uQkfPo7MwcIRAnHyMb6TiU5QXhZITbyO1Ih06717c/xeM3/sj0Mp3dq9cvZ7lJWku3lqCkiJ8E2jCsU85yY3BiDkeFY7c8o1RZlZd8Ut9HPyzkp1K48g08t0Hh/FvpZtkz/sBBt8NRgVPJjvyOrBOfhlvnEv4bvrQ6StdIJmIb8SCaqUyJI++sGMRG6MiDXLyvRoj3c/9kmwZO5Mia/2MU+pF5OhWNfhpmnZNOjn2nU0gSv5g8P2l0Y4VDpWXX0NAterg23BXfpddR7cyQaafS5347LKhstzMYNAPDJ/cyxoFPkIXcyWnC2XE7VdfkcXSWUWLyKV920eFP2aKLPxiIjt9O+vUxM6/1+a0js1SZumpbwY8oW6586Uc9pyPUEH6cTk6V8+vir5JGx6cUoNWY6fyCndHFInEMPqj5igopK+Xbul9Y3Wm74eM3Byj7XhveMDB6Hljgp2hK1zhyCDvTfvUcHTilMihF+RRH/tiycYUzz13a+8v8gbDzc6G8XQ3cALvcTnu+AmnUgdrGfruDRdM+xc5kte2izhjE717ctjfqkzwMoLVNz188n7b00aO0L2lLlAe+VtO8N2eGp55pE3sOAn8HkaZ9mJmaerXtVx4mnXpnAuA37+Z9uc/REZ90yGB/GzUdacKm3kYmeewHOkIuj/iplbYoPzSzbJrIu//8n/2nP3M4078ROBFvveT36683fptOR+dnHKzJfv4YOhVk9rG28vohVkf8vev08rdf00k+nyU0nYJe/+GDJzNisFflJ3FuZr/OSBm+H2EcZnGaZtZfo9DdCD5LozGeGSL5fK5GJYqEU1H8GoNfFX/89NEUcpJPoZj1GO3q6PyMhMMx3hnRaJlCc27G78wrbjYdzjiLwk/FHB1jBw3Jvo/2fXRdhzKnEE8+PPiX/KfgjkIji+ct1KOxTSAkP1Ag0nmJnZOgI7/rFFby0rAA6baz1V5xShWe3cjhRwp3tDOj4cRIqzGTXiesw5v9lDRQdzKS2goQeRI3ju/5kC+Sj+zbpGwFWX6WVTsqi8xIA2a69Ga70S9pNwI1WWKThM/3ScOr79FNxWSrUM1pKXnGn3RfXZLG13W/mpC0Qf44p7Gg58hDFPqO/RVU/rHDVIbIrcLiy7cfPVApYk+8E7+lkXKdCsE/QpnAKZPc2wuMErnPNfIaLdI1LDJ78RHytQ0ZzErRejYrIsh8KSLE8pnObHQa8+wz+0T3PflHJnF04I86gyvSQbrJI3zNukZe+YTvrsIs7YyU8Q7tzA88J37SHXTT0SbfaejSyc2rOqlbaPjTYNKTyODu+QszuDepf7uf8sKS5Vu/K5n800j5aHySzinLNEeZ1aQtSRjV4qppXEMnLrQa2tmySFr+zI7uW095hrDxaDTskSvfGT9VtiPZPiuvNuTrh2J34LV+jU3yH32uDb/BtPumKwL0DQfnOL5qsKgObU7XeHiWo1fQfCuXYNcznOUBrrdpLnDUt6aBYP2SD6zdhJ/zHX6uCd82icWx20mD3/80GLd3J72zD/utzO/TKb1OZ/Z6Xtb+wx//ZujUj6mDcQAzdoNCefHBzXe3aBx0kbcyVw/lPAPidbOpX3zAj8LOUGJ8M5OUH35I/g9mEmP7i6zqr+u7zN7UG30Rf6Ya3tpvV52hNvzuv/hn//hno1bJ5oSen85Jp6WSPkvja1ns5YuXc6zUdLI99IxwY+gZQUchv4jwIrNB00azqx0h7AEVwmvAKK2Cf/7ohKAXyr18rWJsYZj1qJoaMQ33bCxG8hkx+qRXCsLLpvbufDnF5uo2jNsQjlJBYO3XKMBxfXtJswcXuXfGEWtk9NuPSmuATaFbERQG15zOIXEbuA3ryJmKr7MDGgH006AFx4kmdatA7g6HB3P6M/lA9jBiITPeEOgcyaWwXC1h0gGfnVHuGjbZyNKGfvJJetd2vvK1V2qErFO0FJzoSWt05Idv0Wto0FZOlpjww/nNVsk7ceyESRqt6VvmXp50hvx27cC27NLr/MWWY9eQTDmHt85G3pxzynTFmM5NeJ/HwYNTjpErD5d8l27LSTy5NQbCd9lvlzLB5HXhge+1sRgZe59w6cguD5V09En4Vu4MjnQq7jXeKbv59XR21Ynm//HqxM37fPHD8Z2jzHia+LGfa/4NXeLmZX1+y97kzx99NLIapS2Ho1HTkU04P9DI6ehS1qld+M27cJG1vuU695fnnbV5X0onp268Tf10b3vhVUbqOrfZakgdnL22pHuXdJYkM5Gb8OnQcp/oOYjiIxHC5yVi6RI/y6HR36rA6A1jXmWi/gOePHaPnef5iD8jmAHLlNM+F27TgfWTr+Pqd6DxZ7rjduAcP/d48IuD1/A7/KZ0yqhxhT5v2DUO/TX8mh843zePoTvSgHPaMw/35zRQOI72t7adRZx0wU2zPNRNMzyH84S3jdM2zVJmBtIO6c0vikeXGUzF37Djg2f9R4ZLGyL31MfUVXVzBj1pyyR8nE5U3TS5+e3Fq5tXxyFGHSC+fI+/Aj8RN1/yuqNuGnxgQbf9dKSrOi7fu//1P/lPf57vHUbLfTk0vWEEQ+Blb53cy+ev8nz8TA6nPmYM86kYlctI8UsqhZM6H97O+xGWCh1QuZsZXd/LUzFDEKHkY98q6YjGk3PVkDhNtu9LpYOcjsseE+ViOB3jp+9u/NCjtX7T3ZnRhGrUI3eUYuDXGYGaDRp9KEyNvEZjOt2g73jO17ZTKemyI18Nw/KJGJfObo24y5vi7fWNsyig0DHknE46OloGH+cJTANEJyPwBM5rGOGvk9nN4V3GTdDyI0NQQyR/Dcd2hHsM2CzXvR/DNev1W3Ya2a/y2X5kwjRImBtZsYfyHCcce2lYV4+1H1scI+GjERieuW5jT8btHPPfyM4fpiVKerCfedJIbdg4d26nog3vdi7Lczov18QLd78d2VYQp1q3ksoysrB3CJWzcOWWHCf7pJjKKb1BGt4GQWjFgctIfOTPCDDxw3zkIKP7hOd5ZAuNaMH8d2ewCUv62YucsO1kLMvP10PMkKbSJ0yd8hx/HbvHj61qSEeS6bTch5/Zgp/SMVvfn9TZ5+1Mk26uOrvtNKdzTQNhRuZjDjpZdXFXTYLqmHR9PmRwNdCcr+uoi56TXmf3TnhoNWSefQFFB8d35ue+YjaDUg2OQej7kZ94fNeVb2eW54XyhPnxVfQOs/DFfWWIjpGdLWN+JdE2YMohiCcYfwnwTyAO9l471WeA5/jzUb7nuEJ5rM/Jc2Vw1eiOPJfnLR/shu+En9MfvnxgB2EJlmDKt2GlcS8M8oH6Fnq3aGZPMEZwP8ZI3Ph90pbX5LESXXQqNozMW382rDB0wvFS15bN5ndc0Xi9TPs0H2wOaEe0EWZvDiVpz5798ON8WlI+2vXW6/U3tjvKOmEza49M4i5ldOjDn9lC52nrK9re+Dzky5f747EPH5s4WdGKr6fu2RLTnlsxZEftXdvgnVlqH2LXKeZw+6/+8T/4OdacDci4apT2Ka1MSSP0r7/+cvPbL8+nsfj9T7+fHt6Re4L7ooeDBd7T8dM5XgD3+S9jM+/e3YuRnj55NgL7aonMpmOMkPMC+oc3I9xNjKWI9fQqh3L9LmHy9C6fxt0IcGZ96exUMKe+prOb2c02ZqapOllryozIQPg/uO9HYy0lJq/k5HSnmV24ToWfGU4KEO2MbIcuEHk9S2czvtNw7+sJp8+QTfpMu2Pw7s3pEJhzC3X5KeSVdZcRexpTvGudlm27hGT01JkF+2jrlJxDQn5OX6dtH0fB6hyJtI4dssOR/I+nmaEvErx8+Xr6puvS0ZCFbjs1+Q2PyEQuOoM67iWPhO3obNNMnqA80OWKcOIbffyvBFynoklDqCONQydmTqTyM1IrVyoaemnzQAZ+S6aCCoMfuVtpsenz2l+6wGEf9Oy7eVwR/d6vPTa/8EM7d0mfcp6ZYgZOZJkBEx93gETHFeySvdHuyBs7zue1jtGvctslxcSFzszdCHfD8Ui5xwfpqeLylzk0Iz7hOlL8NDI+1+fDvNPpWjnBj2+E/54sXfmU5YzMg/wQrzOiK87vIkobM3+nLDLotYf3NvmI+xz9I2Vod9ZmOROinxndh8gY+nk1YXjzucWxWfRbzGPguOR6WLnh+3gBZQNazlc+m8CVzcZXD5qW7e37c5oznuH8KN3FJ5bFQMP5m3s8XMf/DvrWKffNHzS/0kW6CXMPyusSf0n7tZy34UzbPC4yBSe5+CNORwoEoZvtq9hxlvQvHcnhJ/wgvqFf+OHZ02lbrTDoObdctr3YNOvDAlwhGfjNtK1mYfznyMup993O+nLzOh2edLOMGtuFKnp9d/Mkbb0Bp7T7oY/Y6JB/6klknHYzuhnU3/1v/+k//DkhaTwdHrmX2dzrm+e//XrzLrMKBvd+linsk8fpuFLxjR536dDMJ7OEVBwd2EcviGdm5509JzTve0XB9DLTDEuJTEkAnaEGwBdZ9NB30wjvb8olnP+no9M5zqnPdHb2RXx2iLHQqDBeUDUy1HCZ3SjQ+RJ38nMyk5K+w2epZL6JFmNopMDde9EqU14yW6oh2O7ZtSGIjBrcoE7tzbGso7NICc4mqhNoOkksp70PPPDbfJFhGqY0chpZDYloBcDBx1kjj4qL59mBOcUc9MiNfMmxzrnO4X4KLihvM2Uy3tzx0xd+6DAdsE4ivDRm8m4HK63XP/D0zuFlpCpTpewaRMfhwPCKXaDoVhpONoB2SJfHONrBx3VnSBq+w/Gj9Mg7eSetNBOHR0iH14SO7fJvng3CJt9EzKGUXKdDC1a3CQsNd4+Uc7+fHdvBxsiTp7P8ymSWUBIzuYb3DFyC5MQDf/SzGpAryphl88ZmhKQ33m7591UeV8903lzWvjqemXEdOLO+XLfjStlN57j+uMvR4qVNx6Qj1PmgSz3SuOjopDEj3PTLp3RzPWiGd/g5nWaFQj0ig2uXR0GynvLV2MxgM/dcwx6eVZL5xFeI2Mwypr3kGawm3ezJTbpdsrSUacY4/JU/mxxTCR3lhCSNkLm6if3Gn5aMQed5yySYwp5TvKFv/RiyI37SBqbsj3vQ52tYG2T5kmOxULrx3bmuDO3Axs8PkK7xruXjvigdBOQWBkp7kT9/hTOfxodSzIHfhsoDmvZ8lXI6XnV8qNaXlQ8/QGNrCx9tstkWH5hBTm6IZdYP7IvbU9P+GGBJr95o02wZzW8f8r0k0v6wp85TG9Qtjm0n9ANoVnZ5+HWbqceREz+/iCACDSXEzYwz+dnqmoF6eLsf/85V33GHQPODfGkcXr95Oe9kOQmzS2j7RRFCuccU7Ih1R7O+u8h4nNjX5IV75+JBenkN+o5ipEkjkBQzckiNmPfs0mkkWbikUs01CtvnS+d4/74ZWjrbjzHArMtR5Gi8OLrlKT16FHOAYWWI5sAMMI2//D+msk/eifchYffeBzSqFU9PNOLJWnnZnbHrkBFl8kYrDH6MHcyshDeP8mEz10ulwJBooZu04UPG3o9eB035SX/hPbNdJ5j2YEqSHbx3lHiuRE3jGf952ThhDzL7fPRkBwf5b/iDyg3QVZ4iPkZvZs1NQ9bq9S0suFe+EfuiuytMWxj7sbFwFcz9uEcQzT6PLnwj+VVPuM8bNsuWhzygeRTcjy2ijyuozuAs+xkBumLL1f395GtPERuvNqjUe9oyZamOfE5DkEHVnKJMB8Tv+kvLQxdFp7OKvfej6GZRKnY6pcP2fET80uwsqzjvyE2HZ1lTHmlkpHWi8sA5mRl5pMer/AC71U5s0rIBo7sGiHIB+fm9S6cvdVzOqBlMWY6fWZ3OLZV4fuEgAz4zOgdZ5sVxsh52Jw39r3i1/Rkqx9n2sLR9rvxAOJ2UT/E239vw1+LPPM8IznmSQT7yFd+4M01t+y0sVDdwO7/z823eU7EOKD0o/9v+Xt+Vfpfar/XxW9BT4eiUI9+RDz7CPP/pT3978z/9T//vm19++dOEibdywSZOys8XTdJ+gIvvHv6NDxW0A9/l3reUheHLh+zT/egD+OH18qUPZJhs7aFDnZhtk7fxt3dBAzKrCwayDkdCA1qfDcP/jorI6bwj9/z5rzNbMzL09fJ3mUER3O/R6TlrkFHSqC5xKqYKZq8vxTU9bwuOsjWsPQbgVJ04ylBa3C7tac40Yv0Shm8rpiInjVEAlC/EVydsz9DU+WF6+i4hSsewGqWVb+W843uc09l9Sr7R76MlnG1chDGKPcLKLE3+xcheTxDGyaODuNCkqIY32C8+HJ2PDjh8yDOjmgM0DprB6sB+Rr0tdGG91s5nWVz7DIR5dr2XEVdnhfiSR6NSxFenziZeSr9Ln+glr6uuX2PlaeNIJuHyhBzu3KFfyjA0lQ+ahS5GbqPgXHdGWZo0uPEc9qnert+6X361g/tUuvgFrB4a9+lcIj/UByXmGp+ndqKDiXPQaagii5KE0xHnRt4zS8vVUKKzXXt6Blm+J2tgZwY6coTf/LhxtJoOUM89M6l0ZpmBu0bboRc/IiulNA7Q7HBQuuCsFASv8eEZpAkgF37ekZ13CRMhf+jQWO/nNCx5AmNTHTK9Wi5HuNWVwWOANI0Tn4oxjI51aOynnhlozV7d0EuX+6TjL/xmlknDY2yYfCavyFof3/JfGa7ls3KcoeGFkf+E0tYPGw/K83b6ryBlCb9Y7Qkqe8hHXZ0hmLDYDqrDOng2sZXSvM55NAxURjq3zXP1DHoFt/X3XFuB5aVNW37fSnv7Cpr/mW/DpuPJoCkP8aOpBYOtV83HF0oc+kvq2DV2jq3HFtFFh/inP/1pfqLH85YzfzADPL6jmUH2bH0latrg9DE9RQ7IpPxm5maLJu0J0Mb89NNP0+EBWzFW7LSz9zN4nwM26S/mvU0zpvikOm1idP/howzun+aaDtQraWZXr1752PPrVTCKvHmVEdzxKS6f/DIjIMhMBePkhHHE821GeUbU49gZwemVMZeZpQw9OpeZ93rm+5sfh55iU5c/p9GI0BSa5cZ0dPd9huz4pNZ8XzPGasEwpMqjzn6fyktWBTUFG+VULks2jK3rtHnveqkM0QWvWTINH729Vt8+BJpWjjpFw6RtODuQV/jIFrrKyBEA2s64hEM0q/PSzpFvmHv0cGiC7u8lH+l1mvIsH3GALWaEHfqQHeWjc7Lsu5WJI3UZgmPh592YJ9a+o/eHdPjbAE51nvj5yk30rez4KF+dpSsY/Q8a+RrArAyrR18Mh+K3Y1qahnsuXaH3qopKTbShjV3Dae5v4/K58qidyN3G2hWsrMeoX8dEHgMVBRP9VUIzrvQuSc/XdjkmXCd982ueMWGuOptDFlLGBrOykXJ7eG9PlfFl+vio+Icpc7ViB2LiT+IP4DXLsOm4WzZw7bVIdp3Y0B44ck1nbNC2A7f6jLjNK3yj7xwOm1lmHqOjxoFs9taMqKER8/NZto8tEMrn6ByixczmPqUO04cZO2hQrywheecO7+lMD9kmProDv3QyMh91xQicrEk+ct+GluugYgoKq26unj8e7UR1/xY0XPvg/nINnq+2P/ApNn/8obxGx8DQn7DyuAdNJ03Dy7c0wDM4xxeaP5xw5XkA+mKfyQDOsjY/WP4dgIJLWBCo9y9eWO3bw22W1XsacpbSw9PJd+cB1DdlAbzbzI+Uu76hszZAHttBr1++mnxmEsRefCLpZ/IRJPOzzO7+3t/8zc2PzzJQj5jSqqvq2B3Lq48eR9m7s9wub31eVyYfPkif5ICN/uWf/eP/5Oc5kUbgt1EmSny0TxUHf/r0h5sff/fTzfdmDXGHmJhLTEN51+giNGyZpDFc3CUM9aaPk87L3jq7Pe7s5e5UjGMWpeH95bfnN09//N3N42e/m1Fh9+QeMUry81Li7h8ln9Qky6s+BG22SQlf3PaJmXvfZXaXiu39i1hrvvKiw5sXwsOTXHN4JUZJ0e5R6RgL6xR5KuzNyHs/s8F1hmQZPmSZAs+zzt0XIcioaeMDGnvfpdzO1eZpRi7B7Sh05vS0NGXmnALMnyXceWkyBaJBtJ8iLKGjw6xdpzC5XQ8peP9RhhoE+ZONIygzn/N5+uxR5HgzAw/LWcrHdw6lcdhDp0kXEsysO2G777P8p0ynPkQpRknm42wRBFoX30ZyO2OnoLZUjsoQGvsW3hecX7SIY1vSRsEOe40cZNbYJY0Rn8bErFwZO9Ck80GrjHaDOg1f7hUAG7HZ7NHgl7Sc1xdoLhU2zbH8dCxyhdL5Rih+3Wfb9OJU9p0RGTiZoaETNweMcuMA0JyYC410RKSDK5y9DnzSMbHZjjIzw1Wmx/N+Js8edmbfqRv9fa4w2gFDGH0fH513CdUr+Uan3fPjK2zHh8myvuKEak+pTt1NurFM6PE+pJ1Zlm8CTn6pdxoprzRMBx+c8ow/evdt99jiAskBv3eJ89FmnaDlSJ4fAYbv7JXM1YBPOgNIHVwwfmWfezrIZGOPb36BPPnqAGPM6RRjsalr8a6p/0Be/IEe7DeNX8LlJ8sp5yNv5e7qs1au89I/BXJv0CyWLFMHYmf2m7p2lL1yFWbLQ71iWfXPAJS/GySyz3pT8o2Q7pWJkEOgiWvH0Y4FrJzUjb6H3CvzxuE997mQsXvFo38QlCd5rmnUx5R/ZBen8ynd8E95Mprs8VE+Y8RIXd6rgXLPNbbgx5N/QrVbwHvT2o6pz8kDstf9hyY7sW9MZ1UM+/n90nQuaH/84cd5X9hBv1+8qx1+ytIZDr647U4GedF16nj4OjthW8qenzrhO8k09fEC3ea0r6HVIX78mHb9y8fIkQ4s6BAj3XePMcRR/L2Tw+E57UYCpw5p+3zk0sb2LGdGcr2mWYmGkZGHURjEVdeYAZ/V0hgreAWA7nF63d/9/o83P/z0x5uHj3+Ize/evM5MS7xRsrfp7lgqCK8ZbcfJvBQeVabRVTg6iskhD3jOyZ4Aw8zP/KRAyKMKOHU2z5FBGuGeNZqKzTOHlrcOqSP8+eXogE7Q6Ncx6LcxjLgkuuj41TU6qAR0ISte+wrAjj7ICui2mEpfOmkThk95AvfSilsbLcpHOUya2IQeQAcxM4/YcJw9HYsC7xIuMvnN7FYnFmQjPOeHT9kiTsaZp/NX+GMzlfEYgafxX502T/wqdxEfVxBpk24b0TlEMRVvyxH/zkrx7ozTvukOCo6G4ch7O8iF2nHyiZ/MzEFYys57me5rX3CWr0g3ebs2bGhjU0j6abzEm0WxbcLMzHpid2ZBU+3+OszyqwYjfCDZVh/58cHUoztmwpbcfcE9z/F76JWcpiMrrE/5FY/BNDDFKfcjfGhzlTfd9ppGMf6vs5K95hmQCaDTkYL9tQN4WuVIHKvMgZJ0VnA+5xVO+GsY52BP5I5CE25JzQh+DqzE3+bLRhlQmiHONy+lZZMRKK3AYZfByOmXO4hnODbldezDt7wqOxBWe11RZ7d2v43o6Tb1/niufd1vOW09GzjqnSvgH5Pncb2NlaH3DQe9P+NV5sXSgbPM/y4sjJwH0OOM5SOP+tXYNs/Cm9eZB5hBxkHDZsoTP/c7aXFwbtshCIYu7YrJyL/5N39782//7b+dWd4sR2aA5/3M55nxGTDZ/tEmXNqF+IxXdT68ezOTGPVZ+L3HD2+ePHs6q1BAm/706eOb//Df/3s3//6/9+/NTK1yoQd9RjttW8oMT4M7Pm9gnE49ylvSiOPPfkcSaYgePfW9yThSwiSYhswPZX4X5/msE7MBuXt0dSCGqgEZ7GMaJAKo+J51PuIvQunBkx861xYIKK9rvNnfbnpaRjM7HL4GZ0d+GtIu/2BTp1ZA0uLnuSh+fouOc9NbntELqtuxTEY35KD/tWGATlx6RUPB4SNOYcmjWD2K8pxhg3fjxi6hmzEzfuEfbDq0gK6Vt/ZBZ99xlyE1zvbO7A+uzZqfe3o3PeetQxmdhWTC0QqbcjSAiOaFGThEJLxGBoOJYPXBH+KLv3vQeB0tuxaEKfvK59m197B2dvUMxF/AaDydY/dM0MweUnAa5JRZ9VHBKFo+4Tz4JY8a4skv9dbsZBv8aJwGVMcx9oysGmKdwBnJcJX56rfSTLpDJ7A0ZLj6AhuP3H0Okvk2pjjGp0uby+CEuzlg84DyXLvBynHGsW/sx8YtO+geKkdYX8dH3pe0PDbh8wWfU9kbaFlaP/NiW9i8z9BnPIugsp/vzzZSrrVPQVsgefnEYkl8kjnliwaP8fODB2heZ/ncC0+SGPta985y9blhoOHFAn7leTt85dv2AJRfn0HzAufwHdVETrrTMWWv97YKYtZ/vsYcE3cd8W1bMWzCs3xdyTT7/4cPfDzKs0gWNjSLM+D27ACJvTvlPx+t//HZ8PfFFYcetdn4sqV+Q7vlauDlRwd+/fXPN6+d6I8y2tUffsws8anPTq6MBsk+qejalQ9+h6f8i9seHq+TRVaduDR3/0//5H/7s5dL52RYIozALe34eRafhjHF1Rir7oT4LjMMTXZsF+Mx4nEiKx2GxkcGm2mMFn6W1Gyim0quEXdmF/nmhe9ZusifisMIliHBbm7HccPb+ut8jy9Gk8ay4osXr2LIPSWo4Mg2rx9kNKEwXjtoc8hiWQPaj/IdQ7MQ4evwZpO71DH5XgqEc9EvI915/eD6Irm1YYa2bDcvyweEK1jp6MFGnvEC7iE64DL5xBHRw5EnNBu/dDyUPp5WJp13OtZ04Pj5lin7mbGtXeUbnU954d2Xxy9yJNyM1ztYuz7ePZ6jwch16I507RiaXlsCuuQiTfNDVyAHvnxplhjxHpssv+orBTp2m6PJR/6WUlRSzdLkH8eb2fwmm460ck2+Sbh8j85C54d+yQMrY4HMZ7nhPB/h1Vd6caO7+3nmH5EvDyjEb8y1cUqKeZ4lxhMWaHyGS9w0Rvs8YfO8cZXXVbl8BSd20qkXU57xoTZcfGX2Xb7ElyKfF8C97D3xKRr+5kCK9LNkqbLHjl4vcOpN52X/cV40l1ZHF19a/vLLiD/JyJfSOK5rz0rbMP/oIK2w23CxY3DL8ygPNglYXhz9xqfo/HWayeAEgvApNsv67zXdScbADlau4e7ls8foN7xphePtfux98D7zh56TatLu/YL0t6HpC2c+X2HKqfq7Ns8zND7/zQRk2vGDpucIwmboLLFu+rTh2rtZZdCW7paFQeIMdt6+m77DdtHvf//TzbMfnk67QncnePlI88XN//I02eKL/M8yd5f/TYS0rw4han/t7ylrK3GWPb06Y4VRO0gmX1KZrQlKpI3XgNXuW9bpy8wOPnzwS9ccfB3W0owR4s5mdAwx2J04ow84H8+RO7CzrsuSjT27dEQsNQY4RocUlDFaS2kUsZ8nDB1h6ux6+obXOBpwYeDqpJQws7QUqkDFkQPtTrG3kNZROjrWuECzld7PMfAYfGpx7nXs9pEehvfM7FTH8ADjANGdvAzacHnatO2zvLYzvc5mgWfhHdXsKETl4JxJl1b9Tmao3hlxeEeZ7ExQWbABWTQq7HssDWYm4pug+K29Vr6z7S/lGJPoAO5nMPP0ma+wPJjlX3RnrJw6Fw0t/WD5drl1PtcTHehxqUQHfKW3juEULw7ieV7CPMsAlmZHvsVYYOLQJPX4a1GJmuGZ3Q0evHQ2sHTN30BtnmMTV/zb2G8uC57gRe4jzcRFxTmskXpAR3Yjx36Z6IriZh8htl0/uspXxBs0H2EXUImDXb0ApSMhTFEtug+yHX3mcEzQvdGupcqx5fgGnzr0Ou7V5+adoFmqVJ+NzgfT4LSOz7Hv8LYkeU73lewnaD6wz72esfHgzKtxZ58QtjbdZc3C2Dz2lh7NnB4NuhdmyRqqG+qVMFg79Ll4BvHFM5zpzulK57lydcZ1RgXYqxWk4rVwk+d4Y8sqQQfP5lX77HKjDhnd+kjDYomLja9pG7881yaRJ3UJraP/fnG+7XPpjttZtrSUaVnTRMQpSm0DvyPrdSVsO0nnQyTVzJhkyU+f9O7j+7GBr6Y8/fGHOUXu9OVjs7u0deqRcx3Thiet/URbXbO6NzZa/fDyStzLzBzv/pf/8O//zCg26ftrsLN565Tkfb2sziUMGDVxUT9ChHued9MZ40iVNBR59MSvw5oheWE7Rku0HtzhCcq1XQuXmSZbEtKTM6LG2szufPJvXypPQ5+E0usNzPp8qsZU2XsY+/rAfpFb56fn90V29PYdzABnFhYjo9NxgDUMh79/8+jhnpxr4bs3clGB37x+NbpKywzjSKncs4FO/fCgM/4zLU+gl3ddN8+tiO5b8XwdXIFsJ7cN3zk+kSOHtPTvzGwyivXYjxP5jI+0Nmhfxybz6khkZejm66rxdj8jnFxXdny2gZ8v0IfGDI8cytQz2pFj/l+YdAdyOvI2fnQ7wgC5hva4muHjr8OdUWTC0bYz3JnYztjcjxlSJKtxMHTi/ZCw6+a1+Q6GvHzAsEBwQG+n7s/N0k/Dg1fCyTkyjQ9seQgDHenCTafibmOLth0ZOYd+7keIS5oBz+KP8OIV1r5zl6tGoAMDOAPAhM3hAZY5yluZjX9mcONZ2fIfs3j36qHrhH+xP8c3DlT/55q43Dtk8MHy+sHTO0w6vfQV4ZP7PNujm6++hD4SRNoMQEbebU5dv5zU2rBDr/4XvdeWtd3aG35tk4XqBbuyAKS92DuM16ZblxtefmvDXVID7gH/R+N56A8/yt1cQWUD2J1535Z/aQ4eRzz/3zpwTffXkBy3eRUBPwCXsPwrvbRbn5a24aVN7lPeDmL5ILbDXEs5bAKxT9rOkTV2Yivehod21uRmVptSwA6E8DP1G53Dcz/97nfT4fn0nAESfee7l+E3v28ZPhFyOnxajP+k3lhiJx068svf5xhnFhoa7Xk0GN+X1pkT8qIzSZEP4B/CpvxtNQxRHu7d2UJGOLOKhCGc/RadVirPjCrTGpglUGyNucoxgHvK4SMj4bAZTwNzMvgabT8sLa17HVSnvO7FFYSJM3qQ1ka5RqCyzOwtKE464TpG8ipGWB2bv8bGl2N8QWZO5WmMYxSnhO4wOt2PvJtGnmZc+W/ixpiJB/Iy66rcHTmWRvpxYAtIeCrfFDNY3oyUsETsiCrpptC380nqKeBwSrGY0u+oXTp5jGMessLapvawybyzvI1HPxBefnYGCGerdkD4Wk7kC3PAIfxGluTZMqI9rA7Fc96uwvDEXz5gnoOF28+VVUWb971SLjNQCi/PxM7t4FczrsTFWIP40eNSDqHBr7wrS9NfwoJrldVNCXxBgzx0wnITMn4emdOBDAakrw2i/GDtRthNG7pcimOX0/NMG3VofC2KzgAhZdUDJsMj1zwM8stdrdl9OO+3QvkOhr/OajqsPE+5xJ7KZmZps32w9adlC7H/VrkAYuLRPMj0LWTb2tV2QkHTZR939nLDrKsunl1hw4vjq7FFZbiC/LfuNS8gf3DJP890pyNo3bHKQkU09ZXhcRRI04PyBA1vHKjewpb3Yv3QvbjatWmbDtbe7kHzONM07gx/GcfeizPzOa5TPdj40G10Tpi4SU+kGJwYM+kJjTLmI66zTZEGc8PWh/xizr/+1/963rtDb5+Nrtrt98fH+fUT2ntptY/0xMOHyN/Oq2+vjrZ7ByS7AvZ92ulHNz/98OPN3/zhj4PClKF8tf0ts+H7YN+5hg8eZlJAQECx8E1vOdrlOYVgOSjCrsM7mbcGIcCghKnwLTwCYUwA/GQ63zZEGedsgUqr4/RMUU5nhEB5QhMePw0zelh+KycD7IxGWjidzwEOcJB5KmvCpSkfcL5HU574uC+SAXAEy5naUJ1fHrchmpnZNqJn2eTd9GMn+gbOvOWvYjUNbFwBTXkVhOEL3ZfX2nKXE9kfNK042Dz6DIQ1vfKt7cDoldJrfPOEwPUsX8P77ArPadDXzg0/897wDJ5CjnbkjI0to+wS1fooOmblp83nzBNN7X7Op9iwgrSg4ec49+c8zrRuZ+/u4Alu87oNDZ+4Y4BRaNoCW5zpmWPzSjnqeA96V/qyWW3Mt4UVz7D0uTnkxuayxBexZu9EPY4dZ0k3zu/rRj7vZ/St03Tieg/zrI6aDiyH9yHb5XrLDKvPtU2o/EXh8m+8a3HTLsPb1zOUDj82qQ3OfLQ38uZ/8jv7+Lf8/fws3Rkbd+Z/zhO/hhfPgEf1h57RF26nEQ/OYaUplk+h4ToDvOnsGc1ghoClWfha/tqoclW/ySODMhMnYXPOIuicRdukaY9TDsPjyNczEKb9Ryt8z49s2Yw/h6dwNH5gwFYYGTy76uhc5d18KqN0ZL77X/3Dv/+zwxm+VmLD2fLWPS/hzbRRp6Vxj8GS2JLBndQEG9y+Yq6SM6NlQHXWUXiZ/elPf5eJgiltMklGePkO5uvXL2fWaBo6PzVjRJG08+29jD7HCMnfEoP9L8ayIWkDcpcR4wzJhyIUtmwZM0+HRjEdrSsj+Vi0dzq8h/H73/1+jsFKr8OyHJSHzOgezEanPMEU2Iz3pyrHQHfmR0/Zxffg5tuJsYl79ppvYSYJQ5IF7hHx6JiKTAeGJtMuq6kQ62Bj/PC3jGepWH6m5WPTyGGWj7e0Cu/NuzfamOFPfo2Rr5GTZwo27F05F7BZy35AfmZBGkDOAS1RKSvLCZavLTUMbfjttxb3A6uWp8x+552yw2nwm/X1Q97hEyQ3LeddndzXrhyYPICeQ0vv8BFq+ZvzS8NO4kMw6edgizyTfzKLHskrPLZFpuf607xHxe5JM0t6kXs/ObYjQzqs/2wlKG2XeSCoLtdl1S0PsU1XHDjKXzmwBR3GTsRV3geS1QgpVswlch35maXg32XIqyzB0C8Iy/8Tt/SFy7LjzNjX7oPKJldL9nBkC8znu1L23nmyYjC/Danuv347Pi3cvvsuc6ceHHafd+nGNvGj5GfpEh/5awvEx0tio/iajDK79Swtec38Vs+VXR3b+7Vx7d94z8KVReObvrhltY3cDsS3jMbfLMmlbJW7Z6ePZ8lt7LdljIfXN2Y/TBkFEzSAbpaN537LZGQ84gutF5VH/vUN5SKsUD16j84zGrTuhYPqCM7phJVuaTdvYcMvOuMlbNOtT3frRp2b9mdmsGlDDF6SzbQpofezOFMvze7Cy492Sy9sOpb4x3Red53C3xU9ExZbPb9kJodOey9jv11nq8m9j+n7PqbfRHW+4Hc//X7qsn6Blqqzdxv56XRWkUebIY9cphwJ+uHtu2mb1Pv5JfKPbyJT6KL72CHMRr8k0t4J8KPVPpJy95/9g//Nzxz3zWvC6FgyO3vwKErrOVNgH3zfb51BxxV+MRzx9uv7XtYj6VMbiGm0fvnll6T5cPP08cN5z2t+Uyid0ZvjRM706OE7a83hZ5nOh0PVbUagEnkY+J39uhSSQpif6FGIiWcQhtcQWgt2UpKCkKHk4xi5Pz9cqjMm9zrEVmKHO9CRnZGA+DzNfRvq+UmS8MdvYvKfjnk7v9DLJzw5wFSy3I8TJo86ex0Pds9sIQ6deOVYOh3qOHZ0rFPTaWwU8Dx0iecI7MB42wnSa98ZtGeos0OrEujsxEvPTpwWaOBAJBnnoFv5j4MprCXwb2SCbTDkjR4O2XFfXJ23s5FOpzU8wm30g4c9Ysqxnw53HFzlTfggOxPHX667N7YDBiBMPpNX+PXD35NGHphMQMNXnjOeQWdXfo0v74u8ySMxm9+RXr4R66LvhLnnK666O+FB2vlbmqUDV/vN0xHW+7X9xu+sa2KOsEKf8VSu6tvmu/lL5n2oN37C5+0ueRri6QCx0dio9fbf5huww1N+lq4/HZ1m6ujwTmzixi5B+e6eHg4Lkea4W4j0x81hl1t4tmnLYPgmr14hP7W8Ng3w0QZo/ID49a+vbXuB2Zb52ubjhAHhUDNV2LCV6xIfHXtfmvpHZQTNt/n0uTR9/hav22kaP5Cg0q3NNvjKYy6Ba11ce64ey3LPFozYCeg2hzAGaNs29k1bOrRWX+Jjmy4yh65tMX0MlrT1JgA6PecynKh/8eJlBqbfzw+Cr49+urRt5DLwnvTJ3z6zej71LvLOifM5C7IDaR24P4MVHeDYMQh8pEOnazl05UoH+V/+g7//sx5Xo+6l14fem0hvPktaKUgdlYYzJr8YiYFGmTRKKYJ0eN/f/PjTTxHm482L5/uTQBo1o83HZnsJf/P6TfJ4u50dwRlZQ5V/KqNG2yhAJanBdEYqsymqL7RPhT3yne9n5p4iZh8zAsizSuvqSxVmohpvijq2Ol9SyChER8RA8nAAReet41RwZAVtlPFu50lmus9oNjzn95e0bKH7VmdHLx0PGJnCX3zIA1tRFE4snevheLHNdIgKGJ/wZwNybMVeuQw8bCrPYIOzHvR40ose8ldBhOMnXEM1jp6w7YyN8hOfP87lYJEGYr5iEHqtHAnxiUvPiGlsg+fk93VFLPS5cWaBQNqkTtp2HtcKTS+Do/2aw8EPn9hLXLgs/ZGOw+cyFTKhYzfLzdufLT92QpLL5kMbeSWN9PSQQSu/lYuVb/VbafOc+Olcg+5HvBHNc+QVFL7buK5snW1M3gdOp6dY8wfG1sFEfYWjN37o4ksbpjCE5z63s9fmeWDtbBWm6afhQJNy/kJPgkQ//s5/vRNnCD88YlMrBRoldcJnngw0DTKtvOTf8PF9RF9WcVW3ZomTjaKX8qk/4ImeTXeIujC+lOulM64dxl7KYfH83PvhOz67aaF6P42wujWzlU2z8fHtqLx+puxJEkU4yJTN0o5UCdo06pky4E9Jd6RdusBBd5Ehf+Jvy9vns6zfQnRTzwJN0/QQlLZwkSWwbcJ2CAur19wlzZUUX7osSidsTJG79e8hDCyPsWXqk1+S8RUttvBqF1vHTEm4fYJDcXG2KQt85Gul6HUG21ZtTIK8Lyf8xfOX80GS+Ymyw7botNVkUr7qjvd97dkl0bRto1/u56stade0Q8qT9OPf9Ej6SLzyJ55ba3cmPmV89z//P/yvM7PzrsK9m6fzia+n8+mnuPZ0cnfT0XzKbMEm+CXTVBCMOLsK4UOdarANScIbab3J1PGHH57N0XSfC/MzNCqGBmnqL2OGV1whuCcpLUPqWOYD0KF15N4ozT0ZFRx6jbhCCIdRZOJUOPGh9T00M5dXL1/d/Pbb8+nsfK3CJiUgj5mOAvUOB4P5/JiC6akiHSNdpsL7VJhOJA2FdAyrsRA3ThPDTqFGV5UFqGS3K2YdGOKhA9PZbaenLEMXWWYUFUTXGRn03E6dU7nfTqsj2FbypIlsQDplZpDhnm3pbYnyDCqAeGU6jp404ySRa1xIJyXf5OHK2Fup9irP5bMVduMWKo9ZzzTsg9sIdXAgzHU+4ZT7aXSSdpAT58aVk6Obq0AUh83xUwXoIc/SAaSex9sSL3TyDRZG5kOP6rCp93nkDb10k3Zoen/kkf/GRvPc1Fd+6slc40vA54wKZ/raE+xty1aZrl/NoZCU/XQ07hPGFvigVX5dnvZxcvDu7XZyGhedFHkMbO6nzlipmZ/bCg9+4MsYPtg7p66DfN6MzqGo2duLTH57ct7FTX7qzfg0IcMXdK/uottFx8POkeFqyy3bsx16j+fofNQpIK6dHBuAyTtlLJl45TWnrsdll8a1iHah9l25ZgCT+K6AgIlnt4MOYsEvzjqcEQ15Xb8F0hbwKDZ90xbPcZNG+fH7Iy92bRxbuW3eTdd4oE0fu2ZSI7yHUPCRXls0y5fJVz4GRFsOfiNTG3lz8ybtrIGyeANwE5BXr19N2zWvDKRtNLsT75NuLxPnfNKzZ14Y1x778tNuneh8rey0r5mVL5kcsnp2iGU+D5c+ydaZT43xA3KrfyZC5Jx6mL9dpo6tfFNxGvcotXtO28i7zimZ6J12cEdNMQQDOKxC4fm9uFky+Dxvv/uJB6MpxsXz8eOHkxbtdC4j8xbebE4nzr28dBZNtyOwPc0pnK5z0jKKiGfMmfWNLJxAQUe2jxrVze9TGvU3mcLqCNEB6cXhMS8kxmga8XYoQJ70D7vBuU88WCdYmrFTKnrTsRVE2zDQPMlRmRtevGN/4+CNFo++L4SeDJ05Wte2xAbEjS7zzp2XOvvi+1G4SQcnj/BbnuSJLcPbAACvOeGXdAYbfIB+5BhZHSRKOfVdQHTynC/xJ12/6cgetd0533k5lPMez9LjW3t4BuIaf7XB1S63QXflHTkyfJcWlUW6qQ0teUiJD9TRzhJjsoP4jpy510XCiUsYUOniGBdZ8DpLckl36Fz5Qa9bF5QFHnvfD0/Xx4VdTlVOoqQ9IfIJbvwAGYvLm6wQHZnnazzhXz2BcHUWjTD+5F7Zweqw78vuchXLTN06fG18IqABmjqQK+yXZma2qVxO8pYv7LM0Z9s1/Ex30eWEwsp70ka1nUGfsfwj/XEQY1Hd3QbdPdry8bxhVx+EtjvMJs66o6c7G1VeusDKDs7h1bXYdMqPHJs3eRT4lim/WN9YH2r86rh6nm1ytg0Q37bxjElyuS+cdYZ0hdpa2yEfo39ld6/+DqT+PUo7Tz+0e5p3ByTCbI3pGG2TvXvrJObDZHZn3sMzgfDJyB9/9/ubB4980zhp1LLQa78f38sEIoNfv6rz7k061Ay85E/WaddHD19WcX7jSYS5s9txiePbToFCv8XqSy8xcRqyMJhvh6WnrtIEVaCM7edIvGCtkjpk8uZtj/7vLMShiPdRtJWHcN7/mkYnjaK339/Pu3CJiy5+SkMv+ln3nnvvbOjM3hwKbSHtFHmdYAtFBcbTaHN4BRlWL+5XbOebfVFp9hTertLbGW4DDfEkJxC+OnpHbTvQOjEQDqZRDW3BrFSDgFYc+aTpCOgr2tzXeSqDe2kmryCZoDC0ULo6DWgFEV6eeDVO2PLegYi0wsThDTwDdJyy6ZsneSwluza9cNcz3obmAd0XyQvds3lnv5UHVMfmVZy0+B0z2duw9HvfvIXVvpX1LH/v8UMvj0LlLBaqQ2nLq3g7nh9rkLaxyvXSqa3dzmnPnWnjvglfVBr8yXWVTVbyLb9zA1i+bZDZRWPi3qEtB8Pqx7UFu9UnPEOgUZr0QXyBGe28vqFzO+yNvrarLrVn+fUZttwaD0pXxAd/2PhL+gzAGlZeV7yGLf9ruTesac/p3QP5wtpS/me7ArTqSpGPQ/fnfG7HCasseFWGQvNl73NeZ9kAncxa0LUMziCPc5j72zQt78qFT/f9gXZCJyZd6y9asqCB2gwDZffCzeZ0Lp6t9ukf5KM9pjM+PkowK4Gp3857SCNcvIHqfMkqVx+sMJjGqx2sNF1p0mZbLfS+NRnA+3ebl868MrO9GeBUUKN3lXSnswpgnsIwjUmIdt/M9PRlGL2bMEoTpA7g7XZH8z3LWEep8W2P7xlfQgIGcI+Pe5uJlDKLkDs5PLeQ8GiHhL+080K4TdAoVYdqQbg2j3OY5+YbNx/eHcG4B2gB+urnvvEKpXkVxM3XTmJDsPSHDUPvGV8y4UkG4SvPzrzm1Y95T0u+cWadddoXvKXVeSfpRQ6Ax5TW0dGJa3z1BMI8o3E4gRxkEj/Lc7mvY5jxtWw5jsNGDh6VR+UGfb7qsrhyrR1gw93P8lIQP3nQzfUs/9CFhysQ5sDEvrS86cSN/AdduM5MUj4THxt6X0vc8M1wME+DOpuC5+oMz3Lucunm3/e73Des92eY8NSfCxjYwZTT+PYMoL7uBL8GtpHv1w0W2NcRDn0jHz3Wzw49k29tM3oGatummXQBz8Lr7/JSx1rXlD20lI9u0h4DELTSzYefD99Qn+C865gGCf9B98eztMoM2i5gY1KOton3PMtY8spzGA+KF3aJT3nV5/BdIOPWCfzdr81XV8vm3Te/bDmEqDwufI7yOvOvvlDdgQXx6Ep/RmFtm1ama35N+5d6bFnc5tvwxsHUhOn0Yo7YKH5/tBmzFDse8G3EEyzXr2HymPZ/Y6sD+dvWGjzxCXbwrE1Gpw2B2tTffvvt5m//9m+nwysPnaNVsb/78683L175fbr9YWkd5ExYtIHx6f7CDb7yJJMycbJ2fnkh/YPBGhD/xz/+zc3f+w/+g/niCruQy+/fQW37nbd+tfvDOrWvUK8RY9j8ffnEKX170uGFNJDHqS3x9oA4je+l6Wx0ZH4Adh1hf6H8WaaPljd8Ssh01k+CZPoYfumpY24/BLmFqXNJ+revk/92doppOrtDJo2U37fDvy8l1nhwC34rUQtROrwYlzEAA9hzmH2HqUPbkLTQpmKnkruvM10bt60ca6PMPL24mIZxGq3I5WVe028v8TYtWg5DRtfmQw8zZRzhDjCS1zSIgEPnPuk5M/3nVwuSXor9+Y276YSMwq6zOVideh2+x7X2qu3IxDGVJTAiXht+3Yl8i/fKorGwOqAyJn3KoNewGD6e8djBz9FQHLyElxd0v7jhfC01IzZYHVo1xYFpQGekhy55576/YL/p5b+Ny5mva/MbPie6orAzbDr0+EoTVPbx5m04rxj2/s/9gg5gBzFfo3qNg1Tlv4jndcA1EKbuz0jOzZP6h55h2kHTrmyoTfemLmoI+f3q/t3s6XUVpOD+9bvj1/zjo3OIK2m8V2dGuD/mjOfaWD3+mDK9bU/+c5HzKD9Xzx1YzCGIgyb/liZh9KhPJuf5X3x1HJ5Ds1f5yp9/uQpr/me47rFKc7VtZTjfN5+GF1pG8qF3sfo3DpYPbF068zvHn/FM1/s+Nw9w5nk7Hp55Nd61+UhvhW3r9m4dtT21LXRuA1an63KmyQ/gJ2j0AzoVJ/KF2Z4R/ssvv83Psd1NB4efvWGf/gq7mxe//jYfiQbChnfS6MQsuet3vArz+PHT8Nq+wy+IWP7kk0BH+vrFy0n707PMEp/sS+xktVL46aOl6Lc3d//R//4//tn7Yg8fPYmSD2/u37l/8+Dug5vvU0HsafmYMyb5byrGu2T+IFNGa6Tq04NHD2ZvTGE76ulQi4xkapP75Qs/6Gd2kIK/e//myeMfIrSvphjNxJBxeJ3j2zfvkle0T6OBh57dDNLITkE4sYNfii+imNk9TV3OfZRtQW5DuqMRH6b9LUbkEw6f7J7hGp8s3gtS2ZNsen4b/Y+emCF6ZzC50C0dJBm9g/RidPyUTqZHb7fB2NlQCtpoJ+Ezc4hQDkY4lLFOlLysTyfMZ65sKq/bbefr95m8aydw3s0LnVOL0s8p0oxifDHD+2/4+iTOvPcYW32Z0c3a0HKxPDQOb1N2TtLNfmSwG8saMs7sNwPZwghJ2k9xdEeD5e39Q+/1OQE7eQT9sKaTnzofdjDrdKjFr3STZ15ViQqawKh3cx99wuf9t/BkZ5XJpjI9OXRCxz5b+dYiczIwt3P4JnoInffEcmXfsX3KzdL7dNyhox8aByXGViGed3GShwMxYF5dGN/RwK4PueqjyGemMA1vaJWpZLP5P6kS5y9h5Jpfrr+rQds854Tp0O/SO/uDWSqkT3jw2zHMgX6qCOd93048yDWP8Zbc+3/1T06iBtmKP+0MNz6VrrIzI+8svc+A9OZznmP/6eAiu5/fifsF4lPo4lPzKTD+NRnHV3P1W4WWl6ajy6DNbz+6Klgd3HdpbHaQwPdJl4Gs+pqwOX0pjIzswbZTLmZ8co2fJtweDBsqF1kPnyPegG9PCrLt2rcNrGfhVnLU0TbI7P92Bsl7YGJ9aTu6SZv66PDdnt62UqFzTh1L40UG9WBWAnLPhivU6nYok4BcR++kTT6pEWMTZZ5kQ2/JzaEJ1znEMmHbPiCfU9dBPjWH33Kd5/EXZZpLrjph2DDtz9ooWY7vLv122p7RsuN2tESF6rGsXZ0aH41yP/Uq4fOJsNhw9nbT2aETxpcKbFnbrWHSJkqTuvXee78J01Y/epg2MfXJifuXL1/tZCE+Nz/1k7R/88e/d/M0nZXftPvDH/5488gnHsPD75N+SRvDU+/rwJK3Q4yzbUSP6MenHBLyO6d3krd224w1lpu2zNsCPkI9DhwwOSLr9hv7ceoP7zOri453Pt55cHMnHcf3D56EOeVVXDklSQrLyJBh9bAqyby9bpMxmXmxcEaF05Cvg3UZDHzUkIfHNI6pdN+nE/0unemd7yj2fTLYNWLXafqSr95fQ6DwNKzTURzo+b7OJjO7KfRYRBriysu0mQGkJU8P3IwTBKZxTFqA19yHD5ppRA8d8MRPoUkrq20444jaqulgVlc/b2GEaiTjF95T/Ec+O63Hs7iyHo1V9JaHjRdxQGcgrBviI7dCSpz88bR/OrPc6NkZKFx71R7XPMYh6JA8KpdnaZ3qQ0M/4fGYGSU5iPT73/9+OkK8Kvs0Hkc+rWjX/FKhUs4at3jo8CKzcPbqCByMXgGNIjuiO8d19pWcplFXVvKYxjR5LM2B7BGMU4U+aRIG8CvfynjF5eeKBugs2YK8ZN/4yMgz3ZxgdJ18Yo9U9u1Jmmbzn4kVmuiYViRysCUvP5AvDR7ySxP5ly8fW1lTGeYZiGP/0fug27CVfeVfXmmmGCGNkUY3+oXc107u2vQ30HGSTl3j0KfOiS9Z6dkfOY5OkT3D6NFh3wHdOonv+F7aBTLdhspHB7z7qbnRK3ETf/jT4vp7O7jaOMkmvevYKuGlYTH+1rJufm2DhO+qxSHzYaOWu/pfvYVXD2HgKtvaHEyZnGE6or+OTd+8x2bB87P4wm3+nuvHBWGwfM/pvyXDGUq/abadLOJ5O223oConjFbbDk6ZXG1HTjy0OVbhtFOziqaPyLOVQ/2BdvkPf/ibmz/8/o/Tds4Jy6MtU2/CKLwjT1DnN/xybQfvR2dNdO5lxjcTlqhI1qSYWePjTMSUu3rmur/WEH+/9/g/TEf3793cuf+7m+8f/XDz/cNHU/kiYjRRIOk104AT5Esc/GE6Oi/saRO+T2Xh7Mkn8m1ngbkZEeU1qPPiX9I2rkad/akIOo0ZZwwvlUpHZjTlmP/86KVwFfeLq2U4X3d5dDQYO1LDk7LyaYHkX2SipFcfdrkBXOhytRTL2A8z65nRcfRopWwBtvNsWuGu1WE2+DN6sW/xJiNi7TzZFZLXB/pCpYZGcXCVRAf3XiG0wT/nIU95NPxiv4y+5mj40VFVH/cDGSjMElYAjx2srBPiIS/h29kdzhseQNw4VvDZk6c3Tx7tYRVo2VR1Q7u4Nt08VhZYWa73aL+uwM0PkGuRX6xvADR441H65l092MZzdfMM3cPy7v05vDDLrnlufmd+52uxMsAz9JRleTg8Yq/QN2fnm4/lk/BT/7V5HGGQjdusiSs0P9fmAWtrYTAesQ3GAS2PpifHlGd8cnwrHZ26JFdltUv82/BIM/KdbADU2Y+ZEcwSkT3+NAY+qZeJ/FwzAogs0u+yGDQrhOq45VCzQQs5Gsuwv/CuTvKHzRee9e3SPcSfTuQ0azJbg1Yb2ul1rzWSzKqDNgrSXodVvuAsiwZbvMJJMU566Nu5E3/gXwNxLa/mUd2Eq2vCxFfHIkADzjK1PMA5/kwDyq9x7tE3v6bVZpzbDbTygLVrQpNu2w2yg9p9eMXvdk/Whyr2w8/ysazpd+48SydMmfzww9ObZ0/3EIvOVBr5miBMR5X72mg63AzCZ5Uxebn6qTB56zjvPXg4gzkfJdfGPkrb9eNPv7/5XWaRis/PUL17n479/tP/KDO7P9x89+CHm3sPn01n54sJ7z68if4+rpkG51NmOHHemfGxz6co/zGN9ceMH9MZ7QhRw6PubEUi5LUgLTGsYTw7Ldnr9PjxsTTtYazDM2VGp4BUkHR+CiK8FYb12vv2EUOjEcWznSiekJGgQtiCWgcgk3CgoMS56kDXuFEueQlvwzvyJ98WaIo01+SVvEdHy2eh3857nXRmecdhF4XHHng13v3Kbd9xRx1A3PJamckG5dM4UB6wzwXyogdnmtrGM/qzfdCTeW1xbz/YGucbR8ozQCMtGtfyq61hafBV9mzgipdr5ZRn5bJ3V/2EnfUXPnFHuPhv0Qgbe1pyyXUOpJziQNOekdfdBnKc5bwNm27D3bMPm4CR95h5Skumyl2+Z9xE0ftafAOXuMD5HjTt2OV0hTsAXH2VDZt3Sajh6PtqgEGtNHkaP7bsbUanPuKWij0dk/QGh9oFndzoefAhO950rW+AytayEneOB2gKpbsdT4+R9cD6XGUATUsG5eEeLV6l83ymqbxn3qW7DQ1rPvg2jfuGnbHQeIC+9aZ59Xq+P8vRNlRYbXHmCfpMH9fKc74vNgyf5fe1vKB0+GlboYFBOyFw5ktGKIxdtfeWRz3Lw54c1K78+uuv8+GRtgdN386xPEDjxU2H+c6WmBUHrxYlvzifl921sfz47ZvtZLXhTmf+4fd/c/O73/3NzY8//O7mQdqyu//Zf/Hf//z0xz/cPP3hxzBmXF+bfpHe81Uc2UvlMbK9ojj9nXREkSdXx8i7D2aUlmvKxvq5Vw7sAdrv8yqBr6EYEcwsKo3R7BVkOmvfbD5VFeV8YFbva/Pc+qxw+4N9oVND/PLl6yj7YdZ9Hz54EodH/+nm4aMdvUljCY6BFNLsISTezG8LzNev9x0yMMeWCZ1/Lmag4h4/MjWmsxfLNfR3p7H2G2AzjY5MXsJNNjObY+TZJ5qCsVR4jHSSr7VudPRVQVc28u4m/3wTE0GaG7oMDRuEj8/yKHhhCnhsnGeDTLolxTRSdbpW3mgz+dB9HWo7TaDCWAZo3Ojr6wiRyefc7DlwAvbGx8EeeW1ntaPsfYFYI7MVItX0IlMkzOAETRqRUOyL+OLJK0lkTRwbDh36gw/ehcknj6NX6OnW9/RUcVd7IvZe7id+RvD2G3I/+4OhISO67tmRx/Msjxxh4RI+oQvTPaE3KZdOWY9+I8jMANEIs8yL1B6IY/zze4ChpOfE0zNX8rC/8mAAMk/nMHkvInA1kITiR9hNOGk821MB/GC+WiIuTOd+kkTWkJBbnBfAldssRZIz/kSeWXWIj9lamO/TRi4/g/Xm7fub10bYvpwikCxsNSsS6sd1NcHHFOTLn9hhVkWSx+67rpx02XAd/jbC7ErG+b7pgSMA+sQXL+WTq/zGfgcIO9P2y0dQPXcllyUzXLzs7IpWXAcnrSP2nIZePq7sGoz2o8Oq4/ko1/yhq0zd4zrLVPmBe4hePq5nTOQlTWkKntX/8mtcnyf9Ac270Hxvh9H9mt/OjrBrmLKySmdvr7Z0NfCd15JSnmzAKebrPLHftiVrf3txb3xAZNr8DtY/zcvf3sdjya2b9IluY4f145ExOHaqHb5LP/Hh3eSjcwtx0EqCuLVB20UzO/6ukbibevn9/bs3z9KvTVsa+e58/+Cnmx9/9x8l8I9xxH1vIdklUiX5FOVGtTjJg5vHDx9PI21frcbVQRkJzjp4OkGdivDzi5hORGogGGUabk4Woahj3XWX2ULD8Ok80hKGh45uG3sVcL7mkOsuie2IgVF6QlOB6OE7AmHk0ihE8cJ6D8WPlQJkbyUwMkAn73GOo3P66gvvKTbxKg+ZpaM3/VvpwDQ4oasc+FUOaeqwU2hHPD59lrY2A2caPGHjqtc5DyC+toDSipvBRmzpyC+ZzcTESytPdL6O8+zZs9GTTOVT2fFxbZhnMuDXPUtQGoCmsqEtzVlO9MA9Gwgv/4Zj1yVaV2U5y1UBPFsGt6H5fwmr2aA/+NYut6GyiNcYNP3s4Z7y885k9ZHmtq1uQ8Nvx53DvxV3hspyRiDvs9/MgaA0PlILM4NT/m8yKPXR9BevX80yvP33tCqpgjrP2DT3vjj/3swvvmwQWn8evofNip75DzvAsx5bZl/7TumkA8LJV/QMxKPjV7Czs9Z39/V7eXyrzkD34unS2UR1qYyVDX31A6639W14QdryKS9YuB3etE1zm1787bjaRljhNk2fC54BfnRYe+8hj/JCI5xt2bVLikCZs5cJhWvpZVHe7CUdlM/2JRtfvsI7U/NudssFjTwgQC+8vmHZWroP796krzOIT9mms/QbfDphiB7Nr78+n1cevG/nYN6TJ89unj398ebOD/nPqPldGjqEMWUqcRrmZG7BDk/7DvuVD8o8uiiyCissQulgVhnGG0XDBzKY8L4BX4eFD/3YayqhET/FANo5pSQfS52nAhGHjnHci4Pu8dMp+c2jlTOGjOy7DLqFf9tJFLhnMwB7J07xhThyymMdsYaXB9pilzKhpVxyoZGvNO573bCjM4885FCwrvIN90G0ZBXu2n1L6SvPOEjsbTSPHm2Xgz1zqrFFrvInX1glvy0XfIVXBjZw8MhVh+F0mjSAE3nh8+lTzhT5yJQ8QjjlubzX2ccWfJAc0YbsbFK7iJff6q1Crr63EZxtgF4Zuy9NywRPKWbGdKRtPAQj3+GL8yWe4kEPqkP5w3NYlBnE80rDR9X2rxvloeFzscMMpo4OETRtKAbZcfAwXPe6oP2sPfDCxkfc7MqF9m7iIk/9Uv4wlMcMb3WbsMPuyp4d1/5maHsC93U6vNla+CivyDd+tXzRNq2DK+7x7F5bv6wTbaPz6iL8YofqYNY3A+fV3HZHfQMdIGfrM3lmWyG0kCxo+TR0T3dL1g8zGLUPZ+ChLgkTh+/UlZONyN88qsv47YEzYAqPyt09/Gv9pFvug3MKd3TcMi0Wytu1cI6v3rfpSuO5dQf0Wlk9w2/l4x4q58Y1HZCOXTZseaItqptLuh/p0MnpoCxHGhSzXXk1H2H4dgAC0Gy5KY/kGz/++P7tzZtXLy7vVQPpRpbwMlP7/kH6k/vXV6Rcvef77s3rzNYtY6Yc37+bdD5J+fjBw2DSpIz8Hp5XGl5G1pe/PZ9DbfPxjv/7//D//Pnt699ufvu7/096zV9uHn2fRuVjGL7x/bJkngrw/Z37YR5hvsS5MsObShKBLWFmahhRvywzTh8H0Qi+fvWSZmMIX0ixfKKxnWXIh492WhkFTG9NfR3TnaKaJZY1pErtm2mzB/Z2f4H72Q8/za+Z6wTj05kZrgOKm0JIuBGJqSs+EWIdkoNeCncPj4yzpbzMMvfnalK0U8nXEesQXnqcdwVzTdI9afc5ThCDW/5Au5Vwj+iqSK6tlOto64j95t7op3EID/mBcZjIQu4U+eTdVwZiviPdbvrTB53DQpbzksXIAVtBxI9uHCjG8ky26gbJ2OcZoAQmbWSZT+wop8STYTvKnY1xSPyENw2Q1xnngwSJc08/KI2wWeZKmlnCyz29ulSYFEPnF4ql1ZhOpaG7vPAOlc53lhLn3bqgtCPKUfGnASbf1T7DX4AyOZZUPMN5/WDuD5qjoR3ZNOxJy69nJSLRGj3yW9Ih5yz9TbrV6QoH/4PvLFke6YaeKElfnBTCj2uX11wnTL7ySkJ+xL/Yi0pz5UfCQxvJxg8sW843XQ9Zpx6/SVjq5ZTLiB2Zw9sqj+v+Ejma7SAveiRvqEwKI/sRf7HfQXu2iyt7WhLv1+rrGxCfpt979JsXHP8fXiPiVw2rvBrfa2m3Plx9EG/pm78r+Vbeqx6jV+w6fIKVqTbo/dJf8ys0bPl8nfZS/gdd+ZR2aEaur/m4nu0AGn+G6gl6xVNaOB338Dn85kD2UO7aVPW+dLM8faTlY9qjtj+VbeStvWJPnd+jDJqVEz/FGxjAPUr7D1ouZEPn9RLXdmgOpsyBqPgqv9EeWKIm+LSzkWe2riLL23SI/QLLp09p0wwUc3/3n//T/+LnD29+u/n0/peb+9+9u/n+Jg3ah9c3n73jFoG9XvAlHd2d7/cwxas3mSa+eL77Mcno8aOnyS+NfZzwgV84+Pzh5sXL5yNk1B4FCBO7ZFrpwIv3uDJL+F5YCjqCzy8rp1LNS6Rj7AiWhsX17bu3GQG8nPe+8PG7dJSdE44anWOEzsgKxvt6wNLL61e7TKFgpNsvdm+Hp+ILnz2yGPh98tFo/GiNNzQKWH7cQ0V//fpNOlyGT4efztvMxKjY3p78FYyKSGfQPSC8QZ1Bw+w6DhHqB/cULl2OziiFSZfd40xHk/zQtnOetfAZKDg5GXvmD29pqqv1dXKSGU8gbWkMBuDM5BO24VspOCNZDERmNPfiZfoDdt7O0KeE2McemXdpZnkseU1jmjJ05eBRcXnncfcALPemTGM31+nURvrILyz0a6tWll1ONQhhB4Op4Rf+6GZ/KM/tMB/G95SXUV8YzF4eB8cPffcg8GT/KZvx21TcUM1Lzr6jmPgFXEeMSYf3fJQ8/PZv6lk638h8PIyNo5W0zWdn45vf5HmkI/tc5799BqU7w/LdsptDIYlH7dmn81I4+Rd9EyiM/WLSYQntnRgtGVTOfm8CZ5YfW7716kBoZjDGrqnj+HmfSR3RIbI7OeUrrQaaPz6MnxFk8htbe1zZqTBlnLJfedfn1emxn/wkDi/132By0/F3cdLvshjbq7u773h0BhkIz1dDRrTNc8v5OlN05bONl7+B8w7a4jvjI1s/wKQLtqMD6gKY/fXczgfNk7szDIx72WsKvfSu8sHf89UPVqe1wbUD6uAFNE9xsOnKu3B+Lp/mXTjzgOSo/5cWavP2WXsbXvETbY7r1NWw1LZt+5SOJn8G4Op0iDLgXx9R7AY07NE9XWHKSHv9xAGR2FWdHCn5UHg8fbqf+ZrDimlPxmfCZ841ZAD75PGjKS+v+LTOkwkPdlSHuZEocrKKAzAz2eIj/Fd/YiL26e3f3Xz34c83dz+9urn7+U0wTKOkF3ctxdxkNvfj7/8QZ3uUTuzVzS/PMwt8/uLmeaa0Mk0dG+GSdTK/jvQZ2shgDboNmKtK8fEYYRFe7x5TpyCiIGbcmLEG9cyckeOkwHy9fPRVoTcv/F3xdJXGy4y+9uIZgjqd+Fn7NSo4wvsO2DhEOp9WGLTNYx1iTKwER+92cI3T8YKVexsJ1zpaZXWdMExSuI13HT4H4nvNd50c4gtnWfSgk9ZVOOeQr06vfKFGwzNbQfKHfBoAcokr796js/5tIGFJE0/3liD2BzG3Ey4C6Wp78rnWHvhOxxHahsPKhAbEQnO/yyl4TfBX+gNX+pKpegjT6eILpAHndMJmea33KbuzHht/7rSSdqY+6NfWpTtD06Eny22oDFDHdQG19QRND2cFwf1BcuZNBlBaOvNtttSxVAffvZWHvTd26t5by4Ufhnh4GSi2XM6AP9rq7X7SBqp38bZ9KnP5Nt3t9NLUVyEfPdcz0DTNo2lGzxMN/fCUL5tA4ZVJeO9B4ypH8Uzz74oDZ32A54b1/vwM0J7pyVVbuZ7TgD7fDgO35auM4svzdroiqBygYa6Vo/xr7zxN+G1Zm5cyBFdf2/JXZ/mhcAMaq0igS6XaaKtc3u2evMLHFeANyIHOD8camH/MBI2fPH32eH5P9V7iu2T64tdfbu58fvuvb24+/Onm+y/p7L6kowujO2nMdXR3HP03av/45eZXnVxmdL6i8Si98b1MM588ezoZ+umcBw93KYESFBjDpMGiCKiRx0CdkQX9OKx13DkuPsO0KHLsg0B18P4Dp4EyFX70cO6396fssB7la0w4lTkov1Al/pp/acnJ+XfPIZUkRrJGbGS/o3t01/0thYauPIQ9dAoz99zD10IeP3w0v+xrHO40qm+7zS8rRIwHTo2lsbHMC6Up79mzNPqOXmdnY78rcLLDwUKDp7218gDi2knRd593ebVxrvTezds0IkZsGRygx0daaFnAbN2g4mVm6jq30TmjMFc2aN54FiuLTqrr/nu/tEW6tbMWh9+W31b08m/8pl/5R/9g740sOb0yRbf579XMb5ZJ2e82nuQZmfAM2qdp2FkngKbhMA/Bzatx0DLgzK5SnPAMZIt2Fxl1YtORGfy5T9xXeNgDfyjsClf/hpbaZ9m9dTD0ruLKZ2fhqQPxATYTB4b3QXNNu+iTYXNaOuV2//vMtu5mtJ82orRkh2fb1N/GJpF5fmuP/zNZBpji5FGbNY02w1YHNIvgw2PT5HOWDwjH44xAfGnoNwdyDKDZLvXMaxfua+95HWOTXmRZ2T2vbQrDe1Jf7XaOP98XzvKAPssLnOWmX8vzrG/xNpzj8MHztl1AeUGwtNqLnQQ0v3M+6qlBXsZNc5XmapvNQ5oOJsqb5/o1Fl9MMrvzrNGKN918SAf09s2r+Tykj0HzQatl+hStqaVzv5k4HZ5ZWdreh5nhzQ8VRJWvdV295P0xPn8vfuXrXQ7V8aX5fUuyWKm8+fhbvOFl6mt6RRv4x2hzDhfcezCHE2xMv9TYZSqPiRF+p7JmRY8fP5gDDDImuI/GMiKndViEoYQDAkDgE1hmSS2MaLBKxM6ujK9y+MTQ48woNLQ2OsfQaWd0li2U0rdhBS0M4To/BmmcsCmcGB+NT0Bd5DqcGA24l4ox8dFVGKN2OW1l3/vtEL92LLQXPomHZBB+do4tuOUnns2kg2iEiaN7wT1+5BZfG9cRK5NOzf1ZptEhzlvahrkH6M4javbzsxzC6wPDI/lCgK7pG14dmw+gkzhh+FeHxqtiw+s49atM8ShP94MxdWeWpRkeKa8p0/A920JY7Tx5B1mz8QB/UJpzuobv85YD+vLMfxc60HS3sTCN7SFrn+lUGYA4z+LczxffD/rKUnu4Z8fKHZOMf79J2Wk42H2XwHfQpmykKU4+fC7hLaOLrYOATdVreaxvXssa4jO2jRwQnOO+Lu/oEDOiF/YtBPImK+RznsuzNnA/sh9yF87yV4biGcShAY07X+UzNj3omtdfg9v8gbAzngHf4hkaVvnBt3iXrjT//wKdQPWpfUFtC/B1fw4LxfwvXcunaYE002GFJ2hae3zdCzST0664rx9Ip73R4fmm8nyP9cGj6Y9aBgaSYHwsdUjY+Ef6L+2WV6q02Svr9mt3vnx+NzM679R9+WwWslxUKr2tp3c+ovngu5unP2SqeYzInjz+cT4bZq/EzE4jr0qaCRBonfpBDKGgrsaCjnvvN/N2WSsmmBnSfPQ5nUi/dvDxOJzCWGiLLfj5kkPi8PRMWVc8ybijFg6/adCeCxMwstFDC0LBiZ+vARw6CRcPxLVgyfvgwTaown2HDT/3llzNQlVmL0GiBzpvuu+sMXmNHqmMuc76fQoO4kHW7oGZPLBLtJol5vmOaOI4Rxsf9EbsYTAFLly8e/Hj0JmlpwRHltEh5TMv1aeV9YUcgxPx7C7NDFiCBiYvM7v3E09mw2ba7DxyRo7dC5J1+EQFjWyRfT+KV86Ja/y8Oxjbyud66vTaWJK9ZduKCFePbXDED91RPmghwEe5Df/MtIqWjw1cGt+y37TbgKWazKy3IL50V9roFP11UImceEA39+PbRzh/GtuccOgPe53tgt9tPIP8gfynDkQGszn3eNILr9rMlZxNN/Y7wpRt/QM/9PVv9wuRNRb5PmXEV5y8Nrjg65ZYle3ten6ZPX02ul80ON3vqOIVGv6cfFvW7mvbq/9/Glkmr1yrx9g0dQntGTR2803PYyYHhV3SsLk8QgsNIjrIgH0mu+c55JOrKvOdbZSgnyiDbUXwHp0PON+foTKs7F+noUcRnOnO0HQNv81j/PHAM7/b6Rp+pZGXdmFXCsqjflLYycQiXmSUvj7FF30EYn+eawc70k87m/Js/h/TvviFc+nrb6NzZm/K7M37d1OGvtWK/67qxEecbwjdyBax36UNds7B6s6HtAkOLiqvnuScVcLA8NbJff6ShvfYA5v1esqksC2tvXr/+ub1u5dRwOh8BX369If5tpnj6npPnxR7/WY/CUOZOu7wOxT0SwWcGqzxdhQ+QjPScerr/IsB4t5bCkz4xega/8gm7SgTKC2aPis0ILwVitH2SPNWYuFk9k7ggoZ7l8LmEEb0GKjBUulVk0gd0m140W5+V8cQBt1f893GAw0UJn96uBeHHi9hruXhGdzmDe1Pgu6nAeEAnfyLtVNt5/7iZAdq/FzbuKCrnOiNyPryvtdGhLs/6968PUsrbu28ebUTo7NwHWvzq23EQyBN7QHcC9OiGyh0edP9fAsy+cLbcOZZwKf8weZx7RhA85s8A2jgNJJBUN4R6XJfuzVdofH8mJRF0PDSVGfX6lVkvzYive+zq3JylXZsHnnEzag6DYk6Xt5j9/B037z5u4EVoEtn+miUlbrUGTVs2uqLJxAmPRnKY3SLBWk+5Klj1QlvcvOL8j3zNpDUFpXPhIW/e3lKy6/o6RmPygHwKvRe3G0sz9LI5zyIJMc5faHpz/kUhOMDz2kKTVu6M82ZX2lu39O1OqO/naZhsLSg5cOmoHG3eXlWPsJAZWxc6YXjx1bilcX5VQNl9Or5i5u3CVfO0vfgHHrx6wPp8DLpGX9NuNP8PghtcN1Btn29zxnAmqBN3Ul74GBUhJiOkSzu7ziNM4qruMd1EyTSSCbpfQ39nZ+vyZ/CpoRPhn18vx2HH3O1r+Pr41UmrKI0QyuEa4EZjXFUMx6OPj9bA9ND+3kcrzrsdl0LQk0IOiyjs4nChFcoRcDAjavhgUJE44SRMPJ2VLJ6J+/oTFJXnb1ilK4FWfBM/1ZY3wH0gqPOb97TC439x/nZl+j0welNo1eNRmg+Zzbni+HorC03D7KTa2X7emmmTgXIf9HzsEUbBvccBc/yEw4841lbAc/lj2/jhQH82tgAcdAzx8WfH+hgXdEPxLaDJ6g8y4tu9L52vtUBkoUMrp7do6NXsT5YXTl59Sk97DOaS9xRPsplVhBIlLRnrC7lteErb4GKzafP/KdhKiZtvZgdCXOzOKY5OjN8R7YjLAGD0pZfZQBsAoFw9+1w0PR5Z1lXnzrrj6Zh7LfP10EGmYSPDnlGOz6cMOXP7wxMP31YvxjZ2MZysndtjaiD1U06ZeVduAf2jzVKMXvLAI28V/ZjxST3lRngcS5zeVYe6F7H7YV4PtPB0/Chc3gZ+buWJ/6Dan7Sjg8FtXvT9oVnT0TXtmB0me2U6z5iAd3Y4wTiv0VzG2t3V89AusaXz5lXoTRA/Nl2DQeNq73dyw/Wjlf69XlQ/uhrX+WEX+OsKji13rjaC0x82kk/AWdioR30qwkGY/2MmDignK0uqSvaGTO8DohBBxpg9Ik/meFBfuhD534bz+DfZOy7+JwyJlMsG6f9jmBpROOFs9oyuEZ4/frVfF3BFZjJqQDv3r8Z47xL+My+0vta1msFq7J41Egy1NBZBom7zvP3yUvDL0/wITOr9+lY58vrFIwCu3dzVECVJcT9XiLFJzyKe9aRys8yIZ0c63egxSZpZaoDk1Ma93QHSXoAnteCJp+Tmr6/6MPR+1Ml6yAjT4jp00rmGbrf9KvgnD7FK3roLJPLyOsIOXncR+lkvIL0NKqTde4NTsIulTEj2+T96MG9yXdG68n7bPvKIAyQF1/LyFvunD2DmbEV/1odIvXoNUfVD/k9tzLA6qaz44DnuDNWltpZOjq6V3bQCLnyCF97kosvteKu/cSPzaN/WswJu8iWx5h1bOv0Llp7n2uHzfvyndPIwKYDY4f1d2mgMHT8Ak+DtKHLZcKnHI5yjU8LG1ZHmMGPsHjeIGDXC1S+hA6/3M/SuWsQXMIP9Nx8QMVXrpYX+1EH+U/YLDdume4L4co+PO3bHUvG+W+X6cApH+W2/rSjeDZgY/7LX2xXeJ58cu3XY3RqrimN4eNqOVgYufDacu0qh7zWRz2v//MX5bz2cOUnls9bT4XrOCev5C8Yj7Yz8pafa/XBu8+wedVmwyfX3uMNQdOKO+uijYHjHwG8IDjnBQulGUywa/OFAD3+5QX+Gj9QunNc8yjgdxvpCdGdeXu+HN6LTMNryp6NdzVM+kt+uZ9yjf2VgUG9sHdve45AB7UvqDsY5RN16KXd9uvdzcs3r8en/SKH/KYtzcBqynRWsNg+A6qgWjUrkJN+DyQqY/Jqkx4/fTIHKHWcBmH6i7v/l3/0v/p5Dn3EcSxj3JlloRgq7Lyj8OrlfrzT+2fPnj6bdVHfIvw+An348DoGeH/zND3p+2TmJT9fFfBeA6AEZkz/Nko7VfXo0dPYIAUZEsXg7XdHR/Xe1sPfhs/z9PTvQ/D81etJD1WI7zOFtbdjlGb0hb/Tdq5GB66+8xi9ZmQ8LwFPYeUhXqWj0Pm5+kmJRxmhkfXt20yvM6PUoe77PA9m1updoEg6BkU3X0Bnn+hIei8uxk1Hhn25OJ1TbEiOdlJkGZQi/y1tCi1IloePH449HephA/Iri30fZV/Ix8fvMXWPog2BPHRIePelfX7Hzt5jlKtOcBq4ZD4OngEJvvKfk6TptO27eBfr+/v7WsLwJGyAo9u7NdJld/mr7BpI78V4yXPemcrzWIuNArOXxPlCq/z50+g/DVcaCzReczGzjk2ld+iJLaZDCk/v9thjk97/9J6fOEKfiidHeiuXsUvsM19DVxYKY3ikkib1vjuosYzthsfaUgdvBWMEIp/GLWk8+sbrg9jEPlPUn/Jlu5HjGGzg6+dGEpiYbbwAXdHP12amRROW63TSES1/lmDCLc8r30SEJGIhyNOG4Xumub6rmIY+8qrkdOHrwyPQd9UsASl/Zeo90XnlIPb6mDB7qW/id7NnHHr+wYd2FrTp5eEUtA5tfp8xdh/7R8BINDLdu+sg2vGaQBqW8T92p/voeJRDUIfrZ8Hks7rhG19I/fOsoWN3/rgDjdTf2EyZedZxGnDeDx3f2Bf6dWSRK3L7HUuNowGIOrCD5C0jVpt6rNwP9L6cr7lccXlOA78SjQ3c2T/HSx1N0rGD9iFBgdVxi4xfQtsYPqjBtuK37qObPpuDzCW6yS1h0lQ2gNa9+pSH5JUMhCVuZqrBbwH/kJ/fsmunBCTfd07ppey0N+m4o5s23Axs2peI8ymDGnZW7tp19Up9V5ed1GZLz+8cJIkfeeft4bFd9Tnl7N1p21dzDoPu7Bh7mzFyr+cvXs6AzC/DWJ70G6kPnz2Z9ujVy+dTBr6MowO9O/Uhs8f484cMwNjASU/bb+qnuvXRr85E5kQFleGMUtNOmWxlksEI83JyHMapwyGMweegSozEcR5Ygjg6muk8wsPs4OOnPcTAmOox4bYsjoqDTxgasc7IbBruYcvsQy9fhx+MGP3yrZkdT5hfSOZA8tObpyFEDxhTviq5xrnOMQ11nH2fjRoZJQWT2agOfcO298fDM9o2FiDZxoAp7NBAL8DLd3hqmCO8UYvKpbH7FpS/K5kaNo6bgrdsy85sorPXSJh2e9dEurXj6roypqCSlZklPfbTOxuP5zZSmw9eXVoE+LpHP2VxOAJeT54+utjsfZyEjl6evZ/Z4oWvcoh93ONBD+BZuLR4eK4NXT1P+sThVf09z4jNgYX4CVpXce41eq6dgQFxGh2gk1WmwmoDcszhoDe73PEuTj9LbSOfGcO5AUnFDg+zv4tdDtu4L5J3Dl3F9mYxe3JYA62Rj7xhhd/IdgsH1Obg2EWZ43GRYeHLURYagts8IKg8t8Oa5mx3UHqI/y6nxu6pc9PJRSb1UgcnTINb3lCalh0srOye6UzuoM4ovNUDfsumIwvdAzNQOZ7Lz3P1uMLXMoC1O/qtm+qeOOUydeRII86KknLnV9KMLEHx1eGctr4oLTuB4RN/qa97LqDhK/UXgM98HCO8BI2/2PY55Yn+nH8Rj6GPDmc40xQqhzQNL42wscUprvSuUFzjmwbOVlLkrq7CyFu7JWb4sAfg85t2858KEDzXb34+dTvloUObg2/Di83Iaik6YenA9ifOvrv5059+uXn+/OWU33ybNe1J27CxXcqfndw7mek632cOHzw9GwA9iNw6cOm9F+zX0k2A7t5J+xraBw+f3NwxgvNrxE5zJWY6GBXCpt/L144rf5keV0eHUZ0BTIEFp2NKRegJpuKMQhKGr47O+xJo/EyIETXDbmOZhjaqU5jxKIuv63S6MeKs9Ycf4/mUzLzXdxhbYQlvAUMyNg4veblv4Vif15CPESODa+ObRn7l5eqZLn3pNiUR3JkwONulTsiBPG+hrxO2UkHPkK46O/sBlgV3zdlPGa1zQXx03LPsl3x15i2PyidfWPldJ13kwBPiVZ2fPt2fsH/7+s3N819/mx+g3c44jRgdNCpRs7yES2e/xR4MGrzJT24dpQ6z+VY/jnlZSryErc3wxN89BGb5wuY+8UXpdl+Vx4QPO6QjUW5z6i82KR/Pb9MJ+kXkiY+tem0+YOSKw+rLpj/z/piKdJF5kQ6W4YvCVOpZEkyVdL3qyU4aC/5z5AGTD5THVa8ku9zz5WDqx21sJ980sH50sdsRXzlWTgPaYzlIHZ5DPGv7+ooB6dj04FOfgcphO1eNHb/aspVWOrPL+jm/bMdecF85G1459zn6XeReuJ0e4M/P5DW+efgHmasfOMsNpMd7ddrl3tVJGfGHHbAV8Tvnj1Z+0x4lDRq2rc+v3gtnPfBZ2s3fMyzNt3SUV2UT1rRF0LCWgWvjQHn1CkpfBC2P9R/t4vIFzaPXhl/uo//MhK16mFnF1DPD1jnl2YDcRyfWF3brRgcrj2231FPv8L7cn/158WLaf0uS0rYtNLNvWZITCBfP9mSZ1YhgpAvPm1kShVYR1D/lbf/uTgP0slsZVyGMCcCJasw6wS457GahzoyTOS4qbpAtEu8Yqc5TOtpO5WAoo8lUkukc07oIEzd7UkkxhorBHOvHyeeEVKJIEWOGJp2fDnD4ijkcqJXAcw0DPJcWHcMBepOXQ5ZHaUvT0SIbcO7BebF9GxFpIFin+dqZW0HEecZXWnStoJZ4FZYGU+OEproMH1ZM2jNIT24I0Eon/JzXNG6HLZSXEVPzBx1g1Abi8HKt3IA83Z/DV1z5N4/K2Dg8pBsdEgeFnXkvnaWUQ9eTniT8sqYdfwHVb2XevSOUaX9nMDWdbXzHM36w6RajZ1Samc1hO3k2vnIWz4AXeat/eYPe9/qttP+/oCnKWz7l8y2Z3F/1uqJlSKfX3jm8kmwNXH0T0zHt96nvM7sb2uUzaWKLdob4KiNlzX/rh9UdihdeP22ZVs/b8gqXj7JzLbi/TQfrJ2e+7uUH3ZOj0PTCyAMra9MXG+ba/M9pq1N5gKZFy0atN6UFrQPSuNqWQCOP6u65NjDDRvfXbND8GnYGz/IpnuObFp71axpAhi3rlaUy9V6a8i2fs+xAGRgsaxfQSoN2yiYdW/kJL6qzu+e3g1IdoH7GbGxs+m7PHfC9vhiun/hyqEcTebC7gfujzNjwsV2DZ+U1mITSP3789Oann36fzu6zEZ1pZRrvNLdmPH751fFNm4h+Q86+iBGs3tHUHVQpgtln22+hRahjRBxzjXKMo2GZGd4htIbLrG/Cc69CEX6EDNQwcfPZMzG7m/2YGRX4UrvTny/HMJShLDla8GgAg+HbAkLbykv2S35G2seovTwKaPCofBAPvPEpLXnlUbR0VrReD5oeSEeGaXgzs55CTmPj6hTnHPpxmjN8p2NPQ/WZc0ZP+1Kz/Ju48uvpQnlPeMKsxech+u3yAmcSR26jI4769NHjm2ePn8xXwy0H4DfyWxc/OoTp8NMZW87mgEZVZOdc4jivZUM0I0t41Nbo3BeTw8wUyVH52cJ18o7f8IvasfFFz9KRaytr+cRfMhuUh33IOU13bwdMBk/uz7KU15m3+GLjb2Np+/wtOMeV/pwOnGlGh6kxaz+wo2y68d1rgzmDvdBNGcWv1RFYiKvENim32ad4PwNTPvhhUCcH5RlbpxwcIIAaZvbEU33YusBOZgFWY7Zxli95peXVUw9iW7rQr/YDIy8qg9vES4f/5JH7C83Bs1A+6tzZbg0fXvHVeMfwkp68M2g64kHTzJUYwbF1sHGQP5iFPHy4y2ddXRlfCh3+/G3llOd2eGzG4FY4+HppQXU9gzg4NhjrLV19Hp7tUBh5g1oa97dpzmFkKFY/96B0lWNkmXx30Fc485P+XJ69sgc9tm1Ur0hHN4NfAwFbFWmT05m5vksb8fbdm7k3C0SLhm9oP7y/++LFb9OuD9/7OzPUV3ieE8OpC+x+Pg2uDfOzaruCET3Twc0qDb93YjjPlj1nOyrNQx7S0N3NiN1m4YPrUfIayjOF60gNU8AUU6lqlOk3AgScyhNjghqePOjcExhKYwO9dJq8qezxTkZ3nZNZCU/tnTTyxIdDopHfFF6ukIwcl4wtvC2Y1aWNXvVs4Qrrc/UsHX3oi7/CQlfaOgJwDxuORuWpLG1UusE+jUlaoIa70i9a4ZY0+K1ezQdPs1+b9YBNpKvcLas+S9sGrXIJ03FBsgGvTDQPPOiPzjFhTobXeYZXO9YWQHooHyi+jYfwaYTDk4NOY3uMktHiIY+vdAhPjcMXvjw5XG3uqunIXZ5zl4qrc+AzI1sa4spngNXXFOAcLJlBzrVhkOfQHjIUG3/7+QzCez3TnLFxZ7rz895cfYl+BfdFurPZmcfYIna1wT+fxgqbD+jSOM/PUekc5pr0YYteWfAJ/JSHD7/XXhd+iYfyQ1e7w9an6na+R1douqa9/QykqZ3wgYWGoQHkqmzkAs0bT3Gu6M8Imh96ujavIh5nwEceUFrxeDV/9zrIWXZLnHCA1znvpsMDzn2LPPdAuPxAw27DOby6AOFFIO6sT+3SvFsfe39GYeJKC1zLi9/owLxy1kF0w7Uz0uqsOghA0/DxmbRde0L+w9RJW2EvM8ObzxKGFRp5kQXnzoLZuyfPa095sD1a/GHLRrslb3v3d8ziBu9tY+xAyOsI1ReHN3zj9ZwS0ctRY8ABMJbpKJwaliLOM0G2wjA43lP4IUnMNEYUJbT0c2owQtpkBGg19Hp9SvU31uTT9eDOMCiJRl5oRo4T9Nn1XNgF9zUO6QA+oIWb1Cv/QVu9m+906hk6XOmvzkG+NgrX9Ks31OlpfWZ5Nrz2S91+mDAdrf2R8JgTYjHeXmOD2APPySP2JAOZzAzNAj3LT/51nIkP0o0DWD74t//mX928eP7rnKRFP/t68YfKOp/USlpplFXf69rN5mtDl38JX7uge/82Dhl0mMcpOfIAV2hGiyf0xXt2qL1cC2jXXiu7+5RwMK4WOeLWedpBAZhZ0NHhCfucjgN2z6t5Vp7hN2bns3ThSyr7daRo7jT7ccfSSPfc9pWYaycGzte/dt8rbPryGDkvYKDEBxd3trdlPXZj2xlMbpqGQXqN7eibeKoMZa7hknsNLcYJGL89Gn176/AofzzxWjuFA5nRBfl1QdmPveVHjs/phOYQ0tc8yDQ6xIZmn1YjqFwbZCJgKLNMD0Avbuq504F0OPxi9Vr68cWUCd9SlzdP/nZNX732278bnsvwWzmla9r1SbCD0bXB5DMz3u3Y5CX9NLo+o8iugdpHHGj+oHao3s1HeBGc44BTrsXNRaluu1gE0pO1fArljQ5v96OPdpcvBIRbcVOzCvwlprzIU/7TJnx8N3Wuvssm4tBapuzMT508bz2AWeWLX5tEvHr1IoPf15nPZMYXv2Cve2nnZ08weZJHpzcDueRR3e6eDiBqN2cVMLLsIUqnj7W1Cb9/z2m93WS1DICB3tXLfhRRccQpSJnXSEAHhb5IAPRRYY6MTiOrqZjPDG2DWxDOIH2aPb/YWl7lV4eVFi7ljkLmJ4UyWyCPOPK1IFoYTX/md55FyL8OIaxOK0wlAU0rT99be/zY6E2fvhuseu/S1DaVofouv+tor7aYhvnIB6BBSxbICRz22Pddrrxd4VSqdJBzP/y2EzOCwqt5zSAm6WoPIE2B7Mra1wykbbmj9Yy2B2bwEQ5rl2LLyf3603VvsnaXXrgr2a0koB8dEu6KtzSVt8+OlVuG075PR3TIfrHJcRpujoQfCLRL4jcufppwlQZoKIWB4XELwch6XNGWHpxpxd/GM/T5HH9OW9j7Q/Zb/AtkYNsz6tgcurJcadykpNkpHpK0jBDM89pgsWVxW69vARnQt6wNgnUM8q48LS/oGbjWn0DzE9bn8q6e5df45luagjDxQDi8LQde5Q/Rn9OA5gfdg9KAyluZpCuf1jn36gjbFMoTVD7QPBpWfpXjHN98QO//GhbKp3VIXPM5x5/D/l2ynm1ZXmzfGdWZP5ppT2IT/Nij+3pspd/AC3udGbv6wdVpdzJY35fM9xcMprzTEcdtv5KhMjk/0QnSxmn32EJ5acd2UqFDvvvP/4//u599Fd/7TZYK375+Ne84jKHeWxe9f/Pjjz/ePHv2w47AI5iv+2sk3oTu9ctXmzYVad638i9DL88zu8vflxlFGRHHUBHqfniavXi/Tvl4/8JPBtn7m4Y5VvDbaGaXvnziXZiHaRRVZvsPj548neWWfe9rO13GAfbHGNWvM+CFjwJheDTyopv3T6ZBjY7k1OHPO3YxMOP1i/8MbrrOYAqUBnhIM2mjp9OhZMYXjQKKu4xsq190CJ33V9Yd18k4gRG1giO3q4Mq8iIDvt5J02hPoU8eq5+RJTr5+N0xeXl3kH3o2/evRubhuxV13uOR6iJXf/PL0oE02zDFV2amue8ISbN5Ilx5V1e/STWzv+TH3vPOTK5rg60ogCwjb/In/4PoPnYbi6hAGrOdUYBYY/78Nta8D5i8kmzyGuES13cR54ceI7t3seYDBfFjFJY05UUG5TZLxvRnz4SPTUOLZvSIDpN36FuOpJu8pQ2s7Tetd/bYxPH+UIUu/p5a6cpn+S71XbcuRJbQukcfBsN75Tsamfmfims3MOWmbgUEjy1tvB3PwP7669SD+YJK6OdASspRh+a09dS8yO3dJ/H8Fp+psyQ79BJOCvTzft7MZtIp2pdKHeHn5FdW/Jf8876nuhRMzUra9Q/I53cJ/mhIw9/MEH9yKE7lqRym3h08iQvYeeoJy8S2aPB5/3ZfasYbeG8wCacOGwSzraDrgNgy/XdJ9zZ8tpO0f+Rh5TzKNGWlfrsH7Kx8vJ6F1rugQB2ZRjVhM7AyaFU3k5a88mdftnOdOhU5+Az7tODGL4LzQ6hBHMkJ+eT4CtKgNnTakVyVmzZsB3VkwHJ5Anzkxz7VzbUDQAzF81+2kJYdNrutW8L647po0Sl/uTyIHZ4+2Z/lIZO+wQ9tjw/RM8gO7N/0I0PMaqZGDvTc7+mzp6PLQ1sdSU/m3//up6nr+Elv5Wn8JQw8+3JVzD/8TAb0KfKQVhs3NYwZc7+2jR0slZkhKBCfbPHJLwWTPKbX/OGHpxHy3vwoKmdegb/b6WHogIpJgLlXySV2fyz7mN1OBT0MKB1eO9r8/ub1u3REqawjXcIOVlEijeZ3GjEjpTiJ9YuoUWPi1VkIELYFuvIIn4b/cNxzusqjQNrIAfGNa7rSCNNpGi0I+/GnZ1OYLWD0TV+ZhLnX0QrHR2fQQpyKnvtxpKTd++0Imyd5jVTOs7uFtXO/UAEB28pvGp/kIT9YufBml+bbvMhaHaSzjo6Gc0vrKxzsXb4AP2HyO+cJqg8sbzg8pwxU0kXgKi1sGNo4wFSyXV482UDDoTENbWdqntc+W8HAkCpKvBIPNt+lab6u5T/5Bjxf+ewVbPqv5Qeladg5zb8T1BWXW3wrV5FcbNjyxp/uZnRfjqzmh1dTXjoqS4XRcuqOA0QXfwqCs73jweG35e/5XA6lA5UBnTA+gC9A7xmCXlvupQf8rvxB8y2C5gOBtHxMfuvnRycbvsKqH9vwcenOPM6oXakPeq5eRc/iqhua23IBYc2ffO7Ft543v0Kfe8IYnOPP/Fw938YlJM9VpgvfEy/5A3wgONNIe87jNpx5Fc7p2Vn6lmnzw6t0ypk9CujpJq5564diqeWVAZnBTNtuebQsxFv67jt9JjrTJqc/SkmFp3zpwQ/oHJ/4nElA8I7lRr1puvA5DTi/MB4Cv+D8yMxChUpaswa9o8a9ChamE4o/+HJ+1E1mHCHKpQJf7vkLmtxzMGvgq8j9jEg1kjoCvXM6u/DQwbYyo2thCHO6pj8xxMhF8YUaRtox4FEY0gurEfui44y+J9/NSwUC8kfH2HVmgE4h1qF9YcDswn3TbJxR03aATSfemvJc0d4jj3vyr8wQVCd0Z5APml7nu4ORx7NOx7KAU57gzA8MfcqRM7mS8xwPuiFcfdzTgV0sOVsqg+S1dHCJc5IUxl/Yik2nFTaEC3Ib5V96ZbNLbQlLnvsV/Xbw145t9NdR5VmHloD8i/72aIbn2vdMT6c5kAIT3j27tenV/tWh+05DepRF9/qKXz2jGH7KyRNeeKrwbJb/T/e3aS62+StAzm+hTsmIHI9IPXamvzhQfxcGq+dVd3KlLhGtYCARO43N2Dh0Q88+Y9PzIPTa+NiX8yEI15nVJazlKs+LTGEzzUNAuPRFeWqDdMDkbdqtn8cSt7oV+XTeH3yTN7L4Kv7SXuuKVy7mo8G5ry69rh3Q7r36snXAUvrW1fIpgsqDz9lHCkoSsHkHfKCNPB1c8bjAMeiaMJ3egaWRt3x7/y1Ai6ZL+kDYGekN0J19pNDOAZk2iJxFcs+x/yBeS3/cT11cG7IpGaY+zoB0nytX7TBp47sz8IoZhem0fGpS2zBnFnLV2T3/9ZdcLWU6rR8/uC892WP7o6lyHuCN38V7v9/cnLjoAXV8VuZar93fsUQ0BoAkUMG/23VPjbBGCzFBKe9lbgKgAzUCHhaVqpCOLpz3+aBRmfAA6L+3JBDJ3zuyzgljKMsudVAjLy+ja4wZEPptI0soHB9fhcjJoMIEzbMFfa708q/zVZYWRh1BIeHn53KESde4dg6Mt58ou+4BFvBCg69wcjSPyivcUfktnJVzHXedj819L3OdcfNvJ5E+IbyuHS0c3dL4qXholJuruNrmrDP6jpzQiFdJXSFZlN9odTj2jmm2EuKJHh88oPvGuZ5h5d88YG1g0OMKJ8+g+0Kfz8i3osHINj+SesissyRDgV7VD5TX6EWlsdvaF3yVR6Dhrme+F/pp3Ddd4Uz316D84KaVJvcMHN3O/M7yTAOioYge9G0ZnO2tDk75qQopM42PQ07Nz+C1qzme2aB1go+2btRmLdvbKG1luMq3ZQyaH1pQ27dMGtb80IovnbAOrN23Pn2VZ2wlDs/KK32x+cHyB81HmL1ovPERPrY70oov3/IR3jjlz9DugXTK47zCUdvC8mr+k8+U0fKGeBX7/K244m04y9d0Tdv46gfPcDsNZBd4hitdyiY4ZZPBAjjzVk7qN/qWU3mJr83NzmZwbBmUSOn0/vx3fxf803yNBUhbiDaX1cJkN9fqgq66GpBOHQ2S6453tqZmZEQ9BZdG1geKoe9kRpwZdVXQOt8okxGdDuhzKg5MikX38ItMdXoRwEwtMyjoHb6tiHfmlQOjtDvW1FMpvQ+06Rnlzrw0+DAOmYxGfjMwIhvdvX7rZM/VuPid8Wxk6F4Y2nOlKQ2DW0cWBsRzWs/LKx3Eo+3spDd91uE5MeoZLSQ3fsKAtC2A8q5sDafH6rJp0Mn/CteKAjZ9RlXug2dZLVd5bv7nNGc5hvYY/ezBhtwfziHtxm8jCvps2fDLsplnPGcPbjp05Rpp818ruOulIY20swxxDPN1UDNBHP2uDo0/lFcPlNRGkJRDR5YQJmiucy/i6KDFD0RGssDaQVUQ777hw/vQvXSFPjds8z74/xU4pwd/yWNlLJ/b/L7FX5D352aGc/jwhq9fQ/z5V+urGWlUTAey+5tjnpQFX/a7lK4X2vFf98pzsTPk2VrI8wwylF3yav2ZsokvzaGqYEimMe/M4Krz1zqR41w2rnhC4Eo2cfKozujMhob/eNbK0bzQlJ/75ouHE8K8TdPXmYbOs3wMtOcEbmfxt1Adqa+4nvMUpi5qTy6yx3bkBJUF3W2ovch81uWCQxQ9Dmz4Bl87MtA4fMjh/iwzUI9atyqX+z7fticsz43b8xS+sqVtnr1kdTCV2vd+oUH6lHLiz8iPTJz285SRJG3R508ZvGUC8fL5i5vffvEpseeX/VlQGfLfzARHrvB2Mlse/HZ9d/2nnSed74wiSTjHNOfkisaaQmEUSvt2COfo5qE4cJ3sPQ+uMWW4YtE5oz9y5eqH/BT6hs9l9hZeRRGz1/kAb5xtPmUUH6AbB7GxzOnMsqYjTOLpIGNURkQr36m0QQoyRo0DWjCgxmqBnsM46OWkEEcPbAeyRq0BY7CJ07CvbdZp8ZsDAnnGT6UcO014O8L9fiVbXPPncnuPfux4zDjQ4EX+yT8FyVEkxU98+c/oKHl6JoOrZ+lqe2EA78pd2wD3W27LN7mvLkfDZpPY88iZhsa+nmcwcgcmXbB2EE4GHR5sfsp6+Bzp0F54n8KB8P2txc0fJselCT9XYeTb8G0o6X/R85Chtqh8y+sKDbsdDs4ygfPjOe42HRB2xitc7d/7doJX2jbYEz33tXOBPUffqb/1122Y0OEsTJz02t75BY/DH9ks5r3ke6YFnsc/8lyURljDgXu0gDyezz4vbOSRZur01b/RNJ+GnXkpM2ldydbyROsZgtJUpsqLDoj3XFmq7zk/gEYcGth8bvMFt/PHu+mrT+ObrvqU7gyeyxu4L20RzW2etxGUrrSFc/hZvttwmxcgC/ln9aD+82VlhvTXJunw+BX+5cHG+Li27fbcj2p439dkQqdnpixu2o8jXdPOAbHkOateB2/5zKrg4UtLF/uHMlJHOD1OGt050eaABMIMzSTQAWJuWQH0kAYGKtbM6ig6GGeiVK7zEef03mrVrrlbptxRut54fol2vmHGYHGw0H9OPnNyK8I7/UVoBurSgHuKUbCFwwiW5BhMATDwFsIad5QPb1DnOoNTlcLxagECaT03rLwa1/zFNQ1ahTydcEaInlfmT5fO6SzP5BFrhFHsFSeKraZBT5wBQNRMWJ6M9o7RtbD5JNSclNuKCuTR/IoNQ3O2gTj2evj40c39h7tcNHwiG/nOMvYecmg45X7ktVf6X3XDq3HsoUzzOHHKqzSu0oDyA8IaX5qRL0B/99Bo0mzD6VwR/AKIa/5jA/LNAALvTVsge79MYtTefbl5nkHI17hLnytn5TjzO0P1KdymPT+jLdYWjasea8st0157z79cpTlXdDJXjvlZqegL21FADRYaPOTh/iubH+ldxdeXl3/C2SXFiB6NuKYBwotnkMe5rMkyjdqBfNSVXuo1ntAzqI4Qj2R7oLIK8IegNM2jtPA6E2CL6+wWkstVGFpgJtJtHD5QOrD8Vh8gT/vb2jtwzfNqV3pUtqY9x4srNKxwfnbf5/pEy6AoHu/K3Oczlo9cIfmGV1gfizEDwsRpi0088njhtx0ePl8PypXDnG7NrXo7MiWTqw9et1zw8r3eTj68V6z/4QspvUnn8KIJEn5OvU4WR1mDlGLotW1brne+fI4DBakmMz9f4Ysqd79/MB0VIkr67NKTJ4/TH36cz7q8ff1yG4gwlyHhwJejEdA4x7XGsOK81nAnjcgum03VGMU/fMj9J3Fx8nR49p2mcELhgMz9R1Hu+1UAxrzHqbJ0wFFQnCPzHRkwrI6RgeRdZ3Wd9KbJMeg4QhpgdA7fiBtDDh2jkXUbbw31pXJH7l1KTSNuZpmrSjjxSTfhB/8WHiDbxjluu2EsFSkmL/HQLNIsGq1Gd+23NrTcgraykR2gkRcQV5AGVHY/F8QWnz7sFw+8Mzjfl3t0fC9zqAMGJ3m+F/vjuzPsawNUXfAlk45vVy92lGbg0cMvYPW+2gRNccvm8J00wLUFcJ34aZBaEdcWfMt1X7BfecHqX1usTbkkn4Hlj9+mib/FjAYndMF3ZvUq0WFL196vDFf5fIVFGvRnTNaDoNem3eSRI/9f9VpdJuYoZ/bq4MJzZ27zfUt1RwVP3fn02XZA/JA/J8292MuXY2ZfLj40/ONXrgBfwLby7/Iaf8LfcrZ6ikrZfLF0F5hBwZTlriBsHTvLunZ1X98c/mTPs6tn+aIVZluj++/iXZUL3+A/3bdDO/520LgC4fKDDRMvDR5nKO+zzXfmS07xW9/4uLR8uPdNN/44fqMxTfo5lHbtDNEMJo4884su8bu+PN98iwVpJu+0gfgWzjTndM2ncKYD8q5NaiP30my5X2UeOQ8EZ3ue005ckqjv6tZ0dKk4yoU/8FODBnCpe8Ekn/TwLMc+X2UF+E9cfPKl30o9Ji74zN5zrDOrTNKFdvJoXT3aY6wW096oy+GH7s7nj29SMLOemUYljnX3STg8TIOcWdW9p0kfBThnyvfd+xc3b97+FiZvQ/slHZMKGsMdzmgPz6Eiy6J+D87pTe9KzH7O/VSCL++T/sXN5w+hy9+nT3GIVFQ99L2MzH3LbH4mJAb8LqjCffz47ubVmxc3Bu7JJmFeJMzMMz29jksHGlY3d+7Z78vUN7w1AnvwIYZI3Nv3vskW2tx7uVBl9dtMDOB3krjuFHvkVqTzblkC7j14lKc1lOWeZ89+jAz3pmDraApaJn4+Rd59Wdfy3hRchH6TztcJsXlHyYmrXL0AHcpLgXD0dUKN14eRUwFOJUu8U2jzsWgOZT9BgxZ6suLX9EbXWvd9HykjInJyluRjNP8gdnJAQcOvQursDGT8CgVQjpaM21q/9TUWHsJ58jx5xB4qr04yws2g6E54MnByiY7b0Ggsnj57cvPsh6fJx0ul381IF7INw8v37Ye3sUTkScPBHmPT8J8lrrSZ3onTgN+JU/MR371TLmzgW6GfY1+L53wHY+Uz74Ta3A4fwmtwoBa8v2EWyROmEqRBu5tR4537eU7ZJw/+6Y8PyYd+558mGb3Z9osZETpeFAcNDUypzgAgOY+u+sDPKZc5Ch2/hb0no7IArfj2IFJq8zHn/XhzfC3hy3MHGMrjzdsPgym21DcNynZiu9KhrNDFXyNeOyYrLg8ePbm5F5+esk266UiS/934h7oUI0XHhAT3s09soM5oqLhYZPQqytt3seXWj0TNSboOKpQDP3EqeMr0AHVTfeGzGjW2CvPBKTvphJI99vnt1z/f+GVrbcvbd6/np8AePNxBMJ9QZqNX/BIoF8iO6sPM6gNo2NvMTCc2jXTarHkxOYMD9ZG+OveYdjqyx0+ehcf6PJ704U9Mo66wHd+YE93okkeyjPlcI7+ToSlnWDnGb8iXezY00tIeTZuUNOzZ3wXtM9x2kW+mjEeeq8/A6j1yJgvYjkI8e1w6qZRBHi/6iGN3nQswG5q2Jld+FpKt50H3b9NG8Mtp/3VwoUWnM5JWOP7yqmzblsU2hz5TX3MNSa4pf3XM+3Lx3S+pQ855vHz5+ubFby8zubJvR7IwkFf4ZZ40vE20dYPzU09vvVFgsKYd9lpOiJKPg40zs3v/4XUKftdF56OaqfgZL8dYGXmnEDkGYeeYcTqKLynAlOJ2Zhq/ZNVGisHGycKLcjosTiqPly9+zazrTfjSLpCyVxiWMP16LcE5izVbaTkzXCeOwWKb/UCol5fv3Tx6vO+4cV70oIVGFrhphRuJ7gyHY2sMHj9yWGYLwoyygBe9hE8hTecSc/KLyFs9R3ZLi6FRaeUFPTdfOrFfR4nyP49WtILoxek8fNhUByR/EP9eu0S+ylOUni2qsxmYcPyhe/ngpUJ7jkfuNVVt5bg2RGw7jkH/zAJn+SV5mCmPU4UPfvJDI09OqrFqJw9qB4iu+ncWSWa8xBXJ0/KRl3zI595MZ6FlueUw+WuYQjMzt0QMxmZoiMPVlscGVK7ls43WQMqBH19fFbjme9bnDOjZ0kwfLs1eJz7XHQWfcTsCctMZXMIGNkzaGeRER3KSi510tsrLB9odptIQm/HpFDUytW+4TuPKhgaO9WdlxBSkn048YfjbBx+/TpmPTvGlfqbJc9Sa+6usW8eZy7PyqA6uePa+KKwjfrp4AbvhTc9X+Al/QdO42oEswvEAvW8e7kf+IGg6MPIe6fa+cllpwXuiLnm64j+yHjzLQ1sweCn3W76R5znY52HaHk55lQ9P5UTfkVWnA4+0oLZxBZWj8bflu50OCmv4tyFtV+ibB+gzJLf0+OPnF1pginG2QMTRoe3VpEu9GbmP+uN+O9ctB9et63uegM8++/GH+XXxWU3SjgW1QfivLOyyZTBtcToVe/Bju4CyKFz1zdV9hJXnnWR7UQxQjtO74kMRhYIpx1F5eihhlTg6qTA9G30VWjrh6HwRZTINTdOTxTLknuzcdPYExduH2ZNiuyTmJ9YZFR0eve9Vfi0ceQrXCE4Dr2mKsc76VG6daC6Bkx4xtnvyoFsMq+l8ONDqirbLQGBmbnr3hCXl6MJm825aEu9Prxh9pAJnBtHGVQGSS8H7Qrd3CSPJ8iRj8iruYIHjXG18XmqcL1QkTDmSn4yz9xnnm4MnkctBmv6GlLKpruTt/qir/NyDOjTAEz0YG0WO/VHbs722jMFF9jX0XEeu8LyX8r2MJIUd8pML0vHM133LWielgaYTnrA0rqXzPGFDufewaQZj194XlAE8y46vRgJMeGZBg7kXE/eY8h8fIAucXCNHruIb1lpa3Zb3gvzOtmiZ7J75lhkUj84MXT0hU3mhKy8obsox9+JqH/fomydsmj6D0oOGS9cw9M0baO+ONu8SRgbpyFG7No064Ju3OjuA75mfNGhcRw+6Jj3AB7/RH8/gHmr6y3IV18Fh4840rvjLl6zNE5Dp7D+34cwLojvrQR75tr6i+RI2sH7T56Yt8nXtyKwcHfnfxjOc9bsN57DzfeXE37XpR/Z0UrA0bMPn2qa27fuSniVjtYvN+BcwW0bTemAB4V6e4c5u4xcG3GkXVY0pyyMvvO45X5AOUdmtTIvlV1nz39RH6QFd7vhPmyrM0tnL12kAX78K8X55Q0IjQGBKup/PCSOJcrWfhYYgsMLhezZWHUS8qxcBLSd2CUHaqTipGUmSDsJSIZ6cjFPsKGh5aQTTOYZujb17TjoVIwj3aPFs/lMQuUJABvRA2HRY8ADpevJv9SDXqdLAFMp59C8PedfA6EcnvGapJQWbTmzldfBmeV4KLJ0yBOVXnme+YNNthyaOruScPZvoLkwcHTWQUBnoHIB7HZ6fbfrjH/9488MPP0w4nuOsueJROfCGo3vAfcOX184Q4cc4dnEqaK7T4R/oGf+dWezGs8aNvxWrL9rylFf1BmRJE5Jnzh5bxU/MFoSjYQtpQG3XtMDS/Ze7KVOz+6kDa+8iPrfxDHwmWV/BbO00YzNz2BvXlR3cvg6EhqxnnPIK7H1tufYD39+Pf8cCPtz86NGDGRXjuS/9r/3pwUUtPYlTn9ow9Ys4+Hpm89odyBdU95alcDTnOlZdaiPPTYcW7vPX9bFtxobt4JovCKu/lDe48lkezWfkPjqvM5a2Mtau7qur+ELphZMFPTo+6rm8ABozXVD+xQIaMPmmPakNK0Pzuw3Sybf5ndOdy8X9mU/1uX1fLPTe9UxXqB7iei++ZU4WP8fD18rjr+W3Nt8OsuXtHrhqm/Da17iu5V1d264Ib/7AAcf6I2j+6Nyf7TdhH6ew4gRfvP3vTfR9N0SF+F63K/Yg/tqwGvF11jqNuDZMnLrOscpu4QIjU6dsOIrRqL0EvyWFDzCb801LX0h59OjxdKxmQjpb92tE8uzyzJOHj2Zj9xODZCY3L1cnK3sFZKhs5Jg19NR8DZ20wivX6rWjBDrQpQbceHpuA033q06JD41ZytrjWilmrfhUCROZUtFI3ZkGiE5mi1BHrQPyyxI6PbM+Hb2vxdCjhQencQ5q6KwTX/Q7cH6+JvQ+G/Uytn5lNpDKZl/MWrh1dqcwdXI6O+XN0Vr2zQcvOtG1Mz3ANkOTfOfVlSNfdMU6oisUVrri8kkj66hwZvLd+4Aa5h0ELN9zOuHrC9E95j/rH8sMT/IBOtVPa+zZM5jRYR7jq+oBnH21QeEnDE/YU8fulbulGB0OXLmu/gTO/gN2GXD9pnTJ7fKMx9jOV0mC7OMZ4EUHRWBfaXXdDgJKj3b4xK/sXTT/a9okju61FXphtQ/ayjIQW5DPCok9EeUorvxA8z3z7D0YPzlweSc+6NuU6hp5YtL9gER80m8Pmvm+iz++4bfhZ+ByxjkcloLXgUhvxlAdNtfNtzKaTdnTt7LSr/TM7Dq8qiudrnYSYuC499UHz6mLxwwFnMvzjOjxO+sujH1qo85Ai2DCQyuNtoN+a6OV78yztMBzr7fpCn2+jWd6UD89g/iLjVN2/bzkq7evUiYfwlxpsuv6CNn2Czs72K2vQfGVm4/rDyCeBnTi0IXp9AU6QiuD+gED9in7NKBjx5Ft24zcJd+1IV2ax7hJN7E/zPR0Ow97YfbBCAEkFCeTaURU+vCowN82lkz2BKCrjmmuMSBl2lExHJROPoAzyUsD+PTJT6PEvGd3yIOWPBpf+egwdBCWBc/GrNwje6CNwhrxWvAqwlQaEKdCr1Ljm/4nfILUT7TR/GzK0tXsNv+D1cOo45jOH3Ygs4ZZnHS7nr0dmdnq8E3+I2/uFea+q7eFRF6dzww+DntVRygMCO9v08lbvvRvPP6dITft2DmAtsut6KSXVjhbjI0Oe/e5ZQU84+cKz9ByKD06wL74Qfl6Lo00zWf5svO1ghTBLgfaT/5y88Y+VvxgZuQji5NbSwfwxxc2fXlVxnMcIENpGl49z+ngNOIacB3g0QDurO4KX/Nquq/5wMp5ttf71JuGrV3CY66W644GNOa3fAM0MpEiz3uc3yAHXcuRzxgoudZPmi+eEx+ofMM/V1AbeK4+TdvnQmnPfM4I+PfO7rdu3Y6XHtT/QfMHwsRtuX+NAF2RLaF65hmNtPDcRqCpLOoHRC8MfkvHQm0Ab8f1Hq/SgIafw0ojrjI2/GybM4IzD/Atml4Lt+OBfEDDbstDhvpTbdJ416avvGjajrl6bp5N33anugqTh9nfTpJ2Vg4NACpL+QHp26ZUnju+OfYleoiMSEnAaTYBIiBuf/V1e9vbwunJ9zg9R4jjRUbxMkLTDEEzJtwKtnnurHKV3BmjRnlP9Gjo3M/SX6qv01g9leXY6bs3b29evXiZzs6XsEN7zP5Unj2Bt06rQpk5kGHziSxOReZauaB7jah7Mlkf14CSRYdEn5mNHBvs6MgIymtO0x1oJtATizMC0VlaTrr3eHQiL96d2em0pdOIo7sbmdvZaeCmUZ0pvM5Jw6TwHVbZRq1OMi9tyy95OFU1e0p0S8egEWRazvPrr7+OPRwMoIv7OuTwyXNt03vynB0Jbcu0tC37jxqWNLyhjpliq+A0uh803pxbhaEPH0saNuaOM7i6Vrzer41psI3hxea5n7KJ3ZSP5/Wx9UXPped3eEz0cb+d1PrpbobTnz8oc3lsOCxcZBncyl1k4Y1fnDD+MHiVeWVavEB0r/7o2EpZzYCECY86BvpL06Vlb1flsQOFlfMSz8eiD5gyc6oRv8tpnQX0Lc/RJegehlH8a2freAJXOoI5sDPlcNAHxJeWz0K/NXgnM7kHjx/dPHr6ZPZjrEBYoppvX0qa9mi2GcxsDNaC7ud5C/AyA7/kd/gZW429Qjf2yEwJHbnZCe3MCPiL+n3I70CTV5Lep5GdL+YfdhA9qzFcNYyFL8pj86m+oPyEnfV3lb/4qw8kTvrIqdPelAuXdGGtJNQfeOb5LTjHkeGMYN+vDk1QCLTqVZzj0Af6wonrtEwpO+gA4Zxwjw8qx9YjtmidAJWZ/GbFHVTwObNCq0NeGHdyv4cU371+M6tz2nD20eG9eZeZfvi0PGv/GeTkuTNuZbOHYsix+s6eXb/vSCANiDDCWlok8Lkw1lDNxGbx17MDV0AQyuALm/7KI8J8eh/rRsk00tJqvGc2FfrtlL67+e2336aCa3w1sKAzATIIcyT/zZtjTypQByO/eLIA4dKR0f0YYAzFICmUPIMtoMiYuJH16DzP6fuDo9Hqohesrapv002n6VBK0isEM1Vfj7mXjkjjiZ5e6Dqr2w71ugSHF0A7cjiNl/IRJ4+ue8vXkiB6PMUBF/eVi+4+x/PnP/954p0Exbc8xKMT5p4c8pbfDCRCAwG64u1nNNLJ+xx+jpfHOV5Yr7f5QUCrKUtlIGwat9iJs+fRh6rHDpaCjjT0IH9167U8G1a6QuUApfdOJCmaFk0r+HQO8/yXeAWDgdW7ZVRoHq1TU24hoVvl2ldd1udHp1R0g7TxowwudByW1rF2WlMHF+2OxkDjk4jYrHlVbwjO5QFK4yr92cfPNGSpz5Zf44F7YaVTR/kTFHauC0Aeo3+uTYdH8wa1YXmf4xsmr8rVNACdvDp7c88fyWCAIb2BIMSneuNV3mdsnrC0zaf38pYHbH7CpCdfdZRHeRbcl06aM99C8weNa9g5Tvpv8Wi8q/DW3+YLyOy+ccB9dYGr/7aHH4/VQ4Bv5WdnHRmgL1AO2qbLPl7a+LHX8RoLPpA8BTxbxpW7ck1+//U//F/+bG38u8w2OJuG10ziyeMnYRbC6D+/5ZROiUCWHyV8O8eeNSIw3I6ZnQQE8GHQngzT85uFaRycFExRRXAfAM3MLBVvpqYzco5zHqPZ+W25dJYOxBhV302DRdlQDU/fo7SW6/0rs7lff3u+v38XmezFPPvhWZzTe3I36QReUGPlTgfjSnYd5H69xczSUX1p79+8T6HgSR7HhxnP9wSl+xB6BSFtAuaniejzQEecTN6EPwM/sI8Y+dFOQUYHz2aD9EGL3/3p7GJAvCLD+/cr3/6+l8Mb96cTkr9Cd1AB7LLwaJWR58f5LUBLuZ112NNgL3wsbYLJJ2k4idn7lGWeX7/25fB1Ir4xp5jCZ5bD+MM491awDjimLGKf/eX6v2x0hPXZvbR1wjqqcA04u9fx7Qt59gUf8R/je9L5FY4Vvw2Y2zRuntNgey8JDkk6EO93Pn4UH8rVT1K1HPebjfTiA2RZ36YfvtffMvvLxhJUP/kLW3ujG5YD6AnStKMnWXOP9/La8OVBl6OxOa7sI5+3KRd7Vvbghl/ohdt/kvf3lsKTvjO/3e+NzcNfbTSj5zeHy2XAZW9l7e13EIUDHZ98lioY3uTAS3rlDWa0f+iLB2pxLU9yTnnG1nRz0paulzKPVPMFm+lkb27upY346aefbp49ezYnkfmlBs4gF32B7rX33Ke92ncl115fwous6vPQH3YSR87ktumOcwj+58v3U7/wHR5B4fSB6EHj1Q+DiBkgCBMdA4oHaGo/ck64lYrQeLVjfksyhbKrRuqVgx7HQCZhq9/V7ybfxLmvLOD83DTQ/eh6xJ3Dz2GF+dAHH0rdkg5UlspQWN0WyhPsalLKge3jg9pkPPBjrw7+7Pmie3a0ZQVf0JpDj7nnMyEe2+sPJj0HrRzjM7Fn+iU2xC+a3cyZCP2Qe3+5t132IbaVfu0S2sgVZXcGRKgeiyWwq4xrgF16OBntu6PnzvzmNogfUpuWSbvptyDx4wDNJyaeRoiB2NDVshx6owHv9m1D/HVDik5FVDnEd4Sok9WwAR2thmHT1CnJcXUEfboXbB1r9WvY3vlbWsttK2ffEZPGkqYw+evAqgdbVD4va7pWVjRkksbVc3l0ROuZDnhouNi+5TIOkOukn9Ori/301bzEGpEdKsK/x+hv20xYUdhU4AM9VyZwu7EpVvbSCqv+pQWVFx2ofQqeobzpB5oWSLflqBHT4FbGLfvhG72FwXkFofpqVOSVhleDk+gNT7lLV5k37FpOt6FxwytQ/V2/lU74meYcBsqr+d6W4TYCvMbOaZyE8Wd2s5xjGfBCG19wTUgMpKPZ2X28NWnSaaUj5M/TsR15gklzSwbPLZuWkzD86sff0su1NOrGmadwupxRmPqqfuE5esUXiuCcR/mghfKR7w4EV8amdS9ePtJ5rozStu6WN/B81k947VCehbNcoM9nEFYEpS2c7XBOX5uTsagtYCvoHlbW8gCu5Xt+PtORgy7ndKD31RsIk7ZYvlYlavOzDcrjzFc93XLZV8zIDUFlwQtNr0UdpaulTYcQ5T8vpB9pJ+7kp8VzWaG7oyKka5w1cXtTjMqYm0ABWwZTyDvSge63xw7DzOhcpyPUwM66f5S3wHcYrILUIDWO0VmVrDNJt424EZaRghmcjWH5b2NMBsucfYGWo0t/Lrjde7w7ndcqHoUT1f0r7+7Nl7o9h87s6cnjZ0mpYYjBIx9e0rp2GYPc8qou9xVa8sXf8qQ18JEhjZC9wlSZPR1KoYA4WFnNroxQ7k7YOsE0VCkHJyXRye/lm/3Z+rFbeJaHdfNolvDkZ/8jYRenjD+Y9vvGHB7C2KtLRsoZv7P96yANP6O4ll2B05Fnv3ZC59gt0WhKS1bXOmXDy6+8q1PDAZm/Trt+UH8DXSa5LSeUVrkbkk1nmOdZjYitxbcczrg8j0Y60yaTaPdAGXWAAcof4qlDco1wg/KblLMCYsQZnxozhW+wAy/qFrsnBGe5nF+F13X7AG4jt3JG52hYndkAnBuTj7HfuUMY/sotcbXb6HjoMDynnq/eoPfVHc+zvYG49UH16li1OEA4mc4NuJPUzx4/uXmYOvDp/bub1y9e3rx/83ZOU/utTVd1CFrK+mz1Ij6mvmydWX8RN3SxCagv8n/3K1M6uPhrP0lY2V2rC6sYaH8fsc1bXedrTpaMI1/TND36xb8Eup+xYWc7kqk49jnh+ZQzEO/rRw8ym/fFGuhLUq2D30IrVH1nrTbpFU5eiS/WPuzOzq6e78cnHmQGdS/+wS5swpF9uNkn0SqjibOv66g0sfLIMO/NHeXSrxrt2YrYIlcY7QZxdzCRb0xnbhKUtpz8ymj6I6uI2teAfMe3MxDWbvcdxHklbAa52vD1/zumhZYr56dtQvDkyS4naFhaORQOjF1SQCmA6eTWQVQIsDOJuR2oM6CxjLcNdQqdCXKVV/la6jM7e/P2ddKkgzg2zHsMlUJ1jLOztMLsWvB2dvLsjzdq4ApzwCTlsw1GKlGuPjSdkDT8j+bzSeOQ05DtFFx6PCfsmOpXZuVT20xBx4bu0XPAytoRTOWWBv3wSKG7L7KVGR2avljrnv1mOTS2sES3PNgdHwUbJ/ikMiqvD7w6Drr2Ik/tbwAwL60/2tEh/uyHhjwtc0iW6nZGYRDQaWx2wJm+dOfODc+x62E30Lxh+RkADE1KgI7r2KGfWQzf20HRLqkvn0u+wlWg8NOYN6+egoWTt+XyVGDL6uxUbDnh1bTCyFm86Hx0DOd4UB7Fxn8rHALP8mMj6F69PNNPHoc/9aMHwpteXZlDAJFL6OwN2waIHaL20Iwlc1UfpK/dAP01MHyitij03rXp6i/1FeFnO4CzTdyTXR6doRhAyg/gx88h/q07kDyg+laO5t18Nd6uo2NsWPnwa1rQ+NvhlZNMtYUwdKWFt5/LAy24HYZnbQrP8aDpGg/Es8nXPvE1FprmNsgXkBWPc/2T5ixTZay9y7N05SV9dbfq5h6UByiNdGxYO1YXaV0veZ3qkee2T22jxKnqOkuDIbM8Kz0Ar+KZB96ehZPljg4AOrnnZWeNLGIEYF8GJPgxs4sunjVC2yhtfKKmg5p14FybSTOqgYFnRt+Th5/mKkwa0NGzxm3e30hebHjYcWjJrAF7G2c2eyOzd2IMRcjKkLNXBvAKyJ9RZxM/I0HH1IUxqOvzl6/GDuSQVhiDAfI6HdYwNOQwctwXxo0CtzIPGs3kWcc9y47BsQs5DnuQkX5vXmc062RpStOo8g9/+N3N/+x/8T+fT+gYrfTU1dj/sJH/58TUGCWOl4YRzzozII/OTVrfGLSPdT+OM6OqpIP4cYxxuNxXLrqB5gfwqRzSSgP6vLJc6XrfeFd85THcjzSNg0kxadCVh3gOz67No/GbJtziK+WxYZt37RHq7QDSyM8MLyR4jQ7o23EFwzU+osPgdJE9Hcv37Jb8E7y8jvzK46yDfItbUosGlq4TfLku2OuaD6PHL6FvR+ZfdN5TydM5G/UeMyZAL/4TyvXFoxGpf2roWwdaxuTU+aHzrByg8HZCbO0ZdGUHVMe5j+zuR4bg6rphhYYVxPHvmTk5galBO76p6cSjlHzavZPV6om9W34bK8dv0zA6yZx71oDqn/R8ujYwIwLkusicOEtgDnVZFkO//hSekYHu7IFWGjYg39nnXD2L83EIadDTs4NPz5NfQHhtIG3xHD97zmj4M721CbkW6VYktzI1GHA+AaI515UznMMqy226pm145S+2rQdoyFcZJyxOqhzmvdXUncvvGIYvLafswoe9jbjIP3rFgdQr71XaQtqfLtv6sbg2M7s3KZgPmQ+LT3PGAJrlWwWbE+s+6cg3wkedmTJSZ48yDbebOzLGVAXSMFoepEwLlTHgCqjSrCAYGGFPZZulzG14MG9lk65hEAy/2Mm1RpOW48xXIBgrJWsW4nDG/ALAMZIH+LTXJx/ZPUvvHuDnzX4V3cb9RbZ7Dpr4OkMqOXZpQBjGCb43qQROM04hJtzU10m+2eyMrG9evxvnqk46TPdLfx1ZRvqJh8BVOJvAGp9MnY1yAEgfI12b9QYd7MOxNTjltdc6bEZO6Ux905Ld7NdpyjgoB5Ofo7xnu/SAywSlwZaH8JZ3y64gbtNt5aOz5wLaMxbcV286n+9L1/s+44s/uCyHJ6zLu3S8ptHAKdctW8j28im/ebF6ljDWhzk86IyJEVRJ99WJBaXHp3brfXlvA0BHec/tBcqnUFnAOY48g5GvNnW92viarrRoKhuw1K78LvUoSZzIZCPp5/i+BiEwtk/dng92B/DCBy1c+17Lv/K4h2jEu5efQYT4DpzKE4LKeZa9IBwvX096+my/A9tGXJ2dOnXQgfoeEFbZKh/ZwLz4ftAJa/rKAt3DkSeNaHWv3rfzahrX2qDtj/ZyBiKB6ndOA27b4xwHmv9Fh79ir6YTTj7X3sPbaUDpgfTV8zav2zyaBs2Z7uxrI2fqgbjynjI9DRpu6wQ7+ETPjkObTm8OmeSe/1ZOcWcZDd6HPjx1ppWzeddOLaNznyDvO9ZLfeXDSNY7WelApwIiJnCBYmDDNByEN9sTFtRTh+8sQaZx0iBYWpPJKn6tRGuc3TcjPJpZfjv4mwEZ+XUUiH+NRbFZiouzVTEdxKMnqTS+wBAFIT5Nszyvzn8Z2cewhLaEqqKZKYqrEaWr4RlbRUzsxLXAV5fQhP8lPA2M6/CZUUkicjUK6gjQXgDdyaoRF55iHWf6u7/7u5t/+S//Xzf/4//4Ly8jIbzOcsl3bJmit45fmyy/tYPBAvs9frj7dOTtSJ/M0svPtbpKC8lWe9WO5KjelaW0YORJGs9Nj2dhwkPvfRj5VQ/ovvmUt+ttBOd00K8isGcuF15oyQreH5V0QD6J62y5ep3zBXicbXA7/0LDb8fPUvmMVtlGWZFpMVkNkknlt7oh/03LNlf7XPfvrmVQ2aFnZWrpvnZvWBuW6gKVh2e+DkbHiHi2W/OCtfH4+JEWX4i28Ubmfh7MoHn1Xl6zXXHkJaz0/KYdhrrOFrOV4WR20qkT+8GL7YDOsohHL9y+nW+yegajT2gsZ9pPV3qzL5X7xg2EX3XYx2/7t/yL0uJx1sMzQC/cc2m+hvA4BlugZVwelzRHe2FlyHbI0l59MVTT6Ntbe5h2W76w5XWWo+VV/Bac9S0fVyCNPD2fy1x4KC9lYNalHTLwmS2cXNGMzHgpp0NuFjCD3dlaHqIHnyFr226+wZcg/trNzjDtHfKNiDUTLe0jmchZkN4qpYlbT14PTUwaR70fRThMCltvl85KppTBZJQjdDIjNLbe7zKSEm+mtNercTXeZiQMFFGZIlpuxUfrt+oeP06DHMHW0d/MWixjV3AzOhWCIeSPbowdXt1nNHMzKniY6bDZ0I8/Pbt59sOTMQgZWugaRLwZZ9Z7k9Y6EcN7n8PyhpkRvRhRPirRjuJ29LnTZPbYEUeXQnQoI3PCvGg7csY28hs9chU2ebPHoaO0bNT16qIPNP/2y69j391MXkft0lEd3/2EWw7QuT3aQyfrMO1Iv795/OxJbONwzepfuT759E5gy3YBX/znQ6uHXM2r+YGGm4GfZ5rCa4/Sc1j6A7wrPyif3Ixcs7nM9qoT1Q0BYgPpNfyVVbrFyHm58s5tfEK6esaXXTK5G2jZzbJhaDav0CSf7YyueRRUNLyGcmZz9MrzQXtJc1RgmCYi/rHXNNcJo0zsPfodjerHa6NNRtTki+FXl8G1D5QHWu9rOjHMl7iHJXnhvpCC3uswr9+9vfEbdwPx03n/8ODlGk7Db0phNvKrx5bDyqND1gmsPZQbew5drhqVkCdo69g0UrnOUnBo6mdAns0fHwM0S5gj9xE3Nk669RGrStfBlHR4D3/yH/IayLzOQJVfC0fbeKAOCPPM1mMz9k5cbaHhLb8tA3JuXb/QHIiGnNoIfBI94WDTbRr4F3DIBCLlNP7conlfZVheawfYOiViasRcBw+4nVb+l3YpII68o/th57PcvS80DKKvn3rGU3phUDw8p+t9vGyar9EjkxFtqJPAtq6Uxc7WrpOKyjs8D97VTf6uOnpXPy/1Yc51XGUwkG1ek18GBDNzjD/d/Rf/6D/5+e0bs6rvbh6kw3j8+Mm8Z/anzC68F/Lx08fZ57H89SiO8yidz6t0Dm9fvowjhlGcYj7SHIf3vpf3zT6ngrx6+eLm0bH57B2wLypUHEkjQ1Dv5RmVvXj18ubNq9d5vkkH+Ojm8aMnM9pzeCRmnUp9N8rNeypJe9/7d5kVcvI3b9/MMs3b9+9uXliC1JDEsDps7894lwfjZw7dpMPa5avo6RRTGmkVxO9kKRt7A+TXQBkRag6MUuiWRDHW7tfMe2UpVzLRQxY2StHK7XVGp/g9eeydoXCJzL7EwIZo+trCjGgUQnow74N4sZ6sdJK3mSIkF5vub0AZ1aycO0PT/G7le//OaN6y1e5Fxi+mQVL4vj9Kprfh7csrFPA+44PM+JQr9L4T5/PTMRRxTF2Dw2Hxob89K3bb93OQJe/wgjKI307aqYwBdLtsqhIeKO/j6ve5QjTlhgcZ/YcSH3nTm33T5IQ0NqKPRjWyfXibBu7wKR1E3+2a93DyJ/9421SixrUcvWd5//sH0+gpY++riZh32nI974e2wpFp95NVduEp//Ahd7Q/0rgLGImyy030/2KAo0KmgYzfTqUdX4yM5NXpRYfPn2SgQ+FLBmdJPbM+9gqr8KebhsL3IengqxUGCOqhGfPr+MGbdHaf08L4Jfv5ia55Z1XHkrTxRXnepy/B4wfq654+jr5skLLnS+RU1/gpm7GlNBoTI2blptDZzp4mMT/p8GPjsWfiWPBhfIst2OdpBl2PIotGbuvEvfkqhgGnbYSPsc80VikvZaq8No8Hc8+f5x3U1IN5T1KdZ+78jR/Gcu10gc6OH+GrHKmoLVFIjzM4fvbkaRLH/myaQQO7P8yg8fHjZ7Of9DJt0/xWpbZi6sQOIqdepIy9o0wm+l9toDNMLch19l4jF9tOmoR5t43e6/MRRH06dM5l7Tzl4RL6hPW37gzO2XIGUFMGW3b+2OTBrG5tfVcP+e36Kj/6dDOvYcUubDj+GvSeXVgN3ZxyTV7yFze2Qh+C8fvErb1Dk3htmmd546l95GcDw/veXCfP5ON1GJmxhzbHJEWnxi/lSZY5iTpm2YERHdUrEx8riN77/pQ2gc5s8D7PfocRsvs9J1YfPpo85fP69ZvwvX9z5938zIxG9VEYfHfz8nVGSSl4Fe7j5xgzszHv6PB2dF0Xn8MpNq8ZbwqGtVScxB1hnGs+3xJe80vKx/ctoRnNp8/vDvqdts+pyBgg5p5TNzafGXhG9j5XFkfc2ZVxUSqgJZLIxcG8FP2nP//55l/9q39186c//W0UfJn8rz0+p9JpPNahx5lVwEdp7GdEEX46OT8z8UChxUwaV05NV/lKr1FVKVQcQFYVy0jDKGucUqOatPIk2HSI0aHY0Yt4cUYf36UD4URGIDp6aNbYY7rkMxKWThvKXguHM6SxfJ2OzAefyStMAzhfVHnz8uZ5Bh6vc7WsLM/RKVeOan+QE01YypdO30dvS8wDKkXynUoZkL4IhMtvXxfRCax9pnzn8NKOAPFHe9bdvXAoTKUdns0zfFO8I5fRIT+YY8Q+pxZkYn4lGdwlvwROZb0ze1bDIM/4KSD5sh+b7SxSReTbyS/218HTZ/I/5HVNqpXxkHX1lm7tQgDhlrC/0Bvdx7dzZP2zenLcmxGMAGaImzL3yzuaTOerXKNWBnQJCZFwcm+eOwJWeVV0dOzjCzLuNbx4OeQCzOg6WyuPxfXxDUepLiU9OVQo0HThO3bLPf0to0JymQEJV6fR8J3ZVjBgzT1biiezZ/7Mx37/u9/d/PD02aTjp/25KbTS6JxdP8Z3hJH5UhbJhxzSioOgNFB+6mZppIFg/XXroTTkGr9P2MTZq0+cYhJXOiBf9waQswSbNJ7lQVbx8jnL4l5Y5dSJAM8+hl2fOstY0KYIu9Yn5Ro+KT/tG/617XkWPE2SfGdutTJBYQXlx4elEd44dCNb5Cqc4+d+6mjS5eq5csu7Mpyf+So/cuBuaI86CcfuqX+TZ9px/YfBkHC00sNzmc/qSOrSnmnY9rh6qNezHZU8tBs+ij+TDB+XfZ/ILxHaL7++zcjw7vePM+r5XQyWBu+7+5ltxNifVKg4tkYhtBjNh2mTcYHgrVjuZVxlhWl8jJwJR2lfh2BwNAqL8ygwtBoxfaxGqM4Ahk8aDUoLhzqCJ48ez0xoK8dIk3xNmzfsvHznChlSfvImY6/LwyfL7qYzeJLw3bMTTlZp6CYMMG7lUYh0Qgs1ZPYkZlkwqFLJo05rFOazZvOu3TgQneNseCiXyFhn3nTXSlP7QmF0JAM62PtxplzRzFfKX73ISPrX+UrF8rpz8/bNdoRo8WtHLm6xlYD99h4C9M1TmHyLoLYmL1w+RwMmfbCn0sq3NOCcBk+fyfL1Dw7MTqTgh/atzPg5uHKQpnmCpofysixcvsXmXZRyUqeRngHYlOt1n8CSpbg9mbzxfMG1eZ15g9V7yy4SjPzDJhmNrjo/4WTwHF3Gryxb6WCNzI7GjM35Rphd8pD32RdAbQXO9gAZFyRs7i56zB59lEvIIEBf/fCWV8McCNPAVCZ+NL4UlJqMfIrOU+fi89Lj5eDX7Jnnub9+gc7z2Dg85TcrMYdeQFzlQFM/d1/ZahPQ+8ZLKwwfaYWDuSqDL3tQrzLDaWRPgzhxAK/yO8NZHuB+no8O6Jxu5UMbjAiw/LGdwVxSTtwMTtaHyEi26oBvdQV9LpxpVh424Sfyahu+eV6X06+IJqU8ulU+/KAwsgjH/2NsJPycJ6SzOPfVQXzDgDRG92kWZ5YXgjwS7NquDC/1LX6Rh6/s7Yq3MM/pCyJ8KpIppsMDETfO9iDTwGfT6X1352FmTRpeDpCOiJoOPqSRnlWXMKM4WMMtEh4wnMymAQowltGngmujgF5lkKaGkObJk6fLP6NHIz1HTE3DNcxmiTPKT6eoU/OC+Cy5hPZc6K5oX2fG+vrVfubLJnhHkTX05BNaYfvZpf0Jm+rRiiaMbOgBejqIM+VvvsJ0VuXRNK7Np7TCIL3l28akYWDyiy2rE5u7mqGg00CI62sc8jTCJhcY2oO/Kxr3uxx6dZyV/ToLK23RM90a3vvKRZazbcA5DF2h99IB9MKKmz7lwtv5TchMOiz5vYuMZjLskMdZfXB0370Z/8gfv4hkFzmhe3Gb55a5vOhQna5yrRzhOPLv8+pajERD617apj+jsIE0oNV1ZUi6FSMDIXUwD+4nLvZUNWfknfDcozVYNLja5atFA0L1bJY3YwDtAXD6ku3BWS/gefwzPT6a0tUOlX1lIeTqeI4nUO/XPuvX7Cy8UP93Vc/Rm8n9+ddfZlano5NWZ9gOsXnhV9nP92jw9Nw8NLIN49f9ChH6c/rqJEx865w4ebaOgOpHbmcCXKunulWeEF15A2HkaVjD0QHP7iHa6tsw0MM9he1wDv4u2u7Y4mwz8tMLgvICLafmPYf1TvKDxhfcN90ZRpY4bPPFo+WCVv61UXmWjzBlBKWXxgqZHDzD8gOe3Z5nogarVuLQKWt5dUZYqF+AO0Ze8P7Dhzf3HjyK8jc3r9/GYJ/Uugczo/v8JR3IvUep1ncyC0ymmUn5tNajx092IzCZE+a7L6vEMr6OuuZUDKMkvFNL01q1eQRM/g5XaNQ0tJZRZjnEV9ClnQJWWXaDs5vHzQdQfpexjAKibGRJOSb/NTqjyquOXdnmOuOlxXe+2PIhHcAxqv0tM6C3fpEho/mipYfYNPqb+UYz+o8U5Amm0Uq2I5s85ovc4adh3KVVFVC+abCTn2UvVwdnar8C+epIY+PhdXXGxsHq+e7tVtyWSysyO5tdzjQ/OGvose8ewPGZsvDTYZzyHOcJjltHBWETH0cJi7mXryuoc110D5JDuLSVy7O42kN46Uc/ezXxlflYMch9IpLBdnqztxYLqqyznxIZanMdQGcZI++hE97i5Q/IrVjsX6a53z+6BpMy/nO1uXRk7ntDRpziF65l1rLBAZ8dia5exdpQ/u7RO8XMR8htz9xv69HQwJBeUBqrI/1aBA9ySOtNylyHAfk4UAY6DvlNp8he5I0d8crN0K1urmRjI+VIpjYuO1BBN7KnjoXdCDRhR30WN7xSPvKYMhg/y6AxQdOohs6pafE6u1lmf/Vq/GjeW5vXgvZkJp8FdCK7cDpB5QDoM2USrJzkaHpX2LJfXbf8ax/LfZbD9qP0USw4H2hImvqJdD0dKk3l0PHVNuyprSm9tOf0u9d7rbelsfK0gxX6pK4m3/2U22HvlHFKIuxTdzN4c/0SoSEexerdNq7lfaaBzbuAZgZPB7384BXot+3v6JhCVF6VD0gr7+anPFoW53yFtbyEjX62GsJw2pjDZuhaTuy9sGXdwdCMegP7jmLk/+DjAe8jeYRLe7LfHN0ylMZW0R0nt6xjGAVSSEPJCR0MUaB1KHs49lRmRhVF78Y5zab8sCiGPBmtPS0buYwxp8T4TypAHhO/lSVkEfg69TZi6svsdUy8yLJ8LFEpDAW1DWUbZ4XbzXTAAcl1NmgLqXx1qPTTMZwdA7jSxz4WevHyMHLoUkvpIJmrh0rcNewix8XfPWhejZfeVbhK5hkvz82veW0ajdSijt8BFrPbd6H9PPtY9LtWdrM7vDyzjYKnT19IlZfBDp3RaESNsCqncDR0dE+Gs0zAFb1w8qM701ZHcKYRVlph4or40YsOuSSPYDoQ5Z8qdPMBTXyD/+5sNswNcmIf9/b1thJvB4InkKe8yMwO1UN844D8xas0ZLB01fdJVzb57uAEgqYv9tm1OHKkQXWN+Emr02I7YfjquOuXwTTEQ5s4tOJ1IvJsJ0Z/9ZItHDCaspjGKXocNH9NxlkaPeQ520GZjG8c8p/jgfDG11bipWsnwEbCIBp8+J90zUfb0PdKpQXS4XehOfAsg2d51C+BuC2rbQuqQ6+VF0jvufKgwQuiaZ7iIRi7Jm8IzvSg8oHKdqYvz4L7c16Na5pzh1LaQQP+YEopMdfyIV9lPMNf43++bxnVvq69B99KX0RXu6NhT7rX5mgqWxGgre2Ae+XQsqjta+MiGPnSjvt5Nx2egzUGlrYa1J3ZO0844I943vnwKUTfpVA+350GokJ//rIjnQcZ0RjVSOjFag3QnVnOdLIwDVYMXgHQtJHtM6eNSlFMh5dReZ7mhJIRRGynMeboD+4/mg5J52j5yf3Ll6/3Z0wiD8MY5a58SRue3MpvHr19lYb7fUZ/6bQZZp3MjA7FOoOOKMkm79k3TINh36dy1vCmyU+ePLr54YenCTcy4EhOOu6v6JKleukA4w5zCMeIlj5wF5ljPjO8aKqRNIL08ndHj+6dPFIQLUzQAl1ZthKPfAYkCRs7pKDnPZXco2ETdvdc59rGchtlsjqxqiPDV565SaPq2LZG5bsMEPwi/MqA5+SR+47wLzKlM4kUkxcsjPMF5V3Z24gUSl/akcUqQWZx7oH04i6yx6HJPR/ozpW9pwEPup8ZnAFGUDod3GU2xG5Hnu7xhCGc8OYJKtN0MIObv0ozeNx7pSRTxYuMEO/mdRvlcdbtNu2Zz+SnQ02nNp3bdK7khZuufKRDb6Da05kNE8/upWu6ygLZa66RIcwvfhop4gBbhtD+od/Lw3cw9jab6x60tNMJR352T5LkzS/54tZHugmfnwxLWjzUR7JpzHyXth2KPEH1uLwvFTnxafsirjYEnmtHfAEbyL9+CNFLf6bxzcdH99O45uobne59A9L3H133PrZM+Wug5udmMqMeXzjaNlB7VwbP57DKXB09g4btlYzbts2BrQzgtq3TTis3bc29uU6jEmg+t/k1H88QoKlsYGW72u4qO/qk186EVDs/GF0H43eeAV5NC9hcec7pyeR7jmf7lmF1nr36+JBm81xe7i9lSNeZLCUPsqv/qRu7f7q82+ZVNxLPCdMwxufOgweP0/g9ioLbgE9DPD4cgd6/unn4KE5yx3LJq5u3b15NJ8T5vny+k9mETo1BV2hXhsq/GXnYS/OTDzoZ8VWOIc3wLC/ZkCaIdJN/QGNs5jYj848OTdyLHDtb21Hsjvqk01m297/t1PKbgovMk+fIto0smjmOesjkKj0+PRGJ1uzPFQ1Dmm1ZeqmsQFovqKOBeOMDC5vf0pzjq0fjPLtyFB+CLkweRnOJmxlyZDKamUo4BX40NCngKfCpiOvM5U12TiZfz457C8P7WfKis3uAbiB86zzS9FoE4qG8Slt70g0IbxrywYYXC2f+6AxapoIcJzC3LMf3M5GLEyvH2Ma+nXfQDDjka/UgTJZPnB4P5YYn+c6jRiCcDkAalcRVnVChVsb1n8Xr0mxh6NMQgG0wVkc0fLm6r61c03Cn/MzYVN47kRNvX4dRlpFgeAD3+LtK/9H7dtHZ6WkNlg5k4qNTB1Geb2PBQKbP53I4Y/W7yrzldOZFXnnVz6Bn/kQOacTxaTyUg2v9ETQPvM58wNgj5blluisA0ilL6c5ygYY1vFf8XIs6ZPWn9a95kN2VPM2j6Stb7UEOV1B5G07PPqMvj9IlYMKAMLrBS3zAPZrm55lsDRdWLK/ygYXyvE0746hv8EDfPAoN6z2of1YWQD7l3gEMWrIIB81n0ua+tkHDvq7lL1w6KB27Cpv4lJ1tBZ2xk/sf0lYbjMzp+oTjI0153f1v/7N/9LPpn8dZlvn0Np2dyuSzPTZ43908epiZXATyfsM4QjqoeW8umcx7FBkXeg9kCzjOi9mXOEQuGiNLecfg9Oa9mUQajEcP/dZcCm6MgMc24tMEZgST7KYz1FkahcqL81i3Zv75LTubkxlle4XA+qwlJ4rCGQHlqqOTzsjXXp6vxfgW2/ffpyBiJXo9fPBwdGNEv4HH4NLo1BhMwdFN5SQjMDiluyIz4pJ3CxUq6DX2yqXh9E7Jg6SZ00NBrz88TWf91hJppuPvM1q0HCX/mWmF3/+3tDtr0iTJzsMcmVm5Vtba+/SgZwabAALEYAchUgBIDheRRhIkjReiGWkmM13pTqY/ML9OV7qWZDQuIggCMz3dtWblVlmZep9z4mR+XRrJxJFneUV8Hu7Hj5/V14ioQ52JgiPj4XDy2elplXeuBXwjVKNgVz3hHWf2Qn/Gz3nDEo7IPbjoap2nN7Zw7r0Ltp/FmV/0wX7vuXOP7taoag48tLYJqNqfB8o4K+R+Ahho1W1oHnu+GT0jjAxJi6E1m6QF3zT6Vjg9l7+UgaxkpACe3Yi1oUre/KGD0LiYBYhg6wVHzrSDnLhqB8g1AilDn/vArvqSJhQeFChJxU81BDz+Nd4tVxLhRr2dr0JvdHOGSvut6zrH6AxQH5lYjQnACc7y2fVY05f5A6+wyy06E7Ba48nVmSLfCjMrMZtRrFP6duLpWZ4lnd7hK/r0eci9mnHoae82gAKawq9D1VwyNB0oKGi3cso4x+Y3/OmE/GyAKB2sbpdRmHO46wsYUtYV79DTN8zokeZfRK5Mu2vvVmwJR+0slDbUWcqkU7Me5cCl9cpVAE8U0M8MC15Is0QhL/zgBT/phWPykAUBbl60gCrovNmpFZSZ9mmDe1f0A1v5Wh+PHRp6gs/elJ1Z8Zu1Om3yfLMdRff8+cUOMtzJFH7rALGpsWWpCx3sC2BL6YGzZHheMxjBeWhdsPE06Xg79fhdtrX0qEM/y6+ic3AOXWoNP/SH+5wjnnawlTZL2ZfBuZBahfkKUqR+MOt7ibLnHl3AGPoIdFSnh22ob80FDf5Heen0zA71fs1hOhepH4w6Vwcfx7RyvQlM+z7k393vzonzoOyuq7jnfHHaod1os91D2BZ0isWALDc+qMegni43ic4I3du+7tdOZVS3XaMxBjijrVwNa2corJHhYQThba25eb675glZIyjpTcfRcHAayDhDRP01BZWrWCGN5egEsMX6EGwpbC/EhlJFTGXAGyXU+OlVBrVyTuoZQZUnuVRS8Bkrz6z3gVVTlLluwsYMxHQvmF6zOUCQPqNMdVe9hCvXoklgcJZwH+E0beTzReoQtUekRN940WuEqfDNCLvbtvZ0V0NGBQ4iIA6ye98gkRdKKBLnvugX+HCZNPj4jVYEEFx1wO8oDnZ6/9KllULBJVEYeoMB3uRzry75J23ywUMoGuT3pM394Kys4LeYRx1TnFGJtJWpwFtFOIGOyVsxCpf0nvbMcyiTqRUPNHcV1LVWF2o2DtX2dbciXF3la1zuaAh30X3HxlHHZUZ3ghGnUB2kNS9cON6uGsxqSD+P4bYGUZtcEipPGa3QySgx0egyJaozV6aMbARX7Rxaus79ZtCEoQE8pn3uJ0gbuRHIiSiQHengyjdxaCWQKXpBTuR/f/clWR+9+GkyMLwaHOe3MHImSFcn3EYmwZPmXpBX1EZl5TO1Ko+8dF4Hd+R2eF1OLXHqGJopP/kmev5+mqisOG2ZNsg/ZYR5Ju/75YVpw/th0t+Pm2ETXse2Y+7hgCbuhU0cJ/gdqasoTJsEz0ZO8HPkArxpizoEvEZD9Q2/BGWkKzdlhPdxKTzATvOqfj2j/KYr+OQYgvU8sOAkVNvmvXz9UE+bw0tlNwrofaVx1xmZpF6IQcBGCGt8e7t3vThAKXYddg0CU8kgXoSPkuo5GNHYBHG4dzfNMWtzZcTSrtpttsIwMqxdaEkrwbvMiPOdni7HofF6whHs3Bd+ya+ser0FAY4Co6cuRgIszpUztbvN9fiBV409TA9mt9a4sJbRSLNyF6ZFOLzFwVtcjh8+Wh4+fLx861vfWj744IP0aO8na9fT9XNggRtG2GnkNWRebeMg/p6dXYk6F7XjD/0T4Tu0w3hp6MPJcmKjGNrTgmMk0QI1+aRr49B94KaB6Sgw8Gjgd4iVyCkYEeq13T8+qjdc6IV7e7m3ujiEv/kNqzoUvRUZuRdeOz8Y2IOXWHUlTBsGD8/g6TchFG/xXK8ifF0R3U61Jn47NM86uk+MeMhbzmx9NnAmTl1Dh8IxvC6VhWM6TzodaClMOUH+GolBg/PIbb1YWtaNNQv116YRIh5cwX6b+s7j7PyuTw5F3nXw6u3soYNY8uS60qxVW2hdgZ8RolBrpSv9tMWzokXy6rVD2ajIjsZ55yw86I4dftZnXYXNOhtG2skBw2Btl15+jZ7NpGiTCla84TD1kzsO7fjofmSlXwpBPot2yScyZtKlmdXoc1HdaQXHLM3cD7+GB+oT5ve03QjeI3XBQXs36aIcfRj7NGXBFkaHCtc8ri+YR5d8LszVCGLOGroqO+0RtEX527DSTfpmFFwHB2GzbaoVUb9fKZdnIr3Og0AsGzJtG/qI0sAGz/37OG7eDz7q3Ix0oeQwtqvtF/6S++DCm5RegNs0F/1O0eCXu7VOYXDBS9Hv6RBMvk18Byd0TJVlh7XLc/omVicukT8Qu92r7IuxpwYMZubspH/9+mWdI5bmTDGfNrKyXdvsEyz0tcBlNEbISUAy3aVrpCmaVmLt49hM5ZWgwTbBvcVLI72Qs+53o+B71lVCHfmN7Iz0xqNrgCiUkgUzDbaQXUoa5RjjDx/TrUWkCEjvYpPezO9F/TvhMJIk0AySnrZdmNoz9Rl5apMR3dOnH5TiKKc+jrWUYWWIe3EUnDLBVb4XL15U1KsRig4pJxgdbAYjhnl3pTxwhTNcGYXBH330ijfzhSnr5pZWntpAAl4Uw1Syrbw1HV0GvIVR2cFFmHcZwl2YQ702CnHcdsfBQ/vgUKKA4e8FsEVtLYe84jkGZ9ohqEud8grzrF8N1Pi9j+dmqPzr7MHAB5piuorTmakpwpTJrzgzm1wiXxy1NoRGcFEP51XKtMKcw9Sj0PJQaDDJCz6PHNazyCpjoYNW2ppQONRvCk4++560plDVz7jUWmPw8Limo+Cd8gV35Yu0+a0XDkZPf6b9uZo+vzhvWebY0HZ3f30RenAbGPJXnlwHpsiR1zowTVrzFey0T52jn+7BdvV8eu4j4xPnt7o8l1eQPvImyqMOR3rYBnVPnPrdT9gs4/nkHT7A86fZEnRQ9+RV1jP3mzAnL512FeE7dYENzrRr2jGyIN/kFQY/UfrgOXVO+fktnzyufqtrZm2kzXXqmbomv7gZBqYI7ibs9/MPDsL7edFgM//ArDQzHpG5285YcEYnZeSB48DwzG/0m3yeSVNftTdxyqHr6Fq1NdItH+dlCnxwBK98U/INbnZnkk/PjPR0pOUHZ/vtdRzHdhALbfXaB8FafH/HkDvEnYqNCCIXera5ixGYnt+GUjE6kW+AJ0qXp5yDd1Lq4SJeDAFHGDySLzDpRX5Pw2vNLUYZjOo1p8F16NZdHF54VIbId+B49xrpGUmlPs7AmRhwRrgRDhGMEJFP+xj0YTYj/+jRo5rKcAYIEUVlPZd3HE9qroPtL1+8Xp49e1ZvIplpT/CqDTEhNcxmwtJWwut1ZBxTnc8Knt4NWLhd2u25Mjbp6sVs9RIMeeAuem4u33ee+DuOPv8XPeSXVyx+BJ6q4FujClHnpObnYxwCB31O0hOCvzb6lt5xRnhe1P3w2HZwihPmBG+jvXrrOIOdNsFRXVXD2m6yM0JffMTrBFe/PUPDuQpwFStP6BSO3KbN8/xXUYfzLvZzodq9ytGU3YyeNz2SL/SakvCW8jZKW28BWeVNfBuZEpSpV5RdtezfEF+cDQ6cBd/G6aFn6UDydI95dWYbZeo5HOCTdLMLOnUcsTycoahXa6oikG5hVOdPD5eSuwZXMxA1ggxu5WTXwIHNKBJdhwaum8EzHc/qzSdq09wHkTYaqUc+sO46lmQ1LQoPardqCno+66LWoG5fyRcZkseroPCWHcD7hhe8E3WEjUx7jbENrLr7WcvW4F/6tf4ehyNdmXFU0qa8+4mbbamr0ZOOYpTp/V2kYMlTIfJfMQHMqQ8eM6MjTH1DN1GaUPRZ672NnnEYiSRRp7U2zqiXfK/1siei9KZHO+DKtxE26xA22z5hfk873n8uTD239ySxbA172I5OkKf9xV1esLRbAH/0fX4Lk6fKV+d9XfqIbHn1oVhvyuKTtDO6YORXn2xL03Tm6E+dSUyd7L160GTaBZfiT+qrusrRhVdbO9alUuleelpBgFKG7RHaMDxxO9F0TEC3YsfRMAZlGBiCjcZpgEVaCmPHX230KEfWvTj3MHbPYBKMIb4ASVFQnzCIy6OuXkvSo5BXnjBBbyN5ajs7T5jAMXaZu/UpeYoIHHp+H+wf1c5HSv/69Unh5Dnjry74gUERwaFgYBkRucJNXsTuOtuoThsEsgCmAJ7htRDy3bYJXM82y4/iqqececo03H6urIjm9XtN93vwFgX1t2DOdMWdoKvb7zEW7gkoBz/C/H59zeeGMzwcuoGzWWbaNGXBlGeez7PNIO3/KcgrOxMwbVHH+xH8yW/UVTt857nRb+QHPo1DaB/l8mzWhCev52ANvKLZSt9e/O82VP5CG8zkzxW90+o1b+fhuG7zu8e5gJanYtXS9VT+1EUGRK/Zq1mKRLMSnpVM1qi+cRaGR4P34C7c3d8ZqYnqB2dGcKI6BDwbvkmXd8Lg6uo5WXAvH7zdj3yQLR0b+cGQLk45eMuv3s06RnbkkS6/fDprmx3EKT+024QxdUiTdwzx4C7KM7IvXdRuuE95zx2ZqrasuAsDQxlB+vtR6GnBld8rfuDsJgoDw3UT/wkDZ8JPr6NlbrP81Dd4znM0m3bM84Z1J/sTKyR9eCHvyMrQSxraow9auUprWxZ5ir2euucquFcePgL47Pz8Vr97P+/udVDMbLSPUQcYm/hu7x3wdFGaKL6RGuTbAHv794Pl/vHjjMoelNPTe6zpyQCGwDRqAKtE9Ewe6TO9hwh6gTVDJCTfVZT1/PTu5cWEye5APTxwRsFukQ1M00zm1XUA8zO42X0T4QvhnZPZP+ghsrLgDiHUTyEKjzg1eRB1GCG/78hxYHDx3FWQz/Nhpt9gbiqC58XEiyi14XPKa8/kqy2ygUXAa7v5Va5rvjpLdA99WUk7Ofvog/JTvyivKAyt+fSaJs1QZwy1Ohv3dhY/rXzj3UImaLeOyZQH6/ziNMqcEbAYISJMtSMrdJ8eMBzAGPq4DsypazPIr47BXxuHzn5PqHXM5OMBzAAY9Vdcg/6NOLwauI1HX8WpR4SXPEZFM+UpolOaXHA6T9PRvfVMoz35yymlaUW3REVtFsH3Oge4UWethcb51AhxTTeCP0++C7+rgxi6wVlbQ6pgVPdGbOo3xcopctC95hYZi8xY3zai87WAbkPwjnTNaCytqfRpg3ttw9d+PWDrBNpVWvJvRm17G92sKdLQMigUjKJ74JBnHd6hZ8FKSW8AOjt7k7a2MeMsz07e1FlYv5Wlb2UgI0TKTRzai/Dy1RMdZr9HrqZ+uPgtdvubt5vyJ27CHBq8n9+18Ffn6swESwE4MuUF+WYte/KOo5t2TFCHcJcGxjd1UKi6Q4vaLk+xkqedYEdTcfWy/LUNd/jf6dnUBe4mHtKnvs04z8TRn7vQeHYddziDCb3NODCE0qvoweCJD+grXVBP8T1XeaS7Hz6K6vDmLC+5MFqr9XKzHIHn2ciO8to/8NhAeibfwLQRir13L91yybZpBkGiwBFQZgfAj48fluE15UUZq+cYhaMwPs8wQnu7wWCjZ2wtkPGsjS8XXSGihRR1/zYG5fzyvGBKJzgM/OGhtR+9PlM+5lxXpuUqDqGEIg7C0MYExBBToowl5zplLg2NY9Ax4JZ5uXadhzX6/NGPflQMs65oJ6k0eRhZozr3U3bKOxA7G0Mm3b386jWaheNMdbRBCk55zuiitw0vlKcOjQbmQZzv4X2fGDlY3oRh1WsNXkXjghFBBCYGx1RVGFIdEeet6u01ngUPgiK0cLQQzm80JDDoIeLV8+fPi/dw2XKOMj3loZfNB0a/1dtdR+gO8oNT/Eke9+cxkIycEcd0KtBjBBV9yuEbcad+clSvrFvpKVY7tTF4bgZO/TYPtoS57oUy+MluYwhaeH+mN+/kEjnKKDfPNN+oq+EnfyIl4Rz6qApHsT5feXEVvdAu0f37CswRSauOTp4PreWRjobncQLiae799qaTcoTgxkmEUQXPNOQdb1ZDm6rgrB2WEFylcZYcUjm2gIA7+pYOkD/0gw+9Dhw10KmRz453hrrqX2k+ER7SSs7WDmgfoUD3yHrq24quWO/2yjnwwBpdBhuMaU/Vob2Ry3t7++lMR5b24dxrQ72pi060Lts6rs6he+GSMLSVTjcEm3JEcDb5MW2aML89k8e38KSReWvW9NlI3Kj54iydmLPz0C9Yo78jO9Ev7eL0wKnzkIlFwXQ4Rx5d515Qx+AvHZ3mOvzY5MPkTeWdD9l0MHOTy22cvHf574K0weOuTml3ee0TCCPVUu0Jx1OOfKs3+eQPWhXBSL5OZk/Ch3dxcClVJVcc5MuPyB66hE4GSaG3WSB8hYey8t3oqK9lPKujU5Ej9gMPkhodhVN3snSARqY4Oasx8OwXMYQXwbOOY533PgTn7+xm5qd2/tU/+cEPL5MYbOUKkIx2AtRrwGoXTAwog1tGuhiTZxHmaniS3qWsb5ytAJKeUcJZRgmvX1d5Avj4ydP+vlCQod793r8QZ4txflfwGNHaPVUKcllnzjQghdIzfluTVZfpyRK2oyiSb9LBwZkk34Bj3JxJiciEsCF+iAVn50KilstJHJddX08eP8lo9X4oFMKnnUepUz1v0gN99fJV4LQxY5T0ap13s2GDEGgcepylzb555XwXhjSPW4nq7EgIg6F1HivPbAV3NoZA11Ro8hEy9zoVHJTev517dntydp7rWPgWoHIAcerVg8mfUZYdSFeYHGN+FhhvTmNU0/baAZg8ZcBT1Ds8cagELhqCR6ZEB6YOyb3k7e/87S7HcbSU6tmzF8vZaXrqoYf+BGF1PrI2G+2YzvINvHcph4Y9GrAmqO21totk/ohOrpqxW+u8BOdddXiSXLywYaPel5qcTc+mn7bK41EpUcX8Y4DJXe7hVzu0gmTt4Azu7Wir1lIiGZ0Zs9PUp6QYK7/hbr2u62fATM3EgO8flRPh2KsS/1fdwS/3hReYVWfTudaxSocYxctkQgMOoqQ9RWNUAoOsMifOjPY5v8YVyOvQk4xT9v7OnMp2lrPILid5lY7XaYzw6/CFs76MIamZAedHwxe7acn1RZSdvhQxE0sLUofOEZ4wbtoDN3iTB85GdQKa1g7p8hM6owcle3BlA4z6esOZae84iuMH5bx8C/IoV5/T6m/3tXPgFL1ovhwkOuMNgdBudM6zUKvk3dW35sza6PjOWbX5Mgg2XAV2ObzgR2fAhDM9AtOeArSX1t/W6zaVIsTAbkd2Dg8zOjtw3lb96byDk7L7jkbRy9gg0RlYhEE/bWKnfNfzMriamapX9YEdvNE6qKZtoW/qqu/G5R6OdQ95LQwty2DnNz25jfkPy5pn6kzZ3IjK+e08atxEyZrzo2xmnyOVJ3UnT/E7NKHf7K4ZMVXLVzQsCDpR5DkdjoxWdTwan4yy4riDcumqTjFBBB5c31RkD/DkZic3JgfLgSZHLm7vRSf2YiM4mYuzi9qfQPfxDX/3DrwoxLdJg0vkmPweHaajUbIVvkYPyP3NO7wP3/PXHS38jc6hrRhY9kFU+zXeTFDqtOsfLmWr8nuHjlKsoXQ5o/y2YxFSJVARVgLrFUIWAXeDZI2mQpRygAkqsUY262QBVgKut2R3mFA7/qI8DKEFSY3FnYMInLwYr6dlw4l6a1dlmGlKxHfApqc2Uf5iKg4mFO5JmzWMUuKUHYW2/V+Pk0Pi8V1rjpeSpWzVmbTNOOmi+6ln6moYPW06aeK85UW5clQ3jcPglmJriJPyFYYLI+Z2hjthDgPd01pdH3w531TUtI+pVLf80ZkYa3VLTX4CWGUJaXdWZoSGpp12ETp3BGNGXOXgg4vP/T9+9HR5+vhxYUlw4G2kq12RyCpnV63ecO/a7LOTU6crmGjTad0Td3wBLxiAaZsIrnzgltyErjNSkSbIX04t+ShXdyi6jn6eukKdHpXRhO6xXqI9r8ERRrnhYfQH39qUEkIz6jaJ6EWKRmxoW3lXXlcMDZuXjG2vu85uW3gMXhyxqA1F3yib5642CHEQQh8HiSvM1bR2w43jyb03wtBFI0KHx9+cWic+j+OzMSjGBzwyUPV2z9i1vsQfetaMS3CtTRBlKO7kWnnGozb5rM86vTtUrpvBdK6R59C8O2vkIHUyLJFlfNJpFeUhT5twtI0zA6ucXRwgXvez1lXn3ugpOiqLduAZKfpd8pegrY0L2WhZKnokTfBbmN9Fn9q41mvSBT/p1d6Vv8kcG9ZwTZ0Xr/J3E1mx7EBuldU5tLXd6IRzIH01Giqe4H/XK6KJqH4BXptxcN6Mk9bXQqvijCL18bzG8SD2ePK9H6SJ6tC2ibd1hmw6tNq0l6v+p66lt2U5UlSd4tyjYsEvu6JznoTcT+z1/9a9qQs9TbufpwN1Qb8ChX3TEb9J/r2j4/iA+8m/UzLN1u3peBwZ9Owvxw8yuru3FSf5OrDYhcAIfWu9HZ3pG7Zv42B+J60/aptrIhpVG8MZr3j0YVj82rZIP2t1CMdY6K0OsSheKV+AeY5x1aggTngnShP7dws4mIywNDD8JrRlGNctx6OgkwehELh6xCFcKVOUCqFxaHYR6hUbWQyBXSfAkcIQbHiXo0jwu5iRuuBCiZRjbN9kNFrvj7xtL5iUoY3ChBGuqVdwj9lwVbdQxJY3aBstVttSrzLS9/XE03ZuqXonhLl6gGwPYxdDkfzyCeqAv+gevG739M4blxplRKCK1cGhp5kbb2ewtFv6xMI9wuaNDK8zun328kU5gD3TyXFi2qOM3hQ62iU1NGJ0b+lA8CNHA9NU2kFwHWclXT64ei6Nk9yk50S/0cKaYG8wuuvYTBxY7sEYPF0HpiDfJu1F91O21t+CvjgbrfQqlan7NS88KJ2IP/Nyg6LFbR7P8aL50e2hS+FflLI6btE3BlGbpg7iVa/9StRRqE5R5A6M4Zd8OounZz5l0o6H854pdHJBt+QvR52yQ4uiSwy935t0EsDepDt5nXNl88x1nAwZD7M39LbPMZUck7HgQfcGPvkkj56hpWluO491OnSWpKvDM9f5PbTVSfYMztoK/uQZGns+7R15myAvPJVHHzrfMNpIq0NdYMg3sPGrHEJkUPvQX+g2t62Sd2gpvaP7/i1UJ7Ri8/uWvzo3ZO424nnH7nTNfXifKA+HUZ2zyFSxv2ZJvinvhftmTMafFtmJ0tHI8+H15bIfp7IT5+SjWPvraBGP8DpufnmXNr3T9uj5deoVF7ME78Lby8jEZfJ6V7Kd3hkhbh2lU36UtPvpPMR5XWcE/TYjvWXvOHblw/DgafBLR/nwYUaUsQPgbYWPixm1l3FQL+MwX6Vj9DK2KTbn3WnafrpcyLMXOh+m3fvxCxxy2lnr6eEa3eoYcHnWvApM7fvTH/z+DzF25stFhKtXcYXYtSAeZ2AqzpRCuZQA4gRqG30A3awKrgddnxxJ/vC0MtroYmqMFvm8hx2f/RoqymRITCDulLM+7x7mwYMQvnlzWlM2Z2e9M6xxXA0JbLZSZwxwfpag3wsDWuhb4fSc33hZdHq7kZcI8L36nNCjh48i+Pdrmu7161c9FRrYNVW40kH5eUltva4ndOmNCW0AylDFQMkrwFuHx7N+7U1GrWtbtI9i1CtwcjUVS6BulQsN04bamOG3BiU4fC6YAnj08EGG5aZXYnjDLwz1mqU3b86XV69Pav2h3pPIQYMDN1NfVT/j0CNOBgSPpJu6qbryD33VP+stZ+kAnJ69ue38oB04DBhjXOtQxZsY4MiJNoIpCmBIQ1POghydZXToqko0TTOCK0PQ/HZVHm2HBupuVRaaNjM9I5/8RbeKLUumm7xSDd2qt52SrhR8ppNqGiaKb1puXlWGCf5qVFT1RWrKmHfAG3VUm9wnrXCpdqLjnREufKQlyAsn071SyNFFOguXawdL29GxtlxnNGdarIxgePgmo7nXJ2fh8ZvlVej3JvxD73ptFCOI3gFaesMheh4dQxewi0aJRqJoTWbrdWM6eJGfkofkl9fIyzIEfTMCo8/awck2P/odq2DC1xWfyTI7ErNb+eQBtzqaobc0+emzMmRJueS+xbHoVHh2R0570MU9HdwcMYryog/YYE0HVx6hZDb3ouc6x+wP/gnuyZXfpqvZDyNs9Qdolw2MaW+3I7qQa0+pRpbiBOSvTnrKNLdTPID9Rmv444U49qPy5ArHvja+kz55NtPgsHmuTYS36+SD88CcMpuwJl9ylq2qd7G6GtpFP3pGojsCQT24SzZjoqwygZ8CTZvcQ4cTNlNkypf8nZ8ur9iFyPJprVf3ngPP74Ve+/Ej+7HTR0d7y+PHvnZDiwym0qG7OFmeff3jyNtJ8cf0piMs6qtXRwYTG+a8sHsP/VOyZi7SrqZJ89u0duGY33UWXKfkT//O7/4QAa5idUp1UxDTD44OSlFP0tvHzP30qqrHFmQ1Ui2BU9NS0eAaZhJMQthfGUdoDiiIFoF2ah6egfFuR0yDXM3/rsxQr/dWImobvxgBeHmef95rWetyJZg9326h1PqEMiXowa8anZ5bG5utEM5UWfBKXQT+4eMntS5F0k/fxElE4XtO24iBkSIodzs1y4mmzpCu6ENcwJXvfWFCC78xCj7SGA2h6RdnF0XnUAQ0LyGmCCstgWME1JPEuloL8S4/c9MOUXZ6ngSe9/MxUhlsp4fUayjoSCHVRQCKtqFZkRItk279BJ4NJoqceuC7b60ErhH8k9OTOneIptYv8cUUlLUu7S+DkTLW6rSPIxe1XZ2mvistOKBLisQQcDpJi9Dr3VsvaUFlfFpou2yPZEt40Ur50MgVvqL3Mcpf5z4Ta+4++TkvHQ1Xna1S6OC5lzbZ+OAeHawbFY1040MBykNG+6peBozGe4o3Ha/TBqNdD3SAlWEEOpc8wVO5yAk4QbbwVidkqpMUvhf9ijYtT557g8/wEEamYG28QTs1otf+QeTS24HC093QqNaxQ3/OHb0ZFHQxMtFJrXxkgFyEJ4MPPmh6v1eQfkVm0S3p4FrfNFVNj4+PH9x2hA5suU8Zhujhw/vRk67/IFfwOSGbcNRTo6ndyEtwZzxrfabW5BqGQAfoa9MIkRTtqdmRB1f5Np0jLSn5W/No+wTpxdPQe+RSUs/UmCkJTDxOmvVqz3UWdEIwAjydA+83nd1+eOl9s3QLH42QGPLugLMLYFetVDlI1M8EPM4llRV9i8atO6Lp2NLJXEe2+55s+U0+Ukdgkk72ja2rTVvEK2l3sEivJrBPVekGPM9a9j15FxxqpBYZrFEZXdG2ksfklClxJ0JuytssVKDkd2IebYcuWxlwpIbITtu12oNxcD9yc7w8iM2wLHKU0d5hZPFgN/niIXeXt7HBGQAdk83A3MVP+yFeLy9fvW5bfc/a6IPITzr5W9GF0HgvOB1lhHg/eO/TW/jnT3u0Dw9r3Z6f0t44cWvY1cFNDStx7qaWRIKLcLZwXsUQyzPMoXIlkBq/MsJv+YwsMFZFM71j3e8eRVoFzrP6cnicHpjSRlCHURhrOqZ6VamHaS+FCHgjDcQY5RA2YYhFhKA6vURDf3haWH6QEZ288OWcXT1Trtt3J2DgK+9+orCZJmzmY6CHhjoAoueDm7rHGZQwrfQ0WquXchtJBBbclTUqqoyhQ/ViEtSjjCifg//TlqJTPF9AdJ5ciwZ5VoZCAuEODO0cmqOZODRzyN7mHM/xUlp9XDL3wrRlyg8+fm/SUjkR7G53r52SgTFaQxtlwJ+RweCiLJoynONU1SOvOB2tiaaL3qJBwMPpFpdc/O4QGiahVLh63Bxkd6ba4HQZoZzX2r6YkP4dZ2dac/PZtFUsPmz8nuf1RQrX8Fr74Ku9g3dNoyaPzxvRp3MdP+nKB8cypBxm2JiamZ6ij8C4DV/VJ0z90kX3aObKYZfDR88YveEdgzf8ENwLhX/gKl98T/nS8ZVPRs+e4Z3oWelAHN/gI00eVzzlTMmF59oxtmd4Cq7ot3JwkV8e+eExz9FxcBl4o2ubNBkYrqJnRZvQc8qKcPSsyoYUteQTJ+lKXuRRbqKgvKDM4DfwJ2yWESfP5HcV338u+q1e9Yy8D22kbeK/WdZ9yfwq/iTH8tC7RB3YNCpOYS8POBAuLWUWtFnlgKwE9tZ1RljXF5Hfszi20HK3Y208i426uYxMmJ04DZ/PY2/MDlz0JsO9neBmWvLqJLAD591lvXjgMJ07Xy04f3Oe0WYc1FbcIVi5ryNvwXl3dX73948TH8WBHldngw5rO15N+8Veesg1Ouq6PeeDboU1RlCPhSKZPrGOlfpuBaIW6Kux1KyVPskblfb0g/wIhAmGyL4PRxEwBhMuM9K6DCHkkXec7MyRGw7Ly4gP00zN9eI5lkUoYpSGqVMnZGyeYdQQQP3znBL1SM3OrTYy8tTXlFNGHrEFrdcK7bZkQEb4SkjAizjU2w6IRBgxBDZa2tdjTa+bQUJXddQU2rohBp7edWnBXM8MyVll6x/w6tFDRntv08PUXkY7cdooDp610SH14BGhHDzrWToVQx9CSBjsmJR51izw39pALf4yo1FiNPamAvcfffzx8vjJk4LBeJXwBE6/O/Rdjbb1BqddBL6/6Ox3cIwSGT0wLOg/fLZLdwwQXD2XbueorwWAhSc1RVo8JFfd0xeVUVae4V2nNW0mFn8T4S8f5cGTMWJTPtTrXnPdN4/F4Wv9Tnv7L2mrg6ML+Eaxmn8dR/FcS45XZ2YrtPbU+/yuTMXhS+qJHBlimd6jg5T7Ig7OLszT6IDzeT1jwsF1r9sou/Qg7Wjax0jlwcicuuFY92Q8spasyUP520nj/QT5p8zQxn3Rn2OO0XobI0a5wPQcn8V+g0Xj4NnoHefcm3A4wuDKKpZcrpUmjExMndMW5W2KIgPDs+GFIK98ovup13WmmoXJozw4ytOblsGeCVH3wHWfRiY/m9i02hzZNZ7dQegyjbfg98QK1UH9Zrqow1kxz/OvYjuflFn1WSQXvTEkdayyUfY5ZXvzYHccJt7RqGX9LrgHNOWN0iI3lnzuxbHtpO+1fZ3fW6FDxlzX7+7FwbAD95a3cEvuYJo6I1fL+XK9Hbu0fZZ4sZxcvFpO354vl5F59QbDQIj+5//DOM79JXTejl1fl5e2IiOh6vLi7NXy5fOvw6/I02Xwehv+nIU2F8rHPtw7zMjtIO2OD4mcKpPEZe/4eNl9+GjZOXy03Ivj85z+kC8bvaxr9oY9shzarjEgQrZkbka1wTC/2YamDUWn3fXgh1k1fE6xYnyMoucYAVYZvwiSHpAR5TgZCu8s1zg86ZBSRnm/XQV1y1dTIQnmXOUbBqpzenezIOyK4BqtLONMMBAZ3MP1PJs6ffD19PSkDJigHaMU8oju4QHXUUD1TJBW7S+8WrgHDjwoqTxDP3HyT+Ao+7B9mBPjVWdCkqc+75Fy3Z4WYmXLYaQ75YsEpgzUmyzN3ChA7a6rtDbSqaHqwU95RfU3HkZx3euZKJ2NQD/x8ePHy9OnT6tNDEm3h2z0zlrGQ7nGg4G4U7426m3457n8omAKsz7Omt9DZ/UMrSbCVx70nNGeIK/7gS80bbunL91zMuSeLEj3ei0dPPjXpqJ01ISG0cagzuolT7ftDn5aUfcVywCubVs7gepRRhi5gAPZvzXEabOrvNI8v6urlZWjq/WO9IjP0DG/a1RXDjGyoZOxjr7sXEOn1gd4t+ERms+t4+glv96V9JGvwp8mBJ8x6hPAFQaOq3qUv/Pb6AAARjdJREFUnc6Ls7FkUZq2mPbmpKZ9+DYjrqojbXXf7ba00Gfcpq5NXEX5wRHgO7Dk35QXef2eCM7QdXAZPgx9Jp8237Z7dTbKCOVY4BraFJ3khWN4IJ/yolC0XGk6v2/hboTNMhMmTURnccKkwXfSwZ02S/t/Ky9s4nL7PKM1nYK4jGXHNQ7t5l3scxyYUddWHOqSK1kvj7EGdejMT6cVHjr/yRTnEj7r+EXvxPm2po6c75IeHD+I0zuIE9taXqcj9+LkfDk7j+3ZuZ+R2+Nlf+942c8orjpBh5G1iMXNTjpXe2nXYWxo7N919OAyYL3SspYE4pVrBFjOjZyI0962fTt/+nf+2g/NrdZCb5KPHGbe31uc6Tl5cxIgVzWVpUEaWAdVIwS1IL32Dm3tNIdsQdI6G2W0Rmatypz/R59+nPJ7y5dfflmKYJ2i1gQo7NrLoziIP99Tu8io5tmzrwsnZ3wsyKvfmSKBslsvMPpxzqV7aFFk0hfWWVgn1IwE3PRg9fYOopRGDpRATzUgS6jVqf4RFFfGPne1pjMbSi7SLu33jTk1WS9DYMKgB2dtstYC4hDAvYiiU+YjZ0pCQ71fI13vCbSpgQBZwMWMYFh115kjjEr0u9JS9yeffFKbVOpbdqlcz+71iY0pHHtgxKEdHR0HCVPIpv7aaeKRutEaTQK5BM9IuZEOX8N/bdZhodQR5eS3FbynHNtABEcMSbAOe/bmrNpbuEcWbHIaZarRaGCiQRu2NvQtkGnpCicAko9Q9lQlHMDIpehY65jBBa0FzxpmG8B+3kar+LbmcSVntSEF/USGQX3B1VpenbHKKIXs+Q2HPi/Vn0wyyu41QDVQnjwLbLVUTzftQFO8qEX4yC5ZSaOCW2iRu9KrPC/ZTCCX6IH2tYlIYuqA8exArs6aw/nJe4GOARAwdV/ZU0eNkiLX9eWJIFgOUPtTV52ZC62Nsm/lOnUUbVMPvFJVGW58LHoySuimPfKDmagtyuF9hypdOom+D+57Ifp+DNReaEce31SHZDaO4BP5t+xgYw04JWeJaEKuycaM7ugcOcFPdIJ/8S2/BTg1XviBhnc6IsKp9C/51d84dOdIqJmNtMl39/DfSDs/F2fmyJP3eJIDOqaDTVc4brytN6fEnpnxILdorjz7k8prjRNO6ksLi8jWZbXfGUj6jL/Tfrip3BXuLcPt6D3Hl05r3nVoPkz+AF1hVXIFv9EZHkOXroscdocbnhzd1k4c5l5k6l7kZIk9vDqPbXqTkd7Zsp+euN2ZW8HD2pz38ZpKtCZmDLfccHL7GRHGpq0OBVznp1mzy+vAC/yrOFDdhIPjo+UgnZrL6PtlnFQIWU7vOte0NOV1XHzzky/Q0sDZjq8Jfof3M/jY1ZGLTNDToI9n2lrnSi8Mjt6G1jZB9t4E68R4pENbeuotKRCknDLdj7OjRAq+iTGj39OT66mBMIbchVB6kM7FQezk9HXBobwnDrwGVUL74PGj5cmTJ1GCl/XSZMhh0oziimEJ8ooYROgEo0HKoN6rOLUW/laEehFycLLhxO8Ssrh6jcTMUpBqtJ1C1oZ6rl+dLO1M63g+sfBPJGRwaGPaSitNnN9zFdQ/bWnhSt0ZtrtHO+nvl3HVXjCJsbwWctGFgxKUnd4z3JURpx2uI7h61nrHjAW8PZdedcagT73oX6I4z9Z0cAZ/AQwdk+fPX1YZvHAGauDC3T38N2GLfkuXx738Q7vJN3m8Im1wGf6L7uEwsF1/2n0wr/uBIc7z3EapGr+aqi356QP99bWLt52/8EiMSek2rPDu4K41hTaURqi1hJSxExhcQdluQ68zbabhy9QP7jwbekvn5Ohhrc+RUXUETL0NZnUe7cZTNrwiH5ySA/KMZFqRMt0prGMseeZeD7zqyb3pfSGgC960fXCaUHWtUWiYLefqBU+7RLh7Th4FfDOCMqKTT/1Tdsqhh+c+yYIuYM6ZTbCE0Z3bdgSXqXPwnuC5OHknTXlhZMrzwUMaGPDVSfe71npznXa7cm7ORnIHN0BHBnr67M4eCOpDg+m4D13mmXo37d5Ez8Dq+hunTdzB38RnM8qnHkF+9UsTxz6IwpQRJp1OB8ByFWduVuDwKHzI6MlL63e2gz83dDv93Tpk1iECGOd+FD7eLBfXsU1xgjsHx8tOBk7ilhdZBPa7yOFV4F6m41gdwvCc89wPfnsB6iUP6TcEdmwF254faOSTaQZKgp3CZuG0yU7MazuYz04r714c2YE1vKOHgXUY2qUt9Lr6pabgW16K90YA1r7s7uIcjOisEdTIIL8fPX2yPH76tBDQUIVUGrYXAUQH90aZVYAo8jHAT58+jtBylFcZNVqP6akKX+w25abMCIXovmAFphHJfFyxAkalzAS9KgpjtBDRSEqXNzVSb5sIDpVvhV890H3GOsqS3uS8xVtUl6v21G/GJXEEmmNvI0a5KVsL5QiY3kOy3dY57bExZlOQR0AF9wRuUyjdTyimh4YCHNRVBuHoMMLTbweHMAMhr8Cp9+HxxqNCOibKw2OEfa5C48oh3zlF7bA5iSHwmrCPPvqop5qCA94xRIM3HDbbpC44xJTedow43Fi9ta47wyWve6zQ60YjeHo2zm5w6qCeu7qCMm5VmarX08Llzgmq1+jbbAPZgLfombxT1r32UHo4O3BLBshcHS3I/eBb089VT8DrBK75PB/8yXEb9fP6SkYpoY6GKHtErqaujd6SoIyNQK6DkyuaSEOj4lON6maH7R0vJn/RI7FkL1eBfiiLFnihfvxmzmo9qGCGn7mWdq+0Uw+50zGs9cl36YiGNna1HkaXxlDBUVtnmlD52okdG1JnuoKno0f1ot7Q12hOXmVmXU49jvqQ+ZGRaePYgGnjxLugnY1z5QmuI4O95NK2oXi3yutMe3ljh869UWjzrOldUMPi1vFeMknxopVYbwnKc6Nm9oONIDum+VNF0cVmMy+3YC+k6YTIcx0aJkdwDIciCIFcMwQMeLDLo+SJXNxEn0tQ1kg0Sx5X+yRMm+FX+phwh8dE9XpAiJI3NNGu6zir4ziLh/efRhh3ljdnkb+bdl5vM3p7G3wuglu6/ctVRmnXuyl7L7Rfzpazq9Nl6/DhcnZzuPzo9fXy7748Wf7NXz5f/u2Pny9//vJs+fL8cnl+cbmchhdFx4z4drculwfbb5fj6zfL7tnXy9lX/2E5ujlZHt0LjU6fLyfPfxJ6XC2PHz9dPvn02xkofbY8PP4ojiyDsIwkdzMivM4g7OpVOuFxePUqssi0UWLFsjE9mnPFb1HY+ePf+9Uf2nVnWqIEIAQcRrt/nGee+yy6czloWS8EDvKptqZ/Xrx42VMCpUABGsUzXfPhJx8v3/72t5eXL9MIL4SNh/7yyx/XNMd9OyJjNCk3Y21bu3B23ru49AJqmBprqS6CjWkE39QL5daIsxhk0w5j7KtnrGeZ+rUj8lhBj5wS2VZvapaiKd/nj9rhgk8AKj29l6kTfhwl+oA5wqVeSkDjpVMU5kw9plMMuet8X/IRNlNc9WHU4E6g1VNnWCK8Pb2ht3RQsJyD01bt0h5b5T/88MOaxjTievH8WeVJ0Ti/+2VQX7xyRCA9pbTBNBIjGMpVPUJNnaVN3dOP8SD9pT3h22qo4VnGJe3mOI3onjx5XDj7lNGrVydV1vs8nfcz5VpTXgF1RxebblrxwOoK7hTRc3gka+GwmX67dTv3YhsYnZkJG3e5NU2R3AoUHHGm4OQM9NCdgWdUrmKkzQbshQ9693q/MWQA5Xlt2w8qRna7K4yCndgHrbuege8YiSkU075eUdf4MnzWGMmhuM5UJI1sOZ4gX+kZ2VunZUzHdZvRcWvxXk9T9715LHIcshhhWA8fo2YKs45xRB/Ru5xRyXL0t2A1b4sW6k65bgJ5a35LE1zrPrGft6wUBZVPeslOnuHpYeSSbJraU0x7tLMPvcfIx/DYgV3TRyk/39kTqtMX+EXD4E3eK0/ggg/OdHrInVi0U1GCPBPr24CF8zedoB144Gqj8l4s7V4aWHRafabaS/9jKKqOwCT39E37Ukvh40sTQTIjvJ5JirQFk/A0KGmLPKK6G8fWB+2CJ7oXnnkmz6z/8T2Tb9o5ZeTT5Gm3MO0WpM+j93cP34W7zqU4ZVzJvy/EqJ/M1FESNCHPqfuG3sS+3eylc33vcHkWEvzkzbJ8fb23XB1+uCyPv1jODz9btj/43vLgO7+6fPTLv5n4W8uT7/36cvT5Ly6Hn3xn2X786XK9/3Q5ud5eXp5fLycXoZWByW5Ggrt7y2cff7xcvHm9vH7+MqnkwfleHw3fWR48frJ89Onny4NHT0M/yybprMaeekPQ21NydrFsB986bB/+mBmxnIVv6FitL7nSWYlN+1t/8Bs/fPAgw049vzS+32zSBovx7nNM2zFspgLfZsiYQiEWVjdROI6zWity/kfvnBI7z/Otb38eAb+3PHvxrNb1Tk58/+15YC8hMqRsYnFOx1kKQ+KL5dXrl+WI3qY3RDA5WYJCmcrJmb5MPLABhnBGZFqhOJcIURoOPgZiqJdNWyMb5hJiws2RlpEheKnDtQ6CY24Jr1Fcpznfdju9kjI1nUtAUpEeRFAoowWud+7V9GvaLc18fsGNk2NgGVfCnG5Zlas2wjn0xCBrkToKtuUTVOeX5AejjEvK6wycvH5VHQVODa21/SzltJ1hizkOL+OEw7MOHrhiHnpEkPNrtuVSdkFJdShrDcbaZO+0i6EK8Ncnp9VZQH8GU8em5sUDs0LaRaWb3sEhv/jTpHS7E9SnOq3eVFIyN86uiJPn2u3KWcgnjtLiJ2HGD+ta7XQZRddurujlB6qwHrMfHoDpeTm64E+G8JM8VTsCHw3Iitqrnlz9R84oZD2pxNCQMwr9/RxZ5RhFusD5mSXRMVBIujbUs/qLHEyZ/Agq7egiT5WOWGmX8tZalQ3IBHX0WT04FR0CUzrcXZO15Op2bVVl3SqP6/msD1eD8u/WGAeR2mAQngCHbowhR6dOaSBBBhzwgm6VJxs2dqAXo86xjDMrZ5fUWlMM3QTy5flVZNoojy3A49FjsrMZpVUgx4HJDimrbmXAnwCuc7Kt671+TZ+1oc63JqKRDi32awhdhRMdr853dKvWRaMPQz9nE7k9NsFIVeQsC7Vc8cDZs7KnSZPeTjl1qiaBvSl86c2ap/i5yj2chWlvUvJjrSNX9npzHQ4t3AvooYTYNv0ukjWjv610mLZ1mm6MtL2434CGTKVUZO2rV2fLs8vt5fnNw+X6g19eHv/q31o+/u1/uBz/lR8s29/5w1z/aLn33d9Zlm//+vLus19brj78K8vVJ7+2bH3268v25391Of7u7y3H3/ut5fHP/87y6Lu/sex99kvLu0efL8+3H8f5paMTp3W8e7gc2VmZDl7vo0CInZou3d45XB48/KC+vkNU7CM5OYnte5fBQM0s3AuP4K/FbRNK3tM2+uB8XbUzMHf+6d/7G7VBBaFkxkQn3RkNC70HcUiR13J2iFS94BCvDEQRzdrNXimnil+n5/8mzu87X3x3efLB4+UnX/+kYFMaG04IAMd4EwVmSG3Vf/jQyHKvnKYXNtebHS5my3kL0+3CbmpnoOolommIQ+6NRzsua3iEFKMpVW2hJwipT9qdYliYJpABnytpVE57waJs8qvL9F338kKjZO26ehG6toMnUgrpfTg3o8DIG4f5JiNPDCjjuRpT+OgwNCl7xycjX2+yTxuqhxhhpJB10Dc4MMba/+C4zyRxds9fPC9jeFJvG7CAe69GXqZtD/YPqw3F8NRXjl79EWCNLoMM5ygZujHelc+dvPnrqZce4WmTjUoOrz97/jw4ht/ViG+2q5WpJK9CdQoSSUzxL9FzvzvMtcPw0rXxbmOWnxWUnyunpnjX2Wlt5KuJSUgtSWc3ylDrLMSIlTPOn/T6EC2mBgDj6/vApniM7OABDl2gNNVGhRLgZFRwkc4U/hUuCZfhod8+iYVv1X0IrD4w3DAnkOnajJQ/fKxOGCdH6XPlDI3yaiQeg1ZyANuiX/7Sboebd/f0XtUVOqQMftZIFlES1EsgVV2dAjRCq6TLO7HatNKfs/Ob4fDbc/e+ftGOokdUoUQ/X/PYqQh2Mq/1NF3ID7mdujxSv6fyqav4t9KoaBE9QMtph+A5PITCM3pd1+QD1z04817SNnzgtxNObYVHO97ACJ0Z/rJ1Zm9QOLjNDAwenMQemcXQsStnlzaxW/LEO1SZqb86QgAEtrrJC/zrbTvBbSI+Jmf+mgeKqA9eJaNJkN7PmmcFF2CtWH/b+CL/0E3a0Kc6FalXmqvngvvSr2S7MfW69BTrXtq/G9t8vr2//Pj03fKfXr3LiO3Xlye/+HvL57/9g+WTv/rHy8HPfX9598EvLMuT72ZE98Xy5l7yx1Gd7z5YLnYfLme5vt17vFzuP1reHTxZ3lwbFT5cluMPl51HHy3bjz5ddlPu4OPvLgcffL7sJN/Jxdby41dvljdp6274sHi5NFzT1FevXgdjcvdgefzw4XIcW2w4/M7mF2sJSy8hoYF2s3cp3LSso11olpSb6OQ//2//5IecjZfJYsjbMrhXAd4vX7XGhWG2k3bPMb2FLbsxw8T0MvSMUrSmKR2EtTZxFIP83e98L4p7ubx4+aLyMczPM6pjZL0N26jOWwsY9RoJxRkwzpzDm3hv05nmwClxGZK0nSAZ1e1nBOnt+9WIEogIUISeQfSmF8IMlmjqB7P1utrTt8CE9amzhSrcLp0k7HCR7yw9DgJMiAq/okErEyfgmYJXVyG4OeOmaaD22hr4NY2ZXirnobx0a14Y0zvnUihlCXRPfb3N6Kxfg6QDgY7eTAI2h2Pa98MPnlb7Xrx8XtOZXoz67PmLZMnoMW337kFvw8Gz2k2YhtUbwKuNcEh9ZdBSZzl5StJGTVvLOSQPOhfZtbdGfxzeQfJvLc++fpa636QOI6PeJEGmSqFSdymonmOTpNsHw6qfYlZ/uAMUArPYkP9mtL3p7Mo4tJ4mrIaxnEhgBtcCkhTlOTvXMVr1nbDk6zaJynFgScu1vnNV+RmbdPCqU5JnSat2qDIBLHVUVYm1xTk0NPNAB9ACru+iP2lE+NZrzbmtYF1M58L0l9EZ4pJJnSNZOM55PZf15umMBNP0JxJZJnBWjPr/61oDrzfWg5mndayBrqY8OqBV0TCgeuYDIdGIXnSPGP9rt3J+uO+6Ay0RTcaIkju7LhkS0W8zANVu+HNOyavdvnDgSr89n2lDukOWi9fJO5ux6FP9Dlz5x9lN3doheFbtSboy9eKA3IPZctY6ru6B1XLJwJOJni713O9aM821Og2JRnntCNg3tHgXfpie1JFlQHWY0m6dj+Qp7sWQ3s4EWTdKKFsTuYN24Rr9aRxbkOkeya2ReJXrzhj6mhpXsKakQy+6VfIsBl7FlK2OXdqDPto5V7HqCAz0mFFixRUA3A7SIXgU87If53EvneN3cVb/+XR7+fevo/s/95vLf/WDf7kc/+rfXHa/97vLzSe/slwcfrK82bkf19i7a+tM8DZZ0YbuaPWLMfgKNqY7/1fR7+vI50XKnd7sLudg7D9ZLg4+XK4/ieP89BeWszjZL9+8Wr5+9WVkJqO9/XTsj8Kn8PcknevTdOL3w5+nTx5npBcbvVwtb87OQ7Oj0KE7CaVvoaV2+q0DQy+1l/3a+Ud/+w9rzc7CqAVPDCyix8k5K4FgertCkSwNQCgMeXtJOfslykkOkjGUEYRvf/7tjIaOl7/80Y9r+pISv03PiHJUptBbnZTLMQfndDCqdmedvKyNETWFFjysaWGT//SqCBqn1M6OcUxDIpwMvMiY6kVT7BLsCCdmcHyC7agExJ+twrdvdojRNyqklKZi4UDh4FUL5hEg8Hs7fU+ZoEgZ7xB0lIpQKzPGiZVGdNMVZUxLqVImeQSjaAZGuyx269FrU73KK50C6SQ7olx0un/UIzbv8+SE7VSy3VvPk7O7txf8jQqCXxml4EbYy3ASyqq3aVZOKngSylslCS7yW4OtabNk33NUIzD9fnCcHlzowon7bJO2EgxQ1WnuvD6vlBQ0ENtwBq6262AEvt/qbTdTHC5YDE05mSQT3k7LD/h3rvV/DoBMtJGvlODf8KDkufXH9PxCd06a6nNu8/og8J0NqunwNb3Wv/LMO/yK30AXTonl9NtYVcCn5C1ZCJ71YgV0DWJgciw9DRiy5g8OY2xRyNQY2uE753np467ho9EhJ4E6qSDt4hzZE2ng5yea12N8C23TVrSi1OhHvnTmyHB1qFK93cpmDgT0AbMNROrjNFae1O9EPCJLcC7ZS6/aGo90tPbaNbMz5Awy6KDDjJb0tqZp0y6/6b4NE+UQ6wByHG/u4VAykfLwHvq6dnv6OmHkVN5yhrnWVG/gwSuNrefaJUrr9IYxuI8jJNd41scV8ptjWw2m9sivA4MftaZu7TGdvn4FXcqlTWyVpRf5LbXAue4Dv/QuQQez2pef0stmpF068GyqeuA7uLXcdxun/Xd0CO/SHnzpafLGreRW2chDSQ/ZCh/Yw53AMsWK7/r7Zi4OIusZay+7B/eXr97uLn92Hpp8/uvLL/3RP1s+/60fLJePvru8Pf5WRm1PltfXB8uJw+ZbaTfaVTtDp+BccpTfLYv0jh4ODq0HNlVdRz8ursO7jBy39u8vV7tHy+n2/Ti9B8v+46fL408/X+7FvrzKgIkeOIgewVy2zcKFntb2Xrz4Op2Ps+Xw/uHy9IMP0qmO7qZNZWvQbLlcvO+TH0Mt9rA60EZ2f/qD/+aHzpB1D40zoKitNHo55q7vH0bIc7X909kqTojjYdgZfy93bSKbknwcR/Z4+fLLnyzPvnpe3wUr75oR0ExpmS7a3w/hIvT1HrVjZ8OW5SSencMrhYjyBfMwhYGMAY9hMIqABzhtaJ09ikPOTTnUGFm7SjVcj08PmoGob9XFeTFYyolghRVJ04OKIU89HKj8Jyeni5cqlxIRTvhysIeBnT/ft2IECGeqXLbS9nC/dkfakGLLrG961UgwMODZ57wizGFAKWLuMWM7ls6fjQgO4e/Hmc3roWxWIZzbN5xkjEUKwIGBxgtrgqenl/WC4J04Rovnqa74QDkZ6zr7E0LWzqywoYxJVRyWpB6jCyO2MQyRyVJo5fC4lL0UZnc5zEjz4YNHZdAcL2nDxYFyjhacrVPGQKQKPKfmojwUwPrsrnNhwYVBMQpFt4BPvv5LhVUnJGcdtpxEIZ3/V4VfL9WWsDBtZEgYyuRJXUXjNCZ3VdYnWxThhKrzoRMRA4BuDFe/6zEGz5khRAj90ApOOkuNXSAEF+jVa5Pyp716+b1mhtdtXLRonEeF4ES2+ivk4CZH0hwS58zPouBvzuMsYgzeRlfMGNTMQ3Xc2nDSMXTTdm2wFrEbPdqx7oKO6kx1ZN8aXO2GLF1oYwr3GsnclieLOh4xzuuW+zJMkAscMOhSTZWhW+rnqPXovZ8VLcksOdOm4k1kwfb92vJdsDhihijYFS0KcI2I1at+M0lmgbStOiM6KEVDfF5H2EVXtOoRE2MW9IqmNTpKPdWx4/RTzg7z3pSiMVJkCQ6J3etvJ00vEKKnLTme1JW8ZQ8ZcPIQ/O381gGokW11iNiE4EmPalTXsGu0w7KkPP3E6JYjItBGWSgnCK51qegrW4WOaGSNHL3rHHPw6ZmH8DfP6LfdtBwdOSXjOp/VwQpuN3agcmyht+9F3mxbEwwfY2vvFb3NjIW2V+fLXtpwb/9o+Y8vYkMefrF89vv/cPnod/9hRnG/Fgf30XJ170lor3ODRonJj8VJKMepznSTK9KNeulBtS55C+Nckw8diwN52HRN3igt1oDhfN3V9tFydfB02Xr63eXgw19crveexsbEcb07Xw63Y6dOX4VosXNbF8uLV89iI8OL/ePl6cOn9S3Fm+2D8gXLtSMJsWlxyntpG+cc7Vmu76EzppSQXxYDfePobUYLVzZ2aGMQImwlcDEcNYSvTSwQ9j225E2DGETTbt62YSvxn//5n9fCrvjWx/iisHOuqdodhmi9OoNhlOO8vpYt6iVthaEOK3JGKRTlSNkoaglO6gOvXnEVvC6vLiLoe7VtGZFrB2QoibGec15GQwTcSE8egubryh0wsUcG0EMP9VCKmo6J0qQ7U/XVWsaaHx7mjwmWoMzQqp4l2OrebV7rSJu0tY5MJB8FNnIUQ8KqWzD9CgZhUA4IsEyZdTrThoYJ+Q1W8THP1Qeu9jIoYyhFuqbsPFcvp6W89k67SjFzj/wMWe0KNPJIXsEzrwxTXx2UL9qFZg6Eph7nxEzdqdC1p8gzIoxRU0Z5r0yboKx0YXCAUynMRpA+kcGQR1T+Nr1gZTQfeHDvdZ3QLzihYX0+h+aFp2he59lW+unEFLykwaN6jMlX94mbQV06AfRi82hFfQ0ELut0jhGh5YUxsJ7Np17Qtd/oQguCR/DU/64OS34rXzDDt4ohB51B71QULJq/8kzbG7eeFldPpQW3yQeXyTcyo6znprzhWO8ITfSGDLIikJPZxVxOovS2+SlycKdvfNmi33LDILaDaj65Do6M+f2MFhun4VnDcS996OV+wpQXfPjTDNToD/mV33XupdfGrvy+bX+unrV+gJf213TfOD3OtkcKBIR69/R75BiO6XhbYrFEAJfBRzmxyiVMXWDdwluDerVV0DH1e563TPeM0+A8gaz5zS74ZTbOkgFdMIU808Rg61ixe2apwALXi67pbXrVy4ubo+V/+Y8ny+4v/fXll//ev1yefv9PlvMn312+3nq4vNmKLd23vBVbnzq9P5Nceoem+/nkD0cXQaxnrh3/vwV0LfqlHVdb+8vZ8mB5c++z5fTBLy833/q94PU3llcPvrP8h9fhz+Hesr17vZydvl6sXL969mz5z//x/1x+8tWPq63HDx8ujzI6NK3fPAU1HdDkdjSBvm9zFKaVMB4Ra4rqbb/FpBikB5WMiCaG97dpDH/0dfGBSWVNcwjPXjhqcJK7Jv5MrUBqBMP5iEFKLEMYRZrzSPJSpKowkYvhbCZ4r2B9hDR5SmE9K+XvQEjAB3McywiOK6H0/PYs0liTBOmMg1hTaIGrvc7l3OIfATOXLy94lAm93M9VXZ6PoIsCfOFdeeLUvEcT/eGIxoIyyso7dQpDL9MW8JmP3ZYhsh03nY9LHyxcDzabPoF/KbBpAe2KQBaeUWxX9cCtlZyhsNtuLzDaQMErl9SDh+9qJGidF87CKLg4hmXCZrtb2YJT8J76GD3fvbNGFoQLn4Gn7gk1StqIng0tKurcx+FIH5xLLlaZ20yXVmRZeSS634zojz51Tay138h9bf/fKFfPldGBCGkr78ZztHDdrHt4Kq8zXUbJNlL1AXs0U2c6ApE9+ZJwCxNtxKKJZ+GlvD0SQmf5WnY22y4UDYJj3F/dgwcXeJER+MB3HF7xp7ZtNx3Akh8uw/vqzMbJ0RMw5RGn7aba5R26COqTx4hpnNG06SKjIR2ift68GPpttoNNkQ62L5ofHTm+1MsQI4ODwzejdnWbun3txAa2MqHsN+pCRzgPPl0/29b8dJ3R1JSZ8kXbBHBF5dFC7LrW/LklW8lQNql2w5ZdStvzrNbZ/U4oHMrWhYcZt5A7Oye3ot8+oO3jpSQjOaO0F8v9jEB39w5ja+zavlx2D+8vL7YfL//rl1vL5//gf1ye/K3/fnn7nT9Y/mJ5vLxe4lTiWDKEWE7ePFvebYfnwKTOi9RxG9MZu0y8bpb+jAGW5Dsdo+t0HuKk997So6Pl7aMvlref/dby7nt/c1l+4a8v//7kfDlN3qPHj8qmL7FxJ19/uTz78i+Wr599GX/zuuh4cPhgOTx6mJ7QbjqQPRo3hcnfbBNegnL/vtPn6WVe9JcICA1mEAhXRth2eL17SsVgTe/UYqWzXl7l1Y7udSpsAcaYTcFomASxldQQHpLV4y5lbza5wk3+wWMUBvPhU73M3O+HkeD362L6TQzyzchSeUJtlKhcwckI683JWRlfeUfoq669dlyEzhRLoxSuErDgywjqyVT7Ux7+yo4CuZ82uN90AOBLA3+MgHxow2GJm4oiVhnCnnzwlxc8a6v1pWEOkyFOtcm60nOUcEMBPUssBx9Y4KEJPOAEtnyDaxvCcXYNE37a45D5xx9/XI566hoeuQ49J067XScK6pZXOc+VlbZJx8J9I1Za/d/qMuH2Wa7aVu1LW8kriwAeI3H3HI1jMNJxmbrhMnXDcdozsfDk+NYonyh92jBt3XymTvREv6GnSGbPzvE9chY8OfLCNXUJfoM37RmY1baMQoeWInjC4OG365Sf35PmOri432z3/Bbco4tOENgtz/geuV07RJ6bgmc3alffSseBJQrKGy2O7DfcjvLAkzyNTE1w79m0s5/36Kdh9jm+qXfKjL4I0ud54wNvtCIzdC3yXZ3o7ozoNCg7RyGmrm5Xv3pvYAvv89d12gDvuYIhDm0mbRN35SfAZeIEz8XGMyPttIXT29rNoGWnBy67qfJhOgDbweHkPJ2IeKb9B4+X51f3ln/3env5nX/2Pywf/e7fX959+mvLy+0ny2lGV9WaGlTE7tR35iI3Wx3d+/8mcL3ty7U7zz97MIzxcg/DJ0F73poxXA6XFztPluWL316uvvi9Zed7f7j8ZOfD5c2y377qMnc71+ncv1xevvhq+eonf5nrs5oe3Ts4rhk8b26ZFwoI26agEJpRqM0aSdzLUPCeNbX8sh5W0lAjn3YErnaNvXp5sryOx/WKsQcPHtXagClMCO8Eblgdo2rB3bk55/DfLYd7RxUtPu7tRDkynA7ACIleOCHBSGTVowkJUj3jPIKKwISKAIpwp2AYr1EcnSsnVyO6lK2NEaYiE0ZgwDy98IqcreX4/sPaVu/eTrgaJMapwQszmxWEkqBTKspq+3VPgxD4dgytkK7SRDDhTRFH6eErwl275KNMU75wNDWRa4pXGUFvVpsolPLebAJv1+lBM0TWYzbrhGP1DAtelMzwPlXURpbUaecg3s06oSk8b9FhaMsp5rfo+Ym3F0Sg7h8/XD768JNao9UJgtfU5ep8YC/6t1InuaLgN7r22sOdkXYvKo8uU3YzTB6BbFCXjh3AmrgZlDGyDfSejYiskXd0H94pg0ZzrfvIes1QprxodFc4RD7QcWCPvIBTRjDyDA7YgrYMXvKDfXYaQxxavn1n+jIRnSPzhNxIqR11y+zVKk8kQRw8Cx5armXQFV6DT+GaOPWSCbQ1vd07196j6VoXXaXytYYW3OE/8oo/qb3oJ4DNVgzfRGGm0UYf0EI9dPR+5NbXQaQpD3bLrqnN7gALYIqckVHJhHm+qWujP/XMNb/HDkw96gdPcwdG71do2VXeSGCe4WWtP+qIh1w1MxG4nbfzjKwO7QTwBOnThqGxoHzVIV9kamhLb93fyt2KU4321lh2Oemuxh6e77w7Xe5dny/Xsalv47RC/HrP5fX5aYAE90jFzd7x8uL6YPk/fnK+/OY/+O+W7/21v7ec33u4vDoL3VLXgzjGe14EfZHxXZzbYexmSlX0kuid0GXPCCx2SOSkguXaov/ygBo1bAgd393EDvqsTzofb/fCC7oUx/ajq93l5INfXfa//y/i9P5k+fJ8O077KoMre0hepGkX6aye1UfEL87e1JKV75f6WoN9A1v34rMC06sYt+vtKHFIPQz0ouTuHRUyhsMr4zFgnJpREUX18mEof/zJZ7nsLF999VUJB+K72hK9KQCYSdlMlREahlf5WSeZ5+pTfoTKvWe+MC4QXGtHRlZGmP16HwuWFuS31zd9vKryI3RCnZNJVG5gitb6+siBb6z1+h5hq92IYbigDc4/MfpGd57ZXOP5tHfaOQHNRsDhUfXFAXTPOCPN0J1BqXn23JcnX81ZOaWUrQ0FYbu3ZXT7WsF74bzTrH2FU9Wh6J1urfCj2EKSCvzgUYvLUZSiYeDB1TtMvaVFOdPQRj3yi9K0j+HQoQGfk/VVBPUZZXvuXn7OGG7qGhzU47kwePiN3q5Th3v4TN2iZxMopijAQ/B88kya4L6m21M3Q8FIV52RoakXXmQKD13HMNYOsjzv2LA6ve/BmrSBAwa4Yp1FhFf46Tm41b61XH2iBTnwInk4K5sOXGttOHnu1mybp8Lc62xxbuoFd+jrWZeN/CRtfqPjGNPBFw+EgVH4rTCUb31tpy4UzOiB9snrSiZunUrNhAR2yoNZ7U8Uuo6mZznz/BbgRV7KCSZudtJc7xx0wxTAhBebha7qFoeH6hA22zX43MqT9fZQ3lqd6U26WBvzUhaMaWOwXeu6qd3PNlbJM7DEkVdpgxtau1dOFKre9TplxAnSN9OmHT8tFEidL0O6YMmpNcymVa3lpTyaoOvXp2+X//0/vV7+9r/+n5anv/Rby5dnNxnpPUmdGcF6K8nF2XL99nKpr4Bs7y3nF2xP4IVX1nnvBabI8anxDuufPRj0hPqpJ4Oj1HsRJqi1R5PL8jr9m6ujT5Yvdz5brj757eX6W7+5/PjqaHmTh29vwocbn0FLfGtvSH95ny2yLHARx3yViDZ1VnbP/Gwa4F2LDDcDJehVzvpErY9FUHbzjFMQKKM3pjx5+mHS+nVVL1+fFBxra4TQFIGdd/VV54Q20BhB0NO8OD1MMTXK8DoWUG9hiUIwwk3Oni40+vByUDCQuteWeurDgqsRiB1Qr7y8+MWLwIhzisBOmOkg+Rk6AlBGP4JCQU8jwCJlVGdyJj+DvJuyaW+sUvfkCLNe7t20DiWyRkY+KeZEtBRH2OUtYVzpOkpFmWo775omwK0UPI6umBXYjlxwlvKLDGW9HSR41dvXrdkR2sAU4RU2FsyGGyUq3NMTjZD1vL/nS/A8rI6Ma3dC2lAMD/BMPgbcC8Jdtf+Dx0/qY7g2D/ls0hJjYbfo0Jpu2z3nvn/f0dVRj2pzRlkobq0InurtvIFjI0Tg1fTjGiegQSl18g1tUzBKkjzKgh3I4OF3xfDXaCr/Vp52feJVZAbd6hqB9Kx4F3AdAyu/xeGBemYELNa6YSL4ylf7cgXTdepr2Bktu4+i9+g5jYqyq8tz7Ro5EMGCD1iYT7aqzWYfwirR84KtN7Cmu+foWy+bZnAn+3bdaoNRExmmt7VRLfXdyuvaBsFv+HME0lrWQt8YRnpMf2bqe2KVjUzhh98co86UGYEG285i9EbdgnKitJkJ4aCmAy6gEbzHMW3WKY9RqagN055bOAUfrORVzo7LXIdG5AUvBrfqXKyB8Z961OsKbzJcjEx0D7+up+kngD0y65qU2NM4pdih2ntQaSsvyUKifKUT4RmcqKWXOhSM2KLr0DdQl4Ptq+XoHlz2ojuHy81OaLp/UF+c+fOfvFz+6r/8n5etX/pvlutHn8Xm7C4XsZd7qdeLmXdq1/dxGny0XF7Hbu08rNFVOJD2hn5pgqjtS0ZiGSo2Ij9jmNGbHZO96UXiuma5xEltXS5PHbWq9br95Se7Hy9nX/zx8vYX/nj5y4t7y+GD45A5Du/t2XJ18Soj0jdR6tjT8KU3Ab7JKO8kcnmeDlrPihTBphdeBF4ZI10aga5FwQREr3WOENcUmpGhTSVvznotjHEFgyEcOH7fxe7pMLh6G5vTi9IJjvrcE/BStNxzbHt2b8Uhq6cUI4b5/oOH9UwEw6iOkMqjpwdeC1ToEKNaL28NWtowTtdIRTltrDbvd8+S8Gl/CRlhyzP116HgGCV51TmORb5R2MHJAry2eD54CPIyyt5v6bl6CPLQrMubotWzpjAxJBm1UexpkzIdKXIrg2vdr3WBNwdqxcIhDqPak44H5zbtYzDQAa5De3X5vRnlEwWjYiM8Ab2nDvmmTnCGHmjmtwh357Zu70M3Ac6FZ8Lk9XvSBMYabKHL93rHJvwpp/9Su0nDz6LHCobjrHS0TTRL0G1sOZxp/bYuPz30dGHLuFD1pjMDl3pHKfjkIzB2Y3QYnuRKh6t3tnIQJYdJhafOXDhYsLQFzUae/BbA1A51MKjqFIY+Q/fN3/IPLq7CwJZPu+UBq+Cu/BpY80yaUGt1wZdRlX9oD5a86qGH8207dd7uaCz6tpzPiFBe5TaDeqUrMzRwL31kcXCbsp4PDp4NbtMmcO7ouI7CL40GvI/XiyxiFANj2uO+YAZ3aezkON7COZ28cbTySYfX/Fbn0EUc3D3naCdIG97IM3kF97d4rHBuY3WOOIjWG0MBHLKe7MyzYyj3jh4uf/7qavn9f/yvlu/8wd9dvt7q9bmLGx0sncxxWvC1jLG7nL0NDrk34uKAdgK7pzIjB6nL1Pn//xA9YJOvu1115jVtCaVzjRZEP68vTjMoCo+18+EHy/PDby0nT35lOf7FP1i+vIojjCOuTpvpyq3QMzy9Cj8cqXIM5DLlOT703fmnf/+Pfjjvv2RQ660AZTgdYj6KMvY8+49/9GUx7Ul68g40Y7SD417EaY7U4XJvERDAUoYBwjzl9kN4516MKOzeclTgydMPiinWzk5Peq1POUzHaEJFmezaevLkaRkPW8lN+2AiQ+uM08lrm2ra6JzY9pxnAdDwVgdCUAirbb6mTcGos2Sp38K0qRl1OhdXRjFXBtBoMkhFSSyMHtdotA7g5rlDy+jQ6x9dHq7a6x49tIdpho9pYW9FsGh6mLap9yKdBE5YO5ypgltyRugIYEQteDuYXOcf49RGGTht24h9YoaD0ksyVWezAzqhB5xECg5fIw9rIpTjLPXWDsDQo1+DtFsj4dfpcc/ZsTpLmXK+2cfBM9RwEw8zmjuI3AhPHj9cfIfQm2/QE//7LE23Bd3hLDAWeFHCFzz7jRVpSznz7jD47XnlW+mKjpUeWsf8VllwyVSdMasyd3xg+nSSjMbrJc2BH0YWz5ybrJGldkdnXbUqUht4Rllo5QXlXv6dYuRZHRoAcuHCMeUKfupFbyNWzlOdJeepl9zgWbIUPjUDkXzoenJ6kfyRE/jlWZ2JS7vJX6orWmo3HNBU3WBL6280mj2JfoQW0OKAPIebyZQuO0axDS9HjM/oW8Y/5ckwpyPUOc6kd6819QUXJKgp/cBo+K2nk78cfs0GoBF6xBGlnQL9S+biF957+1GaXzQh614N2HJauatM8Y+OJREsV9Xht4Z5rib2Cl3qzF7y9Ovc2g6AVXRa5aReHJDUbUYxNNAWcmOdh+3qzT7dwRALyUTthSenUA63ZIVm6oCnruAADqJrEx50kEu+1Emmc9UW6SWj4T95Q7fGhd1tvUFftIeHvELPiHT+caA2BsYMFP/34xDIrq8kkLN4qujk5fLgaH/53/7sy+W7f/Qvls//8B8vL/c+Wq73vRjCqJVbTGc3Tu0qoHs9kLuEmenF0Lx+RR5v7MKld3QytA89yHy4nVxa918ecNG37OhWWrNsoUlg18gxz/CZA3z7LgOpjIm8LcrrCo+PfHP1sDpJF6++XJ4ee3hVO1HJGHnYykDBWebyZ2xyRq3xVd1jcQUcgLtRHMHtKTGMxhBKoSdqOlN+Z+hK+MKEiTU/Wvfrgrgpv3umXGYtsAVxnJqrevUA3cNnjKLfvon38MnjUiAjIc+dkasPQp70TikK28JE7lohOEv1lLAn1jRYcNejQEz5Cai2G6XOFC1Y6lW227uOvPJbqBctB7cS2rWuCdJK6BPdy7fZXrhO+9QjnsUpylvKFFzkk06gwWacwRH8NhLx3DtICTbcnS9RznMwOPLhLVw8E+BRb51Y8RvaCFPvJh3hUAKUNL10z+Ep3fmwaFeN0D/77LNa7xs6cczu6/10a/unrmkX2tZ0edomrXALTptRvgkDR5TuOZxNo2kPHH9a+ZuwrWb1cl9ONR0bDkV05q6ub7tzczt9mQIFj9FLmPpE6WI5tgAXa7SSsjU6lJb6GF7y6svjjBLjaSbDKGFmOG7xXOubNhTeiWVIa8rtm1N0Qij2jbzCwJTvKvjhF/qiu3s0R2s89NadkQvP5Rs4m7QWBXDB1FblrJWbilQXmMNX+SZ6Joz8ymP3tPrB9Z5caeDCjQ0ouUi5kYvBCY4je8rOc3FwV+cEv4de7uf3pLVRbZzIa8GI8YaL5+qYNphRmRGCzmq1J3wVJs/U4zpxgqUGz/Jf/y669ghzcJvywrSPDsNvgnRBPvjLDd9Y9npGV7XF0tN+Oud/9tXJ8umv/N7y6ff/ZLn0lYKtg+Uyshb3lXak4x4I5Ngo1/S89u9E3nyO5+Y6DrGcWXxJmlu6k1izR3l+cX6SJ3dt/NlCymdEVp2z3M/oMb67oo4mXdo8i3gWR3xy9J1l6/PfXV5uf7D85DQu+tAOzMhF7NFeHJ0Xo/iwd8EFJ2GbN6zDn6lKRDhENr2EmRSE86tPoyS6J3QPQkjBt+wQXRmIDMPqnobfNFNNDYq6rLV1O43QuyDcIkMqUiJTfz4qWzuzMrI70pA4S7LDSHgTh7U9Bgp+3uvZU1VNeG3onkv9bGFJHAHUyy3BLkJ4K8K95ehgbzkEN22D/wjvTM11/k7XNr89n6B326PQzieqd+gJ7gSjXEIJjo0prUhGiHpndmp277rLcEiUmnGMokb8pn6jB/gQCG1CX5t4pi71w3GmWaQzFq6e4T1hhoPnInibER6DKxylNcw46dDG/fHx0fLz3/vO8sXPfV6C5pxf7cBNu7z1JZQKv4JvftQoOlE5vAaPLAzORjZ1ODa0cE8FOuZ/7c494dUzrvdAbuANprgZKEqFyCBotaHJiDijVc56yqArxwvOrG1twqwRZdK0Bq/RT5QXXHaP+NULFvS4EwXozGYi+Eegk683OnjpM5j0hw5WZuXWsoI6lBs8REHapKNF4xbwLvk9dDEqEeFjBuHctyrT7jSn+CkP2tM5sjF4Fq4JrtKEqb9ow1YEiDcNmZIdWsnbMmPHsg4umetzpOqh+44m2IXdhhltmj7TVkEdU7d7UV5lxgGMzAwv5CUfXl2l7JQT4QZH3w4UjQSs/Snj+4w6xuDW+uZKu2pv0Cljm7JDL6FmLkZOis7fXO8TK98qu99I33je9KybcogESQn4i3AztTcBvOJ3bKvnB2xprldGLhntoIkv0zzwJqZ3Gbkef3v59Dd/sBx/8WvL5b1Hy9a9fsNUrefqqB4amJzFhLxbMgiMTdDhfRV0TjN6Cg6chhg8rmLfToOnjR++bH50wGPcyep/aVD23k3v7tQyOPnKuXN390Jben4VvX27cxA9y+AnbTzauki+i+X1wUfL8q3fXO7/wm8vX10dLF++uVheRRZ7FiwyFrkzuOrBTWJgbyMOA4DgBGaMm3vGDAMZLYa2EFyZgLl2vjCkGEbBXJp5hJQgOrtltGFaLoJtbrietWCPAE183ygXs4MLZ/jlVz+p55wct6xsKW/wGIUYYRQ55cHNM9faCBOjZgqretiBP/Uow+g7inEURZVGKVyVVZ/ofiK4k+6+lC1RcNUO5Qe+tnz68Se1zikMbNGrxvRorQna4Wi0JB0cPHH1W+AQjx8+Wp5++EGdc9NWvNIWEW/knXrh536MwPDZVT755ZPWU8ft8Kc+ZaY9gs0Fz72cde2JK+vNOZ9++mmVR3fpzmziiVGJugRlRPClcWwT1AfXCfL8tCB94mYYPDejMJtajII5JyNBcukbZUyLXZd1wL6mMNtIVn46knt41TW5vxnAXw1y1dG8rnpCEyO6WuuJsY+Fqd+mLGczlLbe4dr4izoGaD3yE0xUVmHyTNjEb/CeexFs8oFH43BsLhLhL8/w3XM8AV/6yM3UJ00AUxn6rIMnHc+rg5l7bx0aWOBypKIywrSbw5u6RtamfmHqg7sofegigqfcpCs7EXxhrmBtxpG1fu3VnU4MHPZLes1UBYaoTH28Nvww61V4hqfgiOB2mW/GcXizO/L9qJwwuM29Z+qFDzgTpj5Ts41zOq35zQFfRte8gu7gwf3lx6/fLJ/8xh8uh9/7reVk++FyYmFPyCgOXDDfXqYzb8di7X5U3/VysJcOwHac/cXr0Ccd11zr2Efq2TFgiSPBLR+gXSH+TIEzux3BJUT1Cg8jvdmNeWFIuRUbHWclbqeD7+OyXih9dvB4efTzv7tcPPh2fSz2JLp1ETqw83TcDAJy1mathLS5DZuKzUd7C3n3HuJIGF/IUOJcjYIcYPaV76+//rrWivq9cKswUu4Ih2hUVptUYExg0rtVcfeEky+2z3eUbJs3crF2B6dxfJjJCIuONPzFX/woBtQoi/DH0RGG5KfIhEL+cZba4zc4I0DSwZJewrMKEOHWxss4G+/fJDCVtgqDeyMIZZtg6RykV8VYzDbqEVhxwvweBVe/NcYvvviiph1nxBj+Ff3gDt/UwHze4ttTmCB0PaU8SWBMjH45Rr8HP+Xkm3oFbfCJIQu2dih5Pm0Eh3EmXM5X3n9wVNcZfZviM6oh1hNNZdgBy2k9e/bV8vVPvkz9l3HiD+tDr9aArTuY3zedohOhjepFf1dBW9BgRnGmUwR4iYI8gnzKuW6GocfEWiPieCauQb6pT13e1FGytrZvylcdKVYL/GX0Gt7UD380xn88K0FOTF8vbQ2dUrinKFMfzVnx12RfxNYJQLdap12n9eucV3E98hJdOIhzrE/pMCzpZNI9z3VW6Kc4bdEJncgAC91WRrIdgjaYBbD+bNagerx5jsf4qX3a2u1VPmmB5437m3R31Y5pGxnSgasRXDqQWmA2p/QzNEJX8iXWV06s+Qa0ndt2RNcoL8/gh650WSTLU+fIy9BdUK/YTiD0C897n0E7b/GWXmmrJRUBXaad8oA3UR3KN67pmMMrdQhT5o7mOhGxDetshXLDZ1e/J20zTlB+2lTONnZzM3hegwdrhcmnbiMVI7wZuUs3m7O1E/oHzyMHrN88j7G/WV5fbS1/8fWr5ebo8fLhr/z+8u7JF8ub7cPYy/D97es6R1dnJ8uWmb1JZyzwT+MkTHHa9LTzLvbo5ZfL8//0b5erV19FeE9jXPCFDd/KIOPdcnZJj1tPf9awZVdnwQgso7qWyOUyLLtM+ywm7l9HzuzAja6e7TypaP3Ouz9P9j5e9r79/eX88IO092FGoXGC6cS+dh44chhTFXqifXj1L/7B3/zhLPT2Gl0v1HpcQhfiCQgzUx2UtXftva2emzd5WPQuJq2MlY9HrRfJ7qaXlytBZiA8N5V337ssc9/fsGsht9DsOUUVbDgpJxYGS58NIF70SrnqO1PBHZ6lEIHRPdke8VlEVq6mxxiYKGVtrw8ci+9so4VtG3H6Mx0cbuqLoNVxgAgYHH1nyZqel+LaogwnBp4lYtjhNQo4BgZdCaW5ZMbr408+Wh5nRObL7c4BwhueTbv0ppLHPLrzi3DQY7Mxxa5MiOlV4obORFSk6G3RuKbfQuvWmSh4aOsNAjPN2MqKRpTkJu2PQtfmi7QtbS+lSxvh71p8LAloxZM2yilP76L1erO0v6WpeEk+5CvaxIC0gSDI9JOCd0ejN9/07AA55GzRm9ERNo0HusIBXNfGDQ3W5xbZw4NewPegkqG03qz58mAtkmdw9iO94SgXnarvBgY3BS1q20CkE9ZgNupd4Q4tazdcYOGXdsunM8cBGi3OS7nPLqKo6UydnJ7Xhi4dpTbJUPF/I4c23vdY+KR8fzWBIRC1s43u0HW+3jAhT4pWhVvyuS/ju+oTZyxducrtnjOvMoxXB+0oGhddQW0+gUsO3AvwIe8zMtT24at08daBRHauwmP6OTLHrqi/cFzj1AeH4TtURo4rD3zew7enyLvMrT4myq+A8v3ChaaXzl8yK11wW15BbjqB01PSOhNJDA/A6l3S6czvhb/hjTKDK/q4rwoT4OG5/Qb1PGmTt3nYNs0mjWojGnDcue92t14C6XcPGlJH0m3SwFc24OHB9nJ68nrZO7y/nL69Wf7NXz5bvvjtP1ke/ZU/Ws6OPlnOF0tIgZ+Op284Gn2b3Tjg6FL/29if+jJ55O3dyfPl4/2b5fd/+fPlT77/88u3H+0v5y9/vHz5l3+Wwc3Vcp8f2LUjtXH5mUPaTweKWnF0KCaGyss7ekXW4wx3077tm9g+HeblII2IfaW7yfw2jvDh/aPl3av/vOy+O12OApOzjt+OTsb2lS1OR4Hs/PO/+yc/ZGgQu4bFhCTXsKMEU+OM+I6PHxSDKXRtVLgwz+vTH4fVwyHA2l096xCOU8B4O4UwqzeXGDKvTiv5fAHc7poXcZx2ZWF2WF0CZZcnh+YAZwtFhLGEIgLMmIdJjIBRRglYpMjVDqTXYTpHRsFMTRVOiJjnjJOplyI0Q11Ei4LGgVFS9TDUHGOP/qJYwceniLTfd8M41FLoVJpHCYSylWWUWxsYKopi88jTx0+Wh48yoovz/urrLyudIwajRlY1RDeN1m+TwXWfVTmM4dva5sT7TRTwd0WXGgGnDehoVGENCt0gZV0Gr0aAykAU3XeWQ047tFH3RYw0Xk/vF89LmdA2+CvdxuOb7WvnGRqnDT4FdRjn6fNDvh4M3jl+5k6vnzLbmQhvv73RwA5J8NuAokFHyNaOSXQnEAnwkaeUnYwVVom575mDUbj1obs1ybVupYdXzCj86svc6S1uRYGom/dz1nmsZPPpGrIDbtEi+VcoNVqooHie6YRZgyN3tQu4nqNZquNggh+5t0tWnnq7Q/XYGefuiMAIoq50T+eRkVYzA14yEj6rTyOalyt9Ut0Y6YpVt/yNr+kceetNLakXTAF+UG3nkZoLH/rQ7TLDgdfwnzVuV3B1HOVRX7Uz6V6wUB3coFTyoh3RF3lG9ugMmR0Zkw866K0jiea3bUn68FwaPAtWHEHtgkx6yX9wKThroNKlJ2kcu1Ojn5QbZ6ZsTfulfHXsc2097lEfWMqHNbdw4Nu7tbsezg6u1ZFOGvjgyXftZRn1F+ImTXkB1eVJRXX1ux1h27WWmvA/z3W24CNYn2N/FcAjtgueRvdskjaatamvQKTzuR9b8TKy9vLgW8t3//o/WZYPf2E52zoIbmlL4NVrBVNe/Wy7AcnFlbeScJ7pCFzH3r760fI7nx4u//pvf7b82uNl+a9/4WD5/vc+Xb7z8QfL/dT5xnGS16e1s1ZrC/DPEEj8VdpBZsp55eba/s90YK+X6J/ZA9OZNzaaGISRRe0IH7bSsdraz0gujjfk2bv88XL5/C+W+yGkUXA0Kw7PDFfTq2dPEjCVIAI2ozdMZywFmU29EX7rNWIJQAnFegi3HEWqyMikDWP3qBCTAE5+dQj1O4JSU0mJAgEqB7WWIxTqrN+5T7PrqmzD69/wBMM9PIxo9JzhLbSwU5j+DY9RkMF9lFAY5Sx25Dq/q5yOwQY8dU4c5eyyXU85+lylg6+j4Cod3tpXhjXBiFkauK34bXDAg2P38tso6VzMlJgD99KVdfVMein7iour37c4R/jBBEuaZ/CHm+fyezb0lEY2BPVKEygl2mmX+uWZNcfp0dvC/z6tRHRV5/DCb1HwHA6TV/B72rMZ5rmwmX/zuplH8HvaB//+QOc6xb7W4fdmUGbwJQfKDg0H/uCvEwau6d6TODg8mWMJ4OvICVPXwHat+4w+rZN4/o161zzCZtmC+R79Jh/8qv7gozwei/Lii6vyU5cobTptNR0Y+fDbVZg6BbAGtvyiII80NGIzXrx4UbIzbSi6rzIL7sDebMs3npXh+7/X6yrIM3I2PJn81Y51qrNCYAFTPE8cmky5uzLftBmTd/IJg+vgNWVdJ48w8DajPBMnTHlRXQNDOh7QsRlJ4w04OlLS3p1HD89Pl89+/leX5f7T5fymp9hrB2lkWxtsLnMW7fjImU872zNg2TtMhzr8i009vre13I+DOTpflo9T5kls6c8dLcsf/cbD5R/98WfL93/pe8tB9F7H3czIzxpi4is6TO7Qug5OvSIyONWB9aRZv3t33acDai07Tzn16xS6Sp7z673l5N3O8ujDb9V7Qa9S5uycTIVWBkRBr/soy/J/AWujJWIFQBdLAAAAAElFTkSuQmCC"/>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9" name="Group 18"/>
          <p:cNvGrpSpPr/>
          <p:nvPr/>
        </p:nvGrpSpPr>
        <p:grpSpPr>
          <a:xfrm>
            <a:off x="71229" y="3558134"/>
            <a:ext cx="3198065" cy="3097267"/>
            <a:chOff x="73089" y="2779827"/>
            <a:chExt cx="3198065" cy="3097267"/>
          </a:xfrm>
          <a:effectLst>
            <a:outerShdw blurRad="50800" dist="38100" algn="l" rotWithShape="0">
              <a:prstClr val="black">
                <a:alpha val="40000"/>
              </a:prstClr>
            </a:outerShdw>
          </a:effectLst>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8932"/>
            <a:stretch/>
          </p:blipFill>
          <p:spPr>
            <a:xfrm>
              <a:off x="2129896" y="4078128"/>
              <a:ext cx="1139398" cy="179604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862" y="2779827"/>
              <a:ext cx="1053737" cy="153873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7906" y="2797713"/>
              <a:ext cx="1113248" cy="1520844"/>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18279" b="28733"/>
            <a:stretch/>
          </p:blipFill>
          <p:spPr>
            <a:xfrm>
              <a:off x="1080863" y="4345996"/>
              <a:ext cx="1077044" cy="1531098"/>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b="21564"/>
            <a:stretch/>
          </p:blipFill>
          <p:spPr>
            <a:xfrm>
              <a:off x="73089" y="4345996"/>
              <a:ext cx="1007773" cy="152817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73" y="2797713"/>
              <a:ext cx="969664" cy="1548283"/>
            </a:xfrm>
            <a:prstGeom prst="rect">
              <a:avLst/>
            </a:prstGeom>
          </p:spPr>
        </p:pic>
      </p:grpSp>
    </p:spTree>
    <p:custDataLst>
      <p:tags r:id="rId1"/>
    </p:custDataLst>
    <p:extLst>
      <p:ext uri="{BB962C8B-B14F-4D97-AF65-F5344CB8AC3E}">
        <p14:creationId xmlns:p14="http://schemas.microsoft.com/office/powerpoint/2010/main" val="4239629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123" y="335743"/>
            <a:ext cx="7936230" cy="1064431"/>
          </a:xfrm>
        </p:spPr>
        <p:txBody>
          <a:bodyPr>
            <a:normAutofit fontScale="90000"/>
          </a:bodyPr>
          <a:lstStyle/>
          <a:p>
            <a:r>
              <a:rPr lang="en-GB" sz="3200" dirty="0"/>
              <a:t>Syrian New Scots: the project and the Way Forward</a:t>
            </a:r>
            <a:r>
              <a:rPr lang="en-GB" dirty="0"/>
              <a:t> </a:t>
            </a:r>
          </a:p>
        </p:txBody>
      </p:sp>
      <p:sp>
        <p:nvSpPr>
          <p:cNvPr id="3" name="Subtitle 2"/>
          <p:cNvSpPr>
            <a:spLocks noGrp="1"/>
          </p:cNvSpPr>
          <p:nvPr>
            <p:ph type="subTitle" idx="1"/>
          </p:nvPr>
        </p:nvSpPr>
        <p:spPr>
          <a:xfrm>
            <a:off x="2953510" y="4571074"/>
            <a:ext cx="8688025" cy="1768303"/>
          </a:xfrm>
        </p:spPr>
        <p:txBody>
          <a:bodyPr>
            <a:normAutofit/>
          </a:bodyPr>
          <a:lstStyle/>
          <a:p>
            <a:r>
              <a:rPr lang="en-GB" sz="3200" i="1" dirty="0"/>
              <a:t>https://syrian-information-literacy.blogspot.com/</a:t>
            </a:r>
          </a:p>
        </p:txBody>
      </p:sp>
      <p:grpSp>
        <p:nvGrpSpPr>
          <p:cNvPr id="10" name="Group 9"/>
          <p:cNvGrpSpPr/>
          <p:nvPr/>
        </p:nvGrpSpPr>
        <p:grpSpPr>
          <a:xfrm>
            <a:off x="1938528" y="1798780"/>
            <a:ext cx="8688025" cy="1969009"/>
            <a:chOff x="1590674" y="2706347"/>
            <a:chExt cx="5876435" cy="1205865"/>
          </a:xfrm>
          <a:effectLst>
            <a:glow rad="63500">
              <a:schemeClr val="accent4">
                <a:satMod val="175000"/>
                <a:alpha val="40000"/>
              </a:schemeClr>
            </a:glow>
          </a:effectLst>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674" y="2706347"/>
              <a:ext cx="2143125" cy="12058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3985" y="2706347"/>
              <a:ext cx="2143124" cy="120586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7210" y="2706347"/>
              <a:ext cx="1916141" cy="1205865"/>
            </a:xfrm>
            <a:prstGeom prst="rect">
              <a:avLst/>
            </a:prstGeom>
          </p:spPr>
        </p:pic>
      </p:grpSp>
      <p:pic>
        <p:nvPicPr>
          <p:cNvPr id="8" name="Picture 2" descr="Information Literacy Group logo">
            <a:extLst>
              <a:ext uri="{FF2B5EF4-FFF2-40B4-BE49-F238E27FC236}">
                <a16:creationId xmlns:a16="http://schemas.microsoft.com/office/drawing/2014/main" id="{FD749779-312A-4BFF-A869-76FA2A955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22646"/>
            <a:ext cx="2953510" cy="19690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5710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TIK</a:t>
            </a:r>
            <a:r>
              <a:rPr lang="en-GB" dirty="0"/>
              <a:t> </a:t>
            </a:r>
            <a:r>
              <a:rPr lang="en-GB" dirty="0" err="1"/>
              <a:t>TOk</a:t>
            </a:r>
            <a:endParaRPr lang="en-GB" dirty="0"/>
          </a:p>
        </p:txBody>
      </p:sp>
      <p:sp>
        <p:nvSpPr>
          <p:cNvPr id="3" name="Content Placeholder 2"/>
          <p:cNvSpPr>
            <a:spLocks noGrp="1"/>
          </p:cNvSpPr>
          <p:nvPr>
            <p:ph sz="quarter" idx="13"/>
          </p:nvPr>
        </p:nvSpPr>
        <p:spPr>
          <a:xfrm>
            <a:off x="960784" y="1891117"/>
            <a:ext cx="4519587" cy="2642783"/>
          </a:xfrm>
        </p:spPr>
        <p:txBody>
          <a:bodyPr>
            <a:normAutofit fontScale="77500" lnSpcReduction="20000"/>
          </a:bodyPr>
          <a:lstStyle/>
          <a:p>
            <a:r>
              <a:rPr lang="en-GB" sz="3100" b="1" dirty="0"/>
              <a:t>Challenges </a:t>
            </a:r>
          </a:p>
          <a:p>
            <a:endParaRPr lang="en-GB" sz="2300" dirty="0"/>
          </a:p>
          <a:p>
            <a:pPr lvl="1"/>
            <a:r>
              <a:rPr lang="en-GB" sz="2300" dirty="0"/>
              <a:t>Clothes challenge: </a:t>
            </a:r>
            <a:r>
              <a:rPr lang="en-GB" sz="2300" dirty="0">
                <a:hlinkClick r:id="rId4"/>
              </a:rPr>
              <a:t>https://www.dailymotion.com/video/x6uwk2l</a:t>
            </a:r>
            <a:endParaRPr lang="en-GB" sz="2300" dirty="0"/>
          </a:p>
          <a:p>
            <a:pPr lvl="1"/>
            <a:r>
              <a:rPr lang="en-GB" sz="2300" dirty="0"/>
              <a:t> Lip challenge: #</a:t>
            </a:r>
            <a:r>
              <a:rPr lang="en-GB" sz="2300" dirty="0" err="1"/>
              <a:t>kyliejennerchallenge</a:t>
            </a:r>
            <a:r>
              <a:rPr lang="en-GB" sz="2300" dirty="0"/>
              <a:t> </a:t>
            </a:r>
          </a:p>
          <a:p>
            <a:pPr lvl="1"/>
            <a:r>
              <a:rPr lang="en-GB" sz="2300" dirty="0" err="1"/>
              <a:t>Kidlipchallenge</a:t>
            </a:r>
            <a:r>
              <a:rPr lang="en-GB" sz="2300" dirty="0"/>
              <a:t> </a:t>
            </a:r>
            <a:r>
              <a:rPr lang="en-GB" sz="2300" dirty="0">
                <a:hlinkClick r:id="rId5"/>
              </a:rPr>
              <a:t>https://www.youtube.com/watch?v=gf05YGj31SM</a:t>
            </a:r>
            <a:endParaRPr lang="en-GB" sz="2300" dirty="0"/>
          </a:p>
          <a:p>
            <a:pPr lvl="1"/>
            <a:r>
              <a:rPr lang="en-GB" sz="2300" dirty="0"/>
              <a:t>#10YearChallenge</a:t>
            </a:r>
          </a:p>
        </p:txBody>
      </p:sp>
      <p:pic>
        <p:nvPicPr>
          <p:cNvPr id="6" name="Picture 5">
            <a:hlinkClick r:id="rId6"/>
          </p:cNvPr>
          <p:cNvPicPr>
            <a:picLocks noChangeAspect="1"/>
          </p:cNvPicPr>
          <p:nvPr/>
        </p:nvPicPr>
        <p:blipFill rotWithShape="1">
          <a:blip r:embed="rId7"/>
          <a:srcRect l="34848" r="33602" b="7589"/>
          <a:stretch/>
        </p:blipFill>
        <p:spPr>
          <a:xfrm>
            <a:off x="10123813" y="2954714"/>
            <a:ext cx="2066217" cy="3402543"/>
          </a:xfrm>
          <a:prstGeom prst="rect">
            <a:avLst/>
          </a:prstGeom>
        </p:spPr>
      </p:pic>
      <p:sp>
        <p:nvSpPr>
          <p:cNvPr id="7" name="Content Placeholder 2"/>
          <p:cNvSpPr txBox="1">
            <a:spLocks/>
          </p:cNvSpPr>
          <p:nvPr/>
        </p:nvSpPr>
        <p:spPr>
          <a:xfrm>
            <a:off x="5884164" y="3133613"/>
            <a:ext cx="4378073" cy="280057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GB" sz="2400" b="1" dirty="0"/>
              <a:t>Privacy</a:t>
            </a:r>
          </a:p>
          <a:p>
            <a:r>
              <a:rPr lang="en-GB" b="1" dirty="0"/>
              <a:t>Private mode: </a:t>
            </a:r>
            <a:r>
              <a:rPr lang="en-GB" dirty="0"/>
              <a:t>only the creator can watch the videos</a:t>
            </a:r>
          </a:p>
          <a:p>
            <a:r>
              <a:rPr lang="en-GB" b="1" dirty="0"/>
              <a:t>Public: </a:t>
            </a:r>
            <a:r>
              <a:rPr lang="en-GB" dirty="0"/>
              <a:t>anyone within the app can see the videos</a:t>
            </a:r>
          </a:p>
          <a:p>
            <a:r>
              <a:rPr lang="en-GB" dirty="0"/>
              <a:t>By default the settings are public unless a user changes them</a:t>
            </a:r>
          </a:p>
        </p:txBody>
      </p:sp>
      <p:sp>
        <p:nvSpPr>
          <p:cNvPr id="8" name="Content Placeholder 2"/>
          <p:cNvSpPr txBox="1">
            <a:spLocks/>
          </p:cNvSpPr>
          <p:nvPr/>
        </p:nvSpPr>
        <p:spPr>
          <a:xfrm>
            <a:off x="960784" y="4787268"/>
            <a:ext cx="4640201" cy="280057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GB" b="1" dirty="0"/>
              <a:t>Age inappropriate content</a:t>
            </a:r>
          </a:p>
          <a:p>
            <a:pPr lvl="1"/>
            <a:r>
              <a:rPr lang="en-GB" sz="2000" dirty="0"/>
              <a:t>Self-harm</a:t>
            </a:r>
          </a:p>
          <a:p>
            <a:pPr lvl="1"/>
            <a:r>
              <a:rPr lang="en-GB" sz="2000" dirty="0"/>
              <a:t>Life threatening challenges</a:t>
            </a:r>
          </a:p>
          <a:p>
            <a:pPr lvl="1"/>
            <a:endParaRPr lang="en-GB" sz="2000" dirty="0"/>
          </a:p>
        </p:txBody>
      </p:sp>
      <p:pic>
        <p:nvPicPr>
          <p:cNvPr id="9" name="Content Placeholder 3">
            <a:extLst>
              <a:ext uri="{FF2B5EF4-FFF2-40B4-BE49-F238E27FC236}">
                <a16:creationId xmlns:a16="http://schemas.microsoft.com/office/drawing/2014/main" id="{BD0EDFBD-3873-4916-AF88-5DC4930377B2}"/>
              </a:ext>
            </a:extLst>
          </p:cNvPr>
          <p:cNvPicPr>
            <a:picLocks noChangeAspect="1"/>
          </p:cNvPicPr>
          <p:nvPr/>
        </p:nvPicPr>
        <p:blipFill>
          <a:blip r:embed="rId8"/>
          <a:stretch>
            <a:fillRect/>
          </a:stretch>
        </p:blipFill>
        <p:spPr>
          <a:xfrm>
            <a:off x="3748845" y="226635"/>
            <a:ext cx="2234323" cy="2230731"/>
          </a:xfrm>
          <a:prstGeom prst="rect">
            <a:avLst/>
          </a:prstGeom>
        </p:spPr>
      </p:pic>
      <p:pic>
        <p:nvPicPr>
          <p:cNvPr id="10" name="Picture 9">
            <a:extLst>
              <a:ext uri="{FF2B5EF4-FFF2-40B4-BE49-F238E27FC236}">
                <a16:creationId xmlns:a16="http://schemas.microsoft.com/office/drawing/2014/main" id="{BA57B491-F203-4CD3-9C20-4B309C074874}"/>
              </a:ext>
            </a:extLst>
          </p:cNvPr>
          <p:cNvPicPr>
            <a:picLocks noChangeAspect="1"/>
          </p:cNvPicPr>
          <p:nvPr/>
        </p:nvPicPr>
        <p:blipFill>
          <a:blip r:embed="rId9"/>
          <a:stretch>
            <a:fillRect/>
          </a:stretch>
        </p:blipFill>
        <p:spPr>
          <a:xfrm>
            <a:off x="6335817" y="174717"/>
            <a:ext cx="2978141" cy="2230731"/>
          </a:xfrm>
          <a:prstGeom prst="rect">
            <a:avLst/>
          </a:prstGeom>
        </p:spPr>
      </p:pic>
      <p:pic>
        <p:nvPicPr>
          <p:cNvPr id="11" name="Picture 10">
            <a:extLst>
              <a:ext uri="{FF2B5EF4-FFF2-40B4-BE49-F238E27FC236}">
                <a16:creationId xmlns:a16="http://schemas.microsoft.com/office/drawing/2014/main" id="{04FDF125-031A-4C56-8755-4A0D85EAAE54}"/>
              </a:ext>
            </a:extLst>
          </p:cNvPr>
          <p:cNvPicPr>
            <a:picLocks noChangeAspect="1"/>
          </p:cNvPicPr>
          <p:nvPr/>
        </p:nvPicPr>
        <p:blipFill>
          <a:blip r:embed="rId10"/>
          <a:stretch>
            <a:fillRect/>
          </a:stretch>
        </p:blipFill>
        <p:spPr>
          <a:xfrm>
            <a:off x="9640261" y="122801"/>
            <a:ext cx="2334565" cy="2334565"/>
          </a:xfrm>
          <a:prstGeom prst="rect">
            <a:avLst/>
          </a:prstGeom>
        </p:spPr>
      </p:pic>
    </p:spTree>
    <p:custDataLst>
      <p:tags r:id="rId1"/>
    </p:custDataLst>
    <p:extLst>
      <p:ext uri="{BB962C8B-B14F-4D97-AF65-F5344CB8AC3E}">
        <p14:creationId xmlns:p14="http://schemas.microsoft.com/office/powerpoint/2010/main" val="3672456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935771" y="392710"/>
            <a:ext cx="8167997" cy="1499616"/>
          </a:xfrm>
        </p:spPr>
        <p:txBody>
          <a:bodyPr/>
          <a:lstStyle/>
          <a:p>
            <a:pPr algn="ctr"/>
            <a:r>
              <a:rPr lang="en-GB" dirty="0" err="1"/>
              <a:t>U.k.</a:t>
            </a:r>
            <a:r>
              <a:rPr lang="en-GB" dirty="0"/>
              <a:t> Council For child internet safety</a:t>
            </a:r>
          </a:p>
        </p:txBody>
      </p:sp>
      <p:pic>
        <p:nvPicPr>
          <p:cNvPr id="4" name="Content Placeholder 3">
            <a:hlinkClick r:id="rId4"/>
          </p:cNvPr>
          <p:cNvPicPr>
            <a:picLocks noGrp="1" noChangeAspect="1"/>
          </p:cNvPicPr>
          <p:nvPr>
            <p:ph sz="quarter" idx="13"/>
          </p:nvPr>
        </p:nvPicPr>
        <p:blipFill rotWithShape="1">
          <a:blip r:embed="rId5"/>
          <a:srcRect l="18653" t="15106" r="17101" b="8761"/>
          <a:stretch/>
        </p:blipFill>
        <p:spPr>
          <a:xfrm>
            <a:off x="-1" y="-1"/>
            <a:ext cx="4295861" cy="2863517"/>
          </a:xfrm>
          <a:prstGeom prst="rect">
            <a:avLst/>
          </a:prstGeom>
        </p:spPr>
      </p:pic>
      <p:pic>
        <p:nvPicPr>
          <p:cNvPr id="5" name="Picture 4"/>
          <p:cNvPicPr>
            <a:picLocks noChangeAspect="1"/>
          </p:cNvPicPr>
          <p:nvPr/>
        </p:nvPicPr>
        <p:blipFill rotWithShape="1">
          <a:blip r:embed="rId6"/>
          <a:srcRect l="18311" t="22877" r="18459" b="10528"/>
          <a:stretch/>
        </p:blipFill>
        <p:spPr>
          <a:xfrm>
            <a:off x="4013272" y="1892326"/>
            <a:ext cx="8178728" cy="4845359"/>
          </a:xfrm>
          <a:prstGeom prst="rect">
            <a:avLst/>
          </a:prstGeom>
        </p:spPr>
      </p:pic>
    </p:spTree>
    <p:custDataLst>
      <p:tags r:id="rId1"/>
    </p:custDataLst>
    <p:extLst>
      <p:ext uri="{BB962C8B-B14F-4D97-AF65-F5344CB8AC3E}">
        <p14:creationId xmlns:p14="http://schemas.microsoft.com/office/powerpoint/2010/main" val="605038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623" y="155801"/>
            <a:ext cx="9720072" cy="1499616"/>
          </a:xfrm>
        </p:spPr>
        <p:txBody>
          <a:bodyPr/>
          <a:lstStyle/>
          <a:p>
            <a:r>
              <a:rPr lang="en-GB" dirty="0"/>
              <a:t>‘Education for a connected </a:t>
            </a:r>
            <a:r>
              <a:rPr lang="en-GB" dirty="0" err="1"/>
              <a:t>wORLD</a:t>
            </a:r>
            <a:r>
              <a:rPr lang="en-GB" dirty="0"/>
              <a:t>’: </a:t>
            </a:r>
          </a:p>
        </p:txBody>
      </p:sp>
      <p:pic>
        <p:nvPicPr>
          <p:cNvPr id="4" name="Content Placeholder 3"/>
          <p:cNvPicPr>
            <a:picLocks noGrp="1" noChangeAspect="1"/>
          </p:cNvPicPr>
          <p:nvPr>
            <p:ph sz="quarter" idx="13"/>
          </p:nvPr>
        </p:nvPicPr>
        <p:blipFill rotWithShape="1">
          <a:blip r:embed="rId4"/>
          <a:srcRect l="19096" t="16609" r="17630" b="6441"/>
          <a:stretch/>
        </p:blipFill>
        <p:spPr>
          <a:xfrm>
            <a:off x="132346" y="2469842"/>
            <a:ext cx="5799221" cy="3967052"/>
          </a:xfrm>
          <a:prstGeom prst="rect">
            <a:avLst/>
          </a:prstGeom>
        </p:spPr>
      </p:pic>
      <p:pic>
        <p:nvPicPr>
          <p:cNvPr id="5" name="Picture 4"/>
          <p:cNvPicPr>
            <a:picLocks noChangeAspect="1"/>
          </p:cNvPicPr>
          <p:nvPr/>
        </p:nvPicPr>
        <p:blipFill rotWithShape="1">
          <a:blip r:embed="rId5"/>
          <a:srcRect l="18268" t="17276" r="16645" b="7033"/>
          <a:stretch/>
        </p:blipFill>
        <p:spPr>
          <a:xfrm>
            <a:off x="6196263" y="2469842"/>
            <a:ext cx="5995737" cy="3922038"/>
          </a:xfrm>
          <a:prstGeom prst="rect">
            <a:avLst/>
          </a:prstGeom>
        </p:spPr>
      </p:pic>
      <p:sp>
        <p:nvSpPr>
          <p:cNvPr id="6" name="Title 1"/>
          <p:cNvSpPr txBox="1">
            <a:spLocks/>
          </p:cNvSpPr>
          <p:nvPr/>
        </p:nvSpPr>
        <p:spPr>
          <a:xfrm>
            <a:off x="1421170" y="796074"/>
            <a:ext cx="8167997"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GB" sz="2800" dirty="0" err="1"/>
              <a:t>U.k.</a:t>
            </a:r>
            <a:r>
              <a:rPr lang="en-GB" sz="2800" dirty="0"/>
              <a:t> Council For child internet safety</a:t>
            </a:r>
          </a:p>
        </p:txBody>
      </p:sp>
    </p:spTree>
    <p:custDataLst>
      <p:tags r:id="rId1"/>
    </p:custDataLst>
    <p:extLst>
      <p:ext uri="{BB962C8B-B14F-4D97-AF65-F5344CB8AC3E}">
        <p14:creationId xmlns:p14="http://schemas.microsoft.com/office/powerpoint/2010/main" val="413916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51" y="361385"/>
            <a:ext cx="9720072" cy="1499616"/>
          </a:xfrm>
        </p:spPr>
        <p:txBody>
          <a:bodyPr>
            <a:normAutofit fontScale="90000"/>
          </a:bodyPr>
          <a:lstStyle/>
          <a:p>
            <a:r>
              <a:rPr lang="en-GB" dirty="0"/>
              <a:t>MADDIE is online : Introducing the Story &amp; scenarios – Series 1 Online resilience/safety</a:t>
            </a:r>
          </a:p>
        </p:txBody>
      </p:sp>
      <p:sp>
        <p:nvSpPr>
          <p:cNvPr id="3" name="Content Placeholder 2"/>
          <p:cNvSpPr>
            <a:spLocks noGrp="1"/>
          </p:cNvSpPr>
          <p:nvPr>
            <p:ph sz="quarter" idx="13"/>
          </p:nvPr>
        </p:nvSpPr>
        <p:spPr/>
        <p:txBody>
          <a:bodyPr>
            <a:normAutofit/>
          </a:bodyPr>
          <a:lstStyle/>
          <a:p>
            <a:endParaRPr lang="en-GB" dirty="0"/>
          </a:p>
          <a:p>
            <a:endParaRPr lang="en-GB" dirty="0"/>
          </a:p>
          <a:p>
            <a:endParaRPr lang="en-GB" dirty="0"/>
          </a:p>
          <a:p>
            <a:endParaRPr lang="en-GB" dirty="0"/>
          </a:p>
        </p:txBody>
      </p:sp>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1995" y="2023801"/>
            <a:ext cx="2854644" cy="2055344"/>
          </a:xfrm>
          <a:prstGeom prst="rect">
            <a:avLst/>
          </a:prstGeom>
        </p:spPr>
      </p:pic>
      <p:pic>
        <p:nvPicPr>
          <p:cNvPr id="5" name="Picture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5254" y="2013402"/>
            <a:ext cx="2766571" cy="1993121"/>
          </a:xfrm>
          <a:prstGeom prst="rect">
            <a:avLst/>
          </a:prstGeom>
        </p:spPr>
      </p:pic>
      <p:pic>
        <p:nvPicPr>
          <p:cNvPr id="6" name="Picture 5">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9463" y="1955123"/>
            <a:ext cx="2728995" cy="2051400"/>
          </a:xfrm>
          <a:prstGeom prst="rect">
            <a:avLst/>
          </a:prstGeom>
        </p:spPr>
      </p:pic>
      <p:pic>
        <p:nvPicPr>
          <p:cNvPr id="7" name="Picture 6">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4105" y="4288783"/>
            <a:ext cx="2730423" cy="1989843"/>
          </a:xfrm>
          <a:prstGeom prst="rect">
            <a:avLst/>
          </a:prstGeom>
        </p:spPr>
      </p:pic>
      <p:pic>
        <p:nvPicPr>
          <p:cNvPr id="8" name="Picture 7">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5254" y="4261681"/>
            <a:ext cx="2823268" cy="2044046"/>
          </a:xfrm>
          <a:prstGeom prst="rect">
            <a:avLst/>
          </a:prstGeom>
        </p:spPr>
      </p:pic>
      <p:pic>
        <p:nvPicPr>
          <p:cNvPr id="9" name="Picture 8">
            <a:hlinkClick r:id="rId14"/>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44733" y="4260146"/>
            <a:ext cx="2693725" cy="1935890"/>
          </a:xfrm>
          <a:prstGeom prst="rect">
            <a:avLst/>
          </a:prstGeom>
        </p:spPr>
      </p:pic>
      <p:pic>
        <p:nvPicPr>
          <p:cNvPr id="11" name="Picture 10">
            <a:hlinkClick r:id="rId16"/>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8730" y="2023801"/>
            <a:ext cx="2914650" cy="1994863"/>
          </a:xfrm>
          <a:prstGeom prst="rect">
            <a:avLst/>
          </a:prstGeom>
        </p:spPr>
      </p:pic>
      <p:pic>
        <p:nvPicPr>
          <p:cNvPr id="12" name="Picture 11">
            <a:hlinkClick r:id="rId18"/>
          </p:cNvPr>
          <p:cNvPicPr>
            <a:picLocks noChangeAspect="1"/>
          </p:cNvPicPr>
          <p:nvPr/>
        </p:nvPicPr>
        <p:blipFill rotWithShape="1">
          <a:blip r:embed="rId19"/>
          <a:srcRect l="8696" t="17755" r="30502" b="23812"/>
          <a:stretch/>
        </p:blipFill>
        <p:spPr>
          <a:xfrm>
            <a:off x="209549" y="4286427"/>
            <a:ext cx="3067051" cy="1657173"/>
          </a:xfrm>
          <a:prstGeom prst="rect">
            <a:avLst/>
          </a:prstGeom>
        </p:spPr>
      </p:pic>
      <p:sp>
        <p:nvSpPr>
          <p:cNvPr id="10" name="Rectangle 9">
            <a:extLst>
              <a:ext uri="{FF2B5EF4-FFF2-40B4-BE49-F238E27FC236}">
                <a16:creationId xmlns:a16="http://schemas.microsoft.com/office/drawing/2014/main" id="{763AB0D3-0AF7-4A46-A1C7-5104EE0030D0}"/>
              </a:ext>
            </a:extLst>
          </p:cNvPr>
          <p:cNvSpPr/>
          <p:nvPr/>
        </p:nvSpPr>
        <p:spPr>
          <a:xfrm>
            <a:off x="4434642" y="6427745"/>
            <a:ext cx="3583994" cy="369332"/>
          </a:xfrm>
          <a:prstGeom prst="rect">
            <a:avLst/>
          </a:prstGeom>
        </p:spPr>
        <p:txBody>
          <a:bodyPr wrap="none">
            <a:spAutoFit/>
          </a:bodyPr>
          <a:lstStyle/>
          <a:p>
            <a:r>
              <a:rPr lang="en-GB" dirty="0">
                <a:hlinkClick r:id="rId20"/>
              </a:rPr>
              <a:t>https://maddiesonline.blogspot.com/</a:t>
            </a:r>
            <a:endParaRPr lang="en-GB" dirty="0"/>
          </a:p>
        </p:txBody>
      </p:sp>
    </p:spTree>
    <p:custDataLst>
      <p:tags r:id="rId1"/>
    </p:custDataLst>
    <p:extLst>
      <p:ext uri="{BB962C8B-B14F-4D97-AF65-F5344CB8AC3E}">
        <p14:creationId xmlns:p14="http://schemas.microsoft.com/office/powerpoint/2010/main" val="520906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5AA4-5D89-4215-B92C-940CDE8D3532}"/>
              </a:ext>
            </a:extLst>
          </p:cNvPr>
          <p:cNvSpPr>
            <a:spLocks noGrp="1"/>
          </p:cNvSpPr>
          <p:nvPr>
            <p:ph type="title"/>
          </p:nvPr>
        </p:nvSpPr>
        <p:spPr/>
        <p:txBody>
          <a:bodyPr/>
          <a:lstStyle/>
          <a:p>
            <a:r>
              <a:rPr lang="en-GB" dirty="0"/>
              <a:t>Series 2 on Misinformation</a:t>
            </a:r>
          </a:p>
        </p:txBody>
      </p:sp>
      <p:pic>
        <p:nvPicPr>
          <p:cNvPr id="5" name="Content Placeholder 4">
            <a:extLst>
              <a:ext uri="{FF2B5EF4-FFF2-40B4-BE49-F238E27FC236}">
                <a16:creationId xmlns:a16="http://schemas.microsoft.com/office/drawing/2014/main" id="{29F184B6-0A28-4E4D-9210-CFC3A012B547}"/>
              </a:ext>
            </a:extLst>
          </p:cNvPr>
          <p:cNvPicPr>
            <a:picLocks noGrp="1" noChangeAspect="1"/>
          </p:cNvPicPr>
          <p:nvPr>
            <p:ph sz="quarter" idx="13"/>
          </p:nvPr>
        </p:nvPicPr>
        <p:blipFill>
          <a:blip r:embed="rId3"/>
          <a:stretch>
            <a:fillRect/>
          </a:stretch>
        </p:blipFill>
        <p:spPr>
          <a:xfrm>
            <a:off x="6075824" y="2003686"/>
            <a:ext cx="6116176" cy="3503035"/>
          </a:xfrm>
        </p:spPr>
      </p:pic>
      <p:pic>
        <p:nvPicPr>
          <p:cNvPr id="7" name="Picture 6">
            <a:extLst>
              <a:ext uri="{FF2B5EF4-FFF2-40B4-BE49-F238E27FC236}">
                <a16:creationId xmlns:a16="http://schemas.microsoft.com/office/drawing/2014/main" id="{23CD82E1-3626-4522-AB80-F0DF15934F4F}"/>
              </a:ext>
            </a:extLst>
          </p:cNvPr>
          <p:cNvPicPr>
            <a:picLocks noChangeAspect="1"/>
          </p:cNvPicPr>
          <p:nvPr/>
        </p:nvPicPr>
        <p:blipFill>
          <a:blip r:embed="rId4"/>
          <a:stretch>
            <a:fillRect/>
          </a:stretch>
        </p:blipFill>
        <p:spPr>
          <a:xfrm>
            <a:off x="0" y="2003686"/>
            <a:ext cx="6949440" cy="3503035"/>
          </a:xfrm>
          <a:prstGeom prst="rect">
            <a:avLst/>
          </a:prstGeom>
        </p:spPr>
      </p:pic>
      <p:sp>
        <p:nvSpPr>
          <p:cNvPr id="8" name="Rectangle 7">
            <a:extLst>
              <a:ext uri="{FF2B5EF4-FFF2-40B4-BE49-F238E27FC236}">
                <a16:creationId xmlns:a16="http://schemas.microsoft.com/office/drawing/2014/main" id="{22CE67BA-286F-41E8-BAE6-16E3282BD417}"/>
              </a:ext>
            </a:extLst>
          </p:cNvPr>
          <p:cNvSpPr/>
          <p:nvPr/>
        </p:nvSpPr>
        <p:spPr>
          <a:xfrm>
            <a:off x="4304003" y="6088118"/>
            <a:ext cx="3583994" cy="369332"/>
          </a:xfrm>
          <a:prstGeom prst="rect">
            <a:avLst/>
          </a:prstGeom>
        </p:spPr>
        <p:txBody>
          <a:bodyPr wrap="none">
            <a:spAutoFit/>
          </a:bodyPr>
          <a:lstStyle/>
          <a:p>
            <a:r>
              <a:rPr lang="en-GB" dirty="0">
                <a:hlinkClick r:id="rId5"/>
              </a:rPr>
              <a:t>https://maddiesonline.blogspot.com/</a:t>
            </a:r>
            <a:endParaRPr lang="en-GB" dirty="0"/>
          </a:p>
        </p:txBody>
      </p:sp>
    </p:spTree>
    <p:extLst>
      <p:ext uri="{BB962C8B-B14F-4D97-AF65-F5344CB8AC3E}">
        <p14:creationId xmlns:p14="http://schemas.microsoft.com/office/powerpoint/2010/main" val="159015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780B3-6250-4D31-B7C5-F68BC2E120F8}"/>
              </a:ext>
            </a:extLst>
          </p:cNvPr>
          <p:cNvSpPr>
            <a:spLocks noGrp="1"/>
          </p:cNvSpPr>
          <p:nvPr>
            <p:ph sz="quarter" idx="13"/>
          </p:nvPr>
        </p:nvSpPr>
        <p:spPr>
          <a:xfrm>
            <a:off x="940992" y="3066510"/>
            <a:ext cx="10363826" cy="3424107"/>
          </a:xfrm>
        </p:spPr>
        <p:txBody>
          <a:bodyPr>
            <a:normAutofit lnSpcReduction="10000"/>
          </a:bodyPr>
          <a:lstStyle/>
          <a:p>
            <a:pPr marL="0" indent="0">
              <a:buNone/>
            </a:pPr>
            <a:r>
              <a:rPr lang="en-GB" sz="2400" dirty="0"/>
              <a:t> </a:t>
            </a:r>
            <a:r>
              <a:rPr lang="en-GB" sz="2400" u="sng" dirty="0">
                <a:hlinkClick r:id="rId4"/>
              </a:rPr>
              <a:t>https://maddiesonline.blogspot.com/</a:t>
            </a:r>
            <a:endParaRPr lang="en-GB" sz="2400" dirty="0"/>
          </a:p>
          <a:p>
            <a:r>
              <a:rPr lang="en-GB" sz="2400" dirty="0"/>
              <a:t>If you are interested in using the series in your school or library please get in touch directly with Dina via </a:t>
            </a:r>
            <a:r>
              <a:rPr lang="en-GB" sz="2400" u="sng" dirty="0">
                <a:hlinkClick r:id="rId5"/>
              </a:rPr>
              <a:t>k.martzoukou@rgu.ac.uk</a:t>
            </a:r>
            <a:r>
              <a:rPr lang="en-GB" sz="2400" dirty="0"/>
              <a:t>. Twitter @</a:t>
            </a:r>
            <a:r>
              <a:rPr lang="en-GB" sz="2400" dirty="0" err="1"/>
              <a:t>MaddiesOnline</a:t>
            </a:r>
            <a:r>
              <a:rPr lang="en-GB" sz="2400" dirty="0"/>
              <a:t> </a:t>
            </a:r>
          </a:p>
          <a:p>
            <a:endParaRPr lang="en-GB" sz="2400" dirty="0"/>
          </a:p>
          <a:p>
            <a:r>
              <a:rPr lang="en-GB" sz="2400" dirty="0"/>
              <a:t>A short anonymous </a:t>
            </a:r>
            <a:r>
              <a:rPr lang="en-GB" sz="2400" u="sng" dirty="0">
                <a:hlinkClick r:id="rId6"/>
              </a:rPr>
              <a:t>evaluation questionnaire </a:t>
            </a:r>
            <a:r>
              <a:rPr lang="en-GB" sz="2400" dirty="0"/>
              <a:t> </a:t>
            </a:r>
          </a:p>
          <a:p>
            <a:endParaRPr lang="en-GB" sz="2400" dirty="0"/>
          </a:p>
          <a:p>
            <a:pPr lvl="1"/>
            <a:r>
              <a:rPr lang="en-GB" sz="2400" dirty="0"/>
              <a:t>understand whether the tool was useful </a:t>
            </a:r>
          </a:p>
          <a:p>
            <a:pPr lvl="1"/>
            <a:r>
              <a:rPr lang="en-GB" sz="2400" dirty="0"/>
              <a:t>design new episodes of interest.</a:t>
            </a:r>
          </a:p>
          <a:p>
            <a:endParaRPr lang="en-GB" dirty="0"/>
          </a:p>
          <a:p>
            <a:endParaRPr lang="en-GB" dirty="0"/>
          </a:p>
        </p:txBody>
      </p:sp>
      <p:grpSp>
        <p:nvGrpSpPr>
          <p:cNvPr id="4" name="Group 3">
            <a:extLst>
              <a:ext uri="{FF2B5EF4-FFF2-40B4-BE49-F238E27FC236}">
                <a16:creationId xmlns:a16="http://schemas.microsoft.com/office/drawing/2014/main" id="{99B2CAC9-3C21-46D4-BE20-61A768B346D4}"/>
              </a:ext>
            </a:extLst>
          </p:cNvPr>
          <p:cNvGrpSpPr/>
          <p:nvPr/>
        </p:nvGrpSpPr>
        <p:grpSpPr>
          <a:xfrm>
            <a:off x="1180787" y="391926"/>
            <a:ext cx="9829800" cy="1975166"/>
            <a:chOff x="0" y="0"/>
            <a:chExt cx="6103620" cy="1090930"/>
          </a:xfrm>
        </p:grpSpPr>
        <p:grpSp>
          <p:nvGrpSpPr>
            <p:cNvPr id="5" name="Group 4">
              <a:extLst>
                <a:ext uri="{FF2B5EF4-FFF2-40B4-BE49-F238E27FC236}">
                  <a16:creationId xmlns:a16="http://schemas.microsoft.com/office/drawing/2014/main" id="{902C7114-8F1D-4615-9636-B4106FFD2242}"/>
                </a:ext>
              </a:extLst>
            </p:cNvPr>
            <p:cNvGrpSpPr/>
            <p:nvPr/>
          </p:nvGrpSpPr>
          <p:grpSpPr>
            <a:xfrm>
              <a:off x="0" y="0"/>
              <a:ext cx="4469130" cy="1090930"/>
              <a:chOff x="0" y="0"/>
              <a:chExt cx="4469130" cy="1090930"/>
            </a:xfrm>
          </p:grpSpPr>
          <p:pic>
            <p:nvPicPr>
              <p:cNvPr id="7" name="Picture 6" descr="https://1.bp.blogspot.com/-gJ3o1rxOrzM/XX_WQUVv7SI/AAAAAAAArog/yGeA1DcY6ZAr6TzWZfqwyZV0M1paIwsIwCPcBGAYYCw/s320/Mr%2BAndy.jpg">
                <a:hlinkClick r:id="rId7"/>
                <a:extLst>
                  <a:ext uri="{FF2B5EF4-FFF2-40B4-BE49-F238E27FC236}">
                    <a16:creationId xmlns:a16="http://schemas.microsoft.com/office/drawing/2014/main" id="{FBFC1AED-4E84-43E8-BB60-F694E60A0DD6}"/>
                  </a:ext>
                </a:extLst>
              </p:cNvPr>
              <p:cNvPicPr>
                <a:picLocks noChangeAspect="1"/>
              </p:cNvPicPr>
              <p:nvPr/>
            </p:nvPicPr>
            <p:blipFill rotWithShape="1">
              <a:blip r:embed="rId8">
                <a:extLst>
                  <a:ext uri="{28A0092B-C50C-407E-A947-70E740481C1C}">
                    <a14:useLocalDpi xmlns:a14="http://schemas.microsoft.com/office/drawing/2010/main" val="0"/>
                  </a:ext>
                </a:extLst>
              </a:blip>
              <a:srcRect l="5415" t="9033" r="20326"/>
              <a:stretch/>
            </p:blipFill>
            <p:spPr bwMode="auto">
              <a:xfrm>
                <a:off x="1562100" y="9525"/>
                <a:ext cx="1473200" cy="1081405"/>
              </a:xfrm>
              <a:prstGeom prst="rect">
                <a:avLst/>
              </a:prstGeom>
              <a:noFill/>
              <a:ln>
                <a:noFill/>
              </a:ln>
              <a:extLst>
                <a:ext uri="{53640926-AAD7-44D8-BBD7-CCE9431645EC}">
                  <a14:shadowObscured xmlns:a14="http://schemas.microsoft.com/office/drawing/2010/main"/>
                </a:ext>
              </a:extLst>
            </p:spPr>
          </p:pic>
          <p:pic>
            <p:nvPicPr>
              <p:cNvPr id="8" name="Picture 7" descr="https://1.bp.blogspot.com/-o-NbfnwJQs4/XX_WoHpqECI/AAAAAAAArpA/DdWX4bJ2g9kHV3_r9GwiIR0q_QvbMBHIgCPcBGAYYCw/s320/Betty3.jpg">
                <a:hlinkClick r:id="rId9"/>
                <a:extLst>
                  <a:ext uri="{FF2B5EF4-FFF2-40B4-BE49-F238E27FC236}">
                    <a16:creationId xmlns:a16="http://schemas.microsoft.com/office/drawing/2014/main" id="{23635025-B79F-496A-9F14-9D2ED4A03DD6}"/>
                  </a:ext>
                </a:extLst>
              </p:cNvPr>
              <p:cNvPicPr>
                <a:picLocks noChangeAspect="1"/>
              </p:cNvPicPr>
              <p:nvPr/>
            </p:nvPicPr>
            <p:blipFill rotWithShape="1">
              <a:blip r:embed="rId10">
                <a:extLst>
                  <a:ext uri="{28A0092B-C50C-407E-A947-70E740481C1C}">
                    <a14:useLocalDpi xmlns:a14="http://schemas.microsoft.com/office/drawing/2010/main" val="0"/>
                  </a:ext>
                </a:extLst>
              </a:blip>
              <a:srcRect l="19124" t="9008"/>
              <a:stretch/>
            </p:blipFill>
            <p:spPr bwMode="auto">
              <a:xfrm>
                <a:off x="0" y="9525"/>
                <a:ext cx="1546860" cy="1078230"/>
              </a:xfrm>
              <a:prstGeom prst="rect">
                <a:avLst/>
              </a:prstGeom>
              <a:noFill/>
              <a:ln>
                <a:noFill/>
              </a:ln>
              <a:extLst>
                <a:ext uri="{53640926-AAD7-44D8-BBD7-CCE9431645EC}">
                  <a14:shadowObscured xmlns:a14="http://schemas.microsoft.com/office/drawing/2010/main"/>
                </a:ext>
              </a:extLst>
            </p:spPr>
          </p:pic>
          <p:pic>
            <p:nvPicPr>
              <p:cNvPr id="9" name="Picture 8" descr="https://1.bp.blogspot.com/-Psz-1Fv6rKY/XX_cufbYwKI/AAAAAAAArqQ/20InKGQIdoA2C3ACHiZBSD0GS2ab5W8_wCNcBGAsYHQ/s320/Miss%2BMason.jpg">
                <a:hlinkClick r:id="rId11"/>
                <a:extLst>
                  <a:ext uri="{FF2B5EF4-FFF2-40B4-BE49-F238E27FC236}">
                    <a16:creationId xmlns:a16="http://schemas.microsoft.com/office/drawing/2014/main" id="{058B9C59-A879-4492-85BB-C79954DA8B2E}"/>
                  </a:ext>
                </a:extLst>
              </p:cNvPr>
              <p:cNvPicPr>
                <a:picLocks noChangeAspect="1"/>
              </p:cNvPicPr>
              <p:nvPr/>
            </p:nvPicPr>
            <p:blipFill rotWithShape="1">
              <a:blip r:embed="rId12">
                <a:extLst>
                  <a:ext uri="{28A0092B-C50C-407E-A947-70E740481C1C}">
                    <a14:useLocalDpi xmlns:a14="http://schemas.microsoft.com/office/drawing/2010/main" val="0"/>
                  </a:ext>
                </a:extLst>
              </a:blip>
              <a:srcRect l="34300"/>
              <a:stretch/>
            </p:blipFill>
            <p:spPr bwMode="auto">
              <a:xfrm>
                <a:off x="3057525" y="0"/>
                <a:ext cx="1411605" cy="1089660"/>
              </a:xfrm>
              <a:prstGeom prst="rect">
                <a:avLst/>
              </a:prstGeom>
              <a:noFill/>
              <a:ln>
                <a:noFill/>
              </a:ln>
              <a:extLst>
                <a:ext uri="{53640926-AAD7-44D8-BBD7-CCE9431645EC}">
                  <a14:shadowObscured xmlns:a14="http://schemas.microsoft.com/office/drawing/2010/main"/>
                </a:ext>
              </a:extLst>
            </p:spPr>
          </p:pic>
        </p:grpSp>
        <p:pic>
          <p:nvPicPr>
            <p:cNvPr id="6" name="Picture 5" descr="https://1.bp.blogspot.com/-lsiXeFj8tAw/XXAZO7J-AnI/AAAAAAAArjY/d7SJ0DOp01Q8yP0znW8_O_4y0Uw4g3POgCPcBGAYYCw/s320/IFLA%2Bfake%2Bnews.jpg">
              <a:hlinkClick r:id="rId13"/>
              <a:extLst>
                <a:ext uri="{FF2B5EF4-FFF2-40B4-BE49-F238E27FC236}">
                  <a16:creationId xmlns:a16="http://schemas.microsoft.com/office/drawing/2014/main" id="{12949FEE-3DEC-4562-A0EC-2ABDB85ED703}"/>
                </a:ext>
              </a:extLst>
            </p:cNvPr>
            <p:cNvPicPr>
              <a:picLocks noChangeAspect="1"/>
            </p:cNvPicPr>
            <p:nvPr/>
          </p:nvPicPr>
          <p:blipFill rotWithShape="1">
            <a:blip r:embed="rId14">
              <a:extLst>
                <a:ext uri="{28A0092B-C50C-407E-A947-70E740481C1C}">
                  <a14:useLocalDpi xmlns:a14="http://schemas.microsoft.com/office/drawing/2010/main" val="0"/>
                </a:ext>
              </a:extLst>
            </a:blip>
            <a:srcRect l="12303" t="963" r="11768" b="7656"/>
            <a:stretch/>
          </p:blipFill>
          <p:spPr bwMode="auto">
            <a:xfrm>
              <a:off x="4486275" y="0"/>
              <a:ext cx="1617345" cy="1087755"/>
            </a:xfrm>
            <a:prstGeom prst="rect">
              <a:avLst/>
            </a:prstGeom>
            <a:noFill/>
            <a:ln>
              <a:noFill/>
            </a:ln>
            <a:extLst>
              <a:ext uri="{53640926-AAD7-44D8-BBD7-CCE9431645EC}">
                <a14:shadowObscured xmlns:a14="http://schemas.microsoft.com/office/drawing/2010/main"/>
              </a:ext>
            </a:extLst>
          </p:spPr>
        </p:pic>
      </p:grpSp>
      <p:pic>
        <p:nvPicPr>
          <p:cNvPr id="10" name="Picture 9">
            <a:hlinkClick r:id="rId15"/>
            <a:extLst>
              <a:ext uri="{FF2B5EF4-FFF2-40B4-BE49-F238E27FC236}">
                <a16:creationId xmlns:a16="http://schemas.microsoft.com/office/drawing/2014/main" id="{9CB88B54-DF85-4DCB-9526-2510229FC0A2}"/>
              </a:ext>
            </a:extLst>
          </p:cNvPr>
          <p:cNvPicPr>
            <a:picLocks noChangeAspect="1"/>
          </p:cNvPicPr>
          <p:nvPr/>
        </p:nvPicPr>
        <p:blipFill rotWithShape="1">
          <a:blip r:embed="rId16"/>
          <a:srcRect l="10809" t="19608" r="42757" b="20980"/>
          <a:stretch/>
        </p:blipFill>
        <p:spPr>
          <a:xfrm>
            <a:off x="7732804" y="4629083"/>
            <a:ext cx="2552386" cy="1836991"/>
          </a:xfrm>
          <a:prstGeom prst="rect">
            <a:avLst/>
          </a:prstGeom>
        </p:spPr>
      </p:pic>
    </p:spTree>
    <p:custDataLst>
      <p:tags r:id="rId1"/>
    </p:custDataLst>
    <p:extLst>
      <p:ext uri="{BB962C8B-B14F-4D97-AF65-F5344CB8AC3E}">
        <p14:creationId xmlns:p14="http://schemas.microsoft.com/office/powerpoint/2010/main" val="230093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Areas for PUBLIC librarians</a:t>
            </a:r>
          </a:p>
        </p:txBody>
      </p:sp>
      <p:sp>
        <p:nvSpPr>
          <p:cNvPr id="3" name="Content Placeholder 2"/>
          <p:cNvSpPr>
            <a:spLocks noGrp="1"/>
          </p:cNvSpPr>
          <p:nvPr>
            <p:ph sz="quarter" idx="13"/>
          </p:nvPr>
        </p:nvSpPr>
        <p:spPr>
          <a:xfrm>
            <a:off x="572201" y="2379650"/>
            <a:ext cx="7244961" cy="3796462"/>
          </a:xfrm>
        </p:spPr>
        <p:txBody>
          <a:bodyPr>
            <a:normAutofit fontScale="62500" lnSpcReduction="20000"/>
          </a:bodyPr>
          <a:lstStyle/>
          <a:p>
            <a:pPr lvl="1"/>
            <a:r>
              <a:rPr lang="en-GB" sz="2800" dirty="0"/>
              <a:t>Clearly </a:t>
            </a:r>
            <a:r>
              <a:rPr lang="en-GB" sz="2800" b="1" dirty="0"/>
              <a:t>define</a:t>
            </a:r>
            <a:r>
              <a:rPr lang="en-GB" sz="2800" dirty="0"/>
              <a:t> your digital citizenship </a:t>
            </a:r>
            <a:r>
              <a:rPr lang="en-GB" sz="2800" b="1" dirty="0"/>
              <a:t>role </a:t>
            </a:r>
          </a:p>
          <a:p>
            <a:pPr lvl="1"/>
            <a:r>
              <a:rPr lang="en-GB" sz="2800" dirty="0"/>
              <a:t>Make greater efforts to </a:t>
            </a:r>
            <a:r>
              <a:rPr lang="en-GB" sz="2800" b="1" dirty="0"/>
              <a:t>engage</a:t>
            </a:r>
            <a:r>
              <a:rPr lang="en-GB" sz="2800" dirty="0"/>
              <a:t> families in digital citizenship initiatives/ work (create your own initiatives!)</a:t>
            </a:r>
          </a:p>
          <a:p>
            <a:pPr lvl="1"/>
            <a:r>
              <a:rPr lang="en-GB" sz="2800" b="1" dirty="0"/>
              <a:t>Make a case</a:t>
            </a:r>
            <a:r>
              <a:rPr lang="en-GB" sz="2800" dirty="0"/>
              <a:t> for creating a Digital Officer post in schools (and be the one!)</a:t>
            </a:r>
          </a:p>
          <a:p>
            <a:pPr lvl="1"/>
            <a:r>
              <a:rPr lang="en-GB" sz="2800" b="1" dirty="0"/>
              <a:t>Design</a:t>
            </a:r>
            <a:r>
              <a:rPr lang="en-GB" sz="2800" dirty="0"/>
              <a:t> and </a:t>
            </a:r>
            <a:r>
              <a:rPr lang="en-GB" sz="2800" b="1" dirty="0"/>
              <a:t>promote</a:t>
            </a:r>
            <a:r>
              <a:rPr lang="en-GB" sz="2800" dirty="0"/>
              <a:t> learning opportunities and interesting resources to schools and families</a:t>
            </a:r>
          </a:p>
          <a:p>
            <a:pPr lvl="1"/>
            <a:r>
              <a:rPr lang="en-GB" sz="2800" b="1" dirty="0"/>
              <a:t>Monitor</a:t>
            </a:r>
            <a:r>
              <a:rPr lang="en-GB" sz="2800" dirty="0"/>
              <a:t> emerging trends and research</a:t>
            </a:r>
          </a:p>
          <a:p>
            <a:pPr lvl="1"/>
            <a:r>
              <a:rPr lang="en-GB" sz="2800" b="1" dirty="0"/>
              <a:t>Identify</a:t>
            </a:r>
            <a:r>
              <a:rPr lang="en-GB" sz="2800" dirty="0"/>
              <a:t> and </a:t>
            </a:r>
            <a:r>
              <a:rPr lang="en-GB" sz="2800" b="1" dirty="0"/>
              <a:t>curate</a:t>
            </a:r>
            <a:r>
              <a:rPr lang="en-GB" sz="2800" dirty="0"/>
              <a:t> resources</a:t>
            </a:r>
          </a:p>
          <a:p>
            <a:pPr lvl="1"/>
            <a:r>
              <a:rPr lang="en-GB" sz="2800" b="1" dirty="0"/>
              <a:t>Conduct</a:t>
            </a:r>
            <a:r>
              <a:rPr lang="en-GB" sz="2800" dirty="0"/>
              <a:t> your own </a:t>
            </a:r>
            <a:r>
              <a:rPr lang="en-GB" sz="2800" b="1" dirty="0"/>
              <a:t>research</a:t>
            </a:r>
            <a:r>
              <a:rPr lang="en-GB" sz="2800" dirty="0"/>
              <a:t> within context to better understand values, attitudes, skills.</a:t>
            </a:r>
          </a:p>
          <a:p>
            <a:pPr lvl="1"/>
            <a:r>
              <a:rPr lang="en-GB" sz="2800" dirty="0"/>
              <a:t>Do not reinvent the wheel – </a:t>
            </a:r>
            <a:r>
              <a:rPr lang="en-GB" sz="2800" b="1" dirty="0"/>
              <a:t>work together </a:t>
            </a:r>
            <a:r>
              <a:rPr lang="en-GB" sz="2800" dirty="0"/>
              <a:t>with other public libraries and schools to create playful, flexible, open learning in collaboration</a:t>
            </a:r>
          </a:p>
          <a:p>
            <a:pPr lvl="1"/>
            <a:r>
              <a:rPr lang="en-GB" sz="2800" dirty="0"/>
              <a:t>Promote your activities via national and global events (e.g. UNESCO Global Media &amp; Information Literacy week, UK Safer Internet Week) </a:t>
            </a:r>
          </a:p>
          <a:p>
            <a:pPr lvl="1"/>
            <a:r>
              <a:rPr lang="en-GB" sz="2800" b="1" dirty="0">
                <a:solidFill>
                  <a:srgbClr val="7030A0"/>
                </a:solidFill>
              </a:rPr>
              <a:t>Help to add more to these recommendations! </a:t>
            </a:r>
          </a:p>
        </p:txBody>
      </p:sp>
      <p:pic>
        <p:nvPicPr>
          <p:cNvPr id="4" name="Picture 3"/>
          <p:cNvPicPr>
            <a:picLocks noChangeAspect="1"/>
          </p:cNvPicPr>
          <p:nvPr/>
        </p:nvPicPr>
        <p:blipFill>
          <a:blip r:embed="rId4"/>
          <a:stretch>
            <a:fillRect/>
          </a:stretch>
        </p:blipFill>
        <p:spPr>
          <a:xfrm>
            <a:off x="8629650" y="0"/>
            <a:ext cx="3562350" cy="2379650"/>
          </a:xfrm>
          <a:prstGeom prst="rect">
            <a:avLst/>
          </a:prstGeom>
        </p:spPr>
      </p:pic>
      <p:sp>
        <p:nvSpPr>
          <p:cNvPr id="5" name="Rectangle 4"/>
          <p:cNvSpPr/>
          <p:nvPr/>
        </p:nvSpPr>
        <p:spPr>
          <a:xfrm>
            <a:off x="8350624" y="2379650"/>
            <a:ext cx="3841376" cy="246221"/>
          </a:xfrm>
          <a:prstGeom prst="rect">
            <a:avLst/>
          </a:prstGeom>
        </p:spPr>
        <p:txBody>
          <a:bodyPr wrap="square">
            <a:spAutoFit/>
          </a:bodyPr>
          <a:lstStyle/>
          <a:p>
            <a:r>
              <a:rPr lang="en-GB" sz="1000" dirty="0"/>
              <a:t>Photo by: Alexander </a:t>
            </a:r>
            <a:r>
              <a:rPr lang="en-GB" sz="1000" dirty="0" err="1"/>
              <a:t>Dummer</a:t>
            </a:r>
            <a:r>
              <a:rPr lang="en-GB" sz="1000" dirty="0"/>
              <a:t> https://unsplash.com/photos/UH-xs-FizTk</a:t>
            </a:r>
          </a:p>
        </p:txBody>
      </p:sp>
      <p:pic>
        <p:nvPicPr>
          <p:cNvPr id="7" name="Picture 6">
            <a:extLst>
              <a:ext uri="{FF2B5EF4-FFF2-40B4-BE49-F238E27FC236}">
                <a16:creationId xmlns:a16="http://schemas.microsoft.com/office/drawing/2014/main" id="{187DD12E-E9CA-4D83-BA65-27338319BE70}"/>
              </a:ext>
            </a:extLst>
          </p:cNvPr>
          <p:cNvPicPr>
            <a:picLocks noChangeAspect="1"/>
          </p:cNvPicPr>
          <p:nvPr/>
        </p:nvPicPr>
        <p:blipFill rotWithShape="1">
          <a:blip r:embed="rId5"/>
          <a:srcRect t="6274" b="11373"/>
          <a:stretch/>
        </p:blipFill>
        <p:spPr>
          <a:xfrm>
            <a:off x="7817162" y="2732721"/>
            <a:ext cx="4374838" cy="2026579"/>
          </a:xfrm>
          <a:prstGeom prst="rect">
            <a:avLst/>
          </a:prstGeom>
        </p:spPr>
      </p:pic>
      <p:pic>
        <p:nvPicPr>
          <p:cNvPr id="8" name="Picture 7">
            <a:extLst>
              <a:ext uri="{FF2B5EF4-FFF2-40B4-BE49-F238E27FC236}">
                <a16:creationId xmlns:a16="http://schemas.microsoft.com/office/drawing/2014/main" id="{99E5FA58-FEA3-4377-A7D3-D015CDCAC273}"/>
              </a:ext>
            </a:extLst>
          </p:cNvPr>
          <p:cNvPicPr>
            <a:picLocks noChangeAspect="1"/>
          </p:cNvPicPr>
          <p:nvPr/>
        </p:nvPicPr>
        <p:blipFill rotWithShape="1">
          <a:blip r:embed="rId6"/>
          <a:srcRect l="10368" t="5687" r="10883" b="11764"/>
          <a:stretch/>
        </p:blipFill>
        <p:spPr>
          <a:xfrm>
            <a:off x="7817162" y="4866150"/>
            <a:ext cx="4374837" cy="1864067"/>
          </a:xfrm>
          <a:prstGeom prst="rect">
            <a:avLst/>
          </a:prstGeom>
        </p:spPr>
      </p:pic>
    </p:spTree>
    <p:custDataLst>
      <p:tags r:id="rId1"/>
    </p:custDataLst>
    <p:extLst>
      <p:ext uri="{BB962C8B-B14F-4D97-AF65-F5344CB8AC3E}">
        <p14:creationId xmlns:p14="http://schemas.microsoft.com/office/powerpoint/2010/main" val="2775741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113C-C72D-4D8E-A614-8132D3AC91AE}"/>
              </a:ext>
            </a:extLst>
          </p:cNvPr>
          <p:cNvSpPr>
            <a:spLocks noGrp="1"/>
          </p:cNvSpPr>
          <p:nvPr>
            <p:ph type="ctrTitle"/>
          </p:nvPr>
        </p:nvSpPr>
        <p:spPr>
          <a:xfrm>
            <a:off x="5921639" y="1403120"/>
            <a:ext cx="6035040" cy="2227048"/>
          </a:xfrm>
        </p:spPr>
        <p:txBody>
          <a:bodyPr>
            <a:normAutofit/>
          </a:bodyPr>
          <a:lstStyle/>
          <a:p>
            <a:r>
              <a:rPr lang="en-GB" sz="3600" b="1" dirty="0"/>
              <a:t>The role of the public library as an enabler of accessible and inclusive information Literacy</a:t>
            </a:r>
            <a:endParaRPr lang="en-GB" dirty="0"/>
          </a:p>
        </p:txBody>
      </p:sp>
      <p:sp>
        <p:nvSpPr>
          <p:cNvPr id="3" name="Subtitle 2">
            <a:extLst>
              <a:ext uri="{FF2B5EF4-FFF2-40B4-BE49-F238E27FC236}">
                <a16:creationId xmlns:a16="http://schemas.microsoft.com/office/drawing/2014/main" id="{A7AF9A71-A30A-46E1-A285-7C44362ED123}"/>
              </a:ext>
            </a:extLst>
          </p:cNvPr>
          <p:cNvSpPr>
            <a:spLocks noGrp="1"/>
          </p:cNvSpPr>
          <p:nvPr>
            <p:ph type="subTitle" idx="1"/>
          </p:nvPr>
        </p:nvSpPr>
        <p:spPr>
          <a:xfrm>
            <a:off x="8394192" y="4679792"/>
            <a:ext cx="3797808" cy="2328600"/>
          </a:xfrm>
        </p:spPr>
        <p:txBody>
          <a:bodyPr>
            <a:normAutofit/>
          </a:bodyPr>
          <a:lstStyle/>
          <a:p>
            <a:r>
              <a:rPr lang="en-GB" sz="2200" dirty="0"/>
              <a:t>Dr Konstantina Martzoukou</a:t>
            </a:r>
          </a:p>
          <a:p>
            <a:r>
              <a:rPr lang="en-GB" sz="2200" dirty="0"/>
              <a:t>Teaching Excellence Fellow - Robert Gordon University</a:t>
            </a:r>
          </a:p>
          <a:p>
            <a:r>
              <a:rPr lang="en-GB" sz="2200" dirty="0"/>
              <a:t>E: </a:t>
            </a:r>
            <a:r>
              <a:rPr lang="en-GB" sz="2200" dirty="0">
                <a:hlinkClick r:id="rId4"/>
              </a:rPr>
              <a:t>k.martzoukou@rgu.ac.uk</a:t>
            </a:r>
            <a:r>
              <a:rPr lang="en-GB" sz="2200" dirty="0"/>
              <a:t>     @</a:t>
            </a:r>
            <a:r>
              <a:rPr lang="en-GB" sz="2200" dirty="0" err="1"/>
              <a:t>Dinamartz</a:t>
            </a:r>
            <a:r>
              <a:rPr lang="en-GB" sz="2200" dirty="0"/>
              <a:t>      @</a:t>
            </a:r>
            <a:r>
              <a:rPr lang="en-GB" sz="2200" dirty="0" err="1"/>
              <a:t>OneHEMindsets</a:t>
            </a:r>
            <a:endParaRPr lang="en-GB" sz="2200" dirty="0"/>
          </a:p>
          <a:p>
            <a:endParaRPr lang="en-GB" dirty="0"/>
          </a:p>
        </p:txBody>
      </p:sp>
      <p:pic>
        <p:nvPicPr>
          <p:cNvPr id="15" name="Picture 14">
            <a:extLst>
              <a:ext uri="{FF2B5EF4-FFF2-40B4-BE49-F238E27FC236}">
                <a16:creationId xmlns:a16="http://schemas.microsoft.com/office/drawing/2014/main" id="{EF13CA0F-EE1F-4915-A186-8EC5E847805A}"/>
              </a:ext>
            </a:extLst>
          </p:cNvPr>
          <p:cNvPicPr>
            <a:picLocks noChangeAspect="1"/>
          </p:cNvPicPr>
          <p:nvPr/>
        </p:nvPicPr>
        <p:blipFill>
          <a:blip r:embed="rId5"/>
          <a:stretch>
            <a:fillRect/>
          </a:stretch>
        </p:blipFill>
        <p:spPr>
          <a:xfrm>
            <a:off x="0" y="0"/>
            <a:ext cx="6422410" cy="6858000"/>
          </a:xfrm>
          <a:prstGeom prst="rect">
            <a:avLst/>
          </a:prstGeom>
        </p:spPr>
      </p:pic>
      <p:pic>
        <p:nvPicPr>
          <p:cNvPr id="6" name="Picture 5">
            <a:extLst>
              <a:ext uri="{FF2B5EF4-FFF2-40B4-BE49-F238E27FC236}">
                <a16:creationId xmlns:a16="http://schemas.microsoft.com/office/drawing/2014/main" id="{ECA9E7E0-5C47-4FDE-8EF4-582F8F74E1B6}"/>
              </a:ext>
            </a:extLst>
          </p:cNvPr>
          <p:cNvPicPr>
            <a:picLocks noChangeAspect="1"/>
          </p:cNvPicPr>
          <p:nvPr/>
        </p:nvPicPr>
        <p:blipFill>
          <a:blip r:embed="rId6"/>
          <a:stretch>
            <a:fillRect/>
          </a:stretch>
        </p:blipFill>
        <p:spPr>
          <a:xfrm>
            <a:off x="5645108" y="5613712"/>
            <a:ext cx="2749084" cy="1179400"/>
          </a:xfrm>
          <a:prstGeom prst="rect">
            <a:avLst/>
          </a:prstGeom>
        </p:spPr>
      </p:pic>
    </p:spTree>
    <p:custDataLst>
      <p:tags r:id="rId1"/>
    </p:custDataLst>
    <p:extLst>
      <p:ext uri="{BB962C8B-B14F-4D97-AF65-F5344CB8AC3E}">
        <p14:creationId xmlns:p14="http://schemas.microsoft.com/office/powerpoint/2010/main" val="2309512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Resources</a:t>
            </a:r>
          </a:p>
        </p:txBody>
      </p:sp>
      <p:sp>
        <p:nvSpPr>
          <p:cNvPr id="3" name="Content Placeholder 2"/>
          <p:cNvSpPr>
            <a:spLocks noGrp="1"/>
          </p:cNvSpPr>
          <p:nvPr>
            <p:ph sz="quarter" idx="13"/>
          </p:nvPr>
        </p:nvSpPr>
        <p:spPr>
          <a:xfrm>
            <a:off x="464439" y="1714500"/>
            <a:ext cx="10839450" cy="5143500"/>
          </a:xfrm>
        </p:spPr>
        <p:txBody>
          <a:bodyPr>
            <a:normAutofit/>
          </a:bodyPr>
          <a:lstStyle/>
          <a:p>
            <a:pPr lvl="1"/>
            <a:r>
              <a:rPr lang="en-GB" sz="1900" b="1" dirty="0"/>
              <a:t>EU Kids Online: </a:t>
            </a:r>
            <a:r>
              <a:rPr lang="en-GB" sz="1900" dirty="0"/>
              <a:t>a multinational research network, funded by the EC’s Better Internet for Kids programme </a:t>
            </a:r>
            <a:r>
              <a:rPr lang="en-GB" sz="1900" dirty="0">
                <a:hlinkClick r:id="rId4"/>
              </a:rPr>
              <a:t>http://www.lse.ac.uk/media-and-communications/research/research-projects/eu-kids-online</a:t>
            </a:r>
            <a:endParaRPr lang="en-GB" sz="1900" dirty="0"/>
          </a:p>
          <a:p>
            <a:pPr lvl="1"/>
            <a:r>
              <a:rPr lang="en-GB" sz="1900" b="1" dirty="0"/>
              <a:t>Digital resistance</a:t>
            </a:r>
            <a:r>
              <a:rPr lang="en-GB" sz="1900" dirty="0"/>
              <a:t>: </a:t>
            </a:r>
            <a:r>
              <a:rPr lang="en-GB" sz="1900" dirty="0">
                <a:hlinkClick r:id="rId5"/>
              </a:rPr>
              <a:t>https://pjp-eu.coe.int/en/web/charter-edc-hre-pilot-projects/digital-resistance</a:t>
            </a:r>
            <a:r>
              <a:rPr lang="en-GB" sz="1900" dirty="0"/>
              <a:t> “To promote digital citizenship of pupils by supporting the development of digital skills and competences through inquiry-based learning” </a:t>
            </a:r>
          </a:p>
          <a:p>
            <a:pPr lvl="1"/>
            <a:r>
              <a:rPr lang="en-GB" sz="1900" dirty="0"/>
              <a:t>Ofcom. Protecting your child in the Digital World: </a:t>
            </a:r>
            <a:r>
              <a:rPr lang="en-GB" sz="1900" dirty="0">
                <a:hlinkClick r:id="rId6"/>
              </a:rPr>
              <a:t>https://www.ofcom.org.uk/__data/assets/pdf_file/0015/7107/managemedia.pdf</a:t>
            </a:r>
            <a:r>
              <a:rPr lang="en-GB" sz="1900" dirty="0"/>
              <a:t> Also </a:t>
            </a:r>
            <a:r>
              <a:rPr lang="en-GB" sz="1900" dirty="0">
                <a:hlinkClick r:id="rId7"/>
              </a:rPr>
              <a:t>published a range of guides</a:t>
            </a:r>
            <a:endParaRPr lang="en-GB" sz="1900" dirty="0"/>
          </a:p>
          <a:p>
            <a:pPr lvl="1"/>
            <a:r>
              <a:rPr lang="en-GB" sz="1900" dirty="0" err="1">
                <a:hlinkClick r:id="rId8"/>
              </a:rPr>
              <a:t>ParentPort</a:t>
            </a:r>
            <a:r>
              <a:rPr lang="en-GB" sz="1900" dirty="0"/>
              <a:t> was jointly developed by the Advertising Standards Authority, the Authority for Television on Demand, the BBC Trust, the British Board of Film Classification, Ofcom, the Press Complaints Commission and the Video Standards Council/Pan-European Game Information.</a:t>
            </a:r>
          </a:p>
          <a:p>
            <a:pPr lvl="1"/>
            <a:r>
              <a:rPr lang="en-GB" sz="1900" dirty="0">
                <a:hlinkClick r:id="rId9"/>
              </a:rPr>
              <a:t>Get Safe Online</a:t>
            </a:r>
            <a:r>
              <a:rPr lang="en-GB" sz="1900" dirty="0"/>
              <a:t>, the UK’s national internet security awareness initiative. Ofcom also works closely with </a:t>
            </a:r>
            <a:r>
              <a:rPr lang="en-GB" sz="1900" dirty="0" err="1"/>
              <a:t>UKCCIS</a:t>
            </a:r>
            <a:r>
              <a:rPr lang="en-GB" sz="1900" dirty="0"/>
              <a:t> - the UK Council for Child Internet Safety - which brings together more than 180 organisations to help keep children and young people safe online.</a:t>
            </a:r>
          </a:p>
          <a:p>
            <a:pPr lvl="1"/>
            <a:endParaRPr lang="en-GB" sz="3500" dirty="0"/>
          </a:p>
          <a:p>
            <a:pPr lvl="1"/>
            <a:endParaRPr lang="en-GB" sz="3500" dirty="0"/>
          </a:p>
          <a:p>
            <a:pPr lvl="1"/>
            <a:endParaRPr lang="en-GB" dirty="0"/>
          </a:p>
          <a:p>
            <a:pPr marL="128016" lvl="1" indent="0">
              <a:buNone/>
            </a:pPr>
            <a:endParaRPr lang="en-GB" dirty="0"/>
          </a:p>
          <a:p>
            <a:endParaRPr lang="en-GB" dirty="0"/>
          </a:p>
        </p:txBody>
      </p:sp>
    </p:spTree>
    <p:custDataLst>
      <p:tags r:id="rId1"/>
    </p:custDataLst>
    <p:extLst>
      <p:ext uri="{BB962C8B-B14F-4D97-AF65-F5344CB8AC3E}">
        <p14:creationId xmlns:p14="http://schemas.microsoft.com/office/powerpoint/2010/main" val="2992759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 references</a:t>
            </a:r>
          </a:p>
        </p:txBody>
      </p:sp>
      <p:sp>
        <p:nvSpPr>
          <p:cNvPr id="3" name="Content Placeholder 2"/>
          <p:cNvSpPr>
            <a:spLocks noGrp="1"/>
          </p:cNvSpPr>
          <p:nvPr>
            <p:ph sz="quarter" idx="13"/>
          </p:nvPr>
        </p:nvSpPr>
        <p:spPr>
          <a:xfrm>
            <a:off x="1024128" y="2084832"/>
            <a:ext cx="10363826" cy="4773168"/>
          </a:xfrm>
        </p:spPr>
        <p:txBody>
          <a:bodyPr>
            <a:noAutofit/>
          </a:bodyPr>
          <a:lstStyle/>
          <a:p>
            <a:r>
              <a:rPr lang="en-GB" sz="2000" dirty="0"/>
              <a:t>Livingstone, </a:t>
            </a:r>
            <a:r>
              <a:rPr lang="en-GB" sz="2000" dirty="0" err="1"/>
              <a:t>Mascheroni</a:t>
            </a:r>
            <a:r>
              <a:rPr lang="en-GB" sz="2000" dirty="0"/>
              <a:t>, &amp; </a:t>
            </a:r>
            <a:r>
              <a:rPr lang="en-GB" sz="2000" dirty="0" err="1"/>
              <a:t>Staksrud</a:t>
            </a:r>
            <a:r>
              <a:rPr lang="en-GB" sz="2000" dirty="0"/>
              <a:t>. 2017. European research on children’s internet use: Assessing the past, anticipating the future. New Media &amp; Society, 1-20. </a:t>
            </a:r>
            <a:r>
              <a:rPr lang="en-GB" sz="2000" dirty="0" err="1"/>
              <a:t>doi</a:t>
            </a:r>
            <a:r>
              <a:rPr lang="en-GB" sz="2000" dirty="0"/>
              <a:t>: 10.1177/1461444816685930</a:t>
            </a:r>
          </a:p>
          <a:p>
            <a:r>
              <a:rPr lang="en-GB" sz="2000" dirty="0"/>
              <a:t>Livingstone, S., Haddon, L., </a:t>
            </a:r>
            <a:r>
              <a:rPr lang="en-GB" sz="2000" dirty="0" err="1"/>
              <a:t>Görzig</a:t>
            </a:r>
            <a:r>
              <a:rPr lang="en-GB" sz="2000" dirty="0"/>
              <a:t>, A., and </a:t>
            </a:r>
            <a:r>
              <a:rPr lang="en-GB" sz="2000" dirty="0" err="1"/>
              <a:t>Ólafsson</a:t>
            </a:r>
            <a:r>
              <a:rPr lang="en-GB" sz="2000" dirty="0"/>
              <a:t>, K. 2011. </a:t>
            </a:r>
            <a:r>
              <a:rPr lang="en-GB" sz="2000" i="1" dirty="0"/>
              <a:t>Risks and safety on the internet: The perspective of European children. Full Finding</a:t>
            </a:r>
            <a:r>
              <a:rPr lang="en-GB" sz="2000" dirty="0"/>
              <a:t>s. LSE, London: EU Kids Online. http://eprints.lse.ac.uk/33731 Base, Available from </a:t>
            </a:r>
            <a:r>
              <a:rPr lang="en-GB" sz="2000" dirty="0">
                <a:hlinkClick r:id="rId3"/>
              </a:rPr>
              <a:t>http://www.lse.ac.uk/media@lse/research/EUKidsOnline/EU%20Kids%20III/Reports/EUKidsOnlinereportfortheCEOCoalition.pdf</a:t>
            </a:r>
            <a:r>
              <a:rPr lang="en-GB" sz="2000" dirty="0"/>
              <a:t> </a:t>
            </a:r>
          </a:p>
          <a:p>
            <a:r>
              <a:rPr lang="en-GB" sz="2000" dirty="0"/>
              <a:t>Ofcom, 2017.  C</a:t>
            </a:r>
            <a:r>
              <a:rPr lang="en-GB" sz="2000" i="1" dirty="0"/>
              <a:t>hildren and Parents: Media Use and Attitudes Report . </a:t>
            </a:r>
            <a:r>
              <a:rPr lang="en-GB" sz="2000" dirty="0"/>
              <a:t>Available from: </a:t>
            </a:r>
            <a:r>
              <a:rPr lang="en-GB" sz="2000" dirty="0">
                <a:hlinkClick r:id="rId4"/>
              </a:rPr>
              <a:t>https://www.ofcom.org.uk/__data/assets/pdf_file/0020/108182/children-parents-media-use-attitudes-2017.pdf</a:t>
            </a:r>
            <a:r>
              <a:rPr lang="en-GB" sz="2000" dirty="0"/>
              <a:t> </a:t>
            </a:r>
          </a:p>
          <a:p>
            <a:r>
              <a:rPr lang="en-GB" sz="2000" dirty="0"/>
              <a:t>Office for Information Technology Policy’s Digital Literacy Task Force. 2013. Digital Literacy, Libraries, and Public Policy. Available from </a:t>
            </a:r>
            <a:r>
              <a:rPr lang="en-GB" sz="2000" dirty="0">
                <a:hlinkClick r:id="rId5"/>
              </a:rPr>
              <a:t>http://www.districtdispatch.org/wp-content/uploads/2013/01/2012_OITP_digilitreport_1_22_13.pdf</a:t>
            </a:r>
            <a:r>
              <a:rPr lang="en-GB" sz="2000" dirty="0"/>
              <a:t>.</a:t>
            </a:r>
          </a:p>
          <a:p>
            <a:endParaRPr lang="en-GB" sz="2000" dirty="0"/>
          </a:p>
          <a:p>
            <a:endParaRPr lang="en-GB" sz="2400" dirty="0"/>
          </a:p>
        </p:txBody>
      </p:sp>
    </p:spTree>
    <p:custDataLst>
      <p:tags r:id="rId1"/>
    </p:custDataLst>
    <p:extLst>
      <p:ext uri="{BB962C8B-B14F-4D97-AF65-F5344CB8AC3E}">
        <p14:creationId xmlns:p14="http://schemas.microsoft.com/office/powerpoint/2010/main" val="412646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638192"/>
            <a:ext cx="7772400" cy="1463040"/>
          </a:xfrm>
        </p:spPr>
        <p:txBody>
          <a:bodyPr>
            <a:noAutofit/>
          </a:bodyPr>
          <a:lstStyle/>
          <a:p>
            <a:pPr algn="l"/>
            <a:r>
              <a:rPr lang="en-GB" sz="4000" b="1" dirty="0"/>
              <a:t>Maddie is online </a:t>
            </a:r>
            <a:endParaRPr lang="en-GB" sz="4000" dirty="0"/>
          </a:p>
        </p:txBody>
      </p:sp>
      <p:sp>
        <p:nvSpPr>
          <p:cNvPr id="3" name="Subtitle 2"/>
          <p:cNvSpPr>
            <a:spLocks noGrp="1"/>
          </p:cNvSpPr>
          <p:nvPr>
            <p:ph type="subTitle" idx="1"/>
          </p:nvPr>
        </p:nvSpPr>
        <p:spPr>
          <a:xfrm>
            <a:off x="8667750" y="4638192"/>
            <a:ext cx="3200400" cy="1463040"/>
          </a:xfrm>
          <a:noFill/>
        </p:spPr>
        <p:txBody>
          <a:bodyPr>
            <a:normAutofit/>
          </a:bodyPr>
          <a:lstStyle/>
          <a:p>
            <a:r>
              <a:rPr lang="en-GB" sz="2800" b="1" dirty="0"/>
              <a:t>Some reflections for public librarians</a:t>
            </a:r>
            <a:endParaRPr lang="en-GB" sz="2800" dirty="0">
              <a:solidFill>
                <a:schemeClr val="bg1"/>
              </a:solidFill>
            </a:endParaRPr>
          </a:p>
        </p:txBody>
      </p:sp>
      <p:sp>
        <p:nvSpPr>
          <p:cNvPr id="4" name="Subtitle 2"/>
          <p:cNvSpPr txBox="1">
            <a:spLocks/>
          </p:cNvSpPr>
          <p:nvPr/>
        </p:nvSpPr>
        <p:spPr>
          <a:xfrm>
            <a:off x="4663413" y="5635916"/>
            <a:ext cx="4043680" cy="1463040"/>
          </a:xfrm>
          <a:prstGeom prst="rect">
            <a:avLst/>
          </a:prstGeom>
          <a:noFill/>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GB" dirty="0"/>
              <a:t>Subscribe to all the video Playlists </a:t>
            </a:r>
          </a:p>
          <a:p>
            <a:r>
              <a:rPr lang="en-GB" b="1" dirty="0">
                <a:hlinkClick r:id="rId4" tooltip="https://bit.ly/2LwnE6T"/>
              </a:rPr>
              <a:t>bit.ly/2LwnE6T</a:t>
            </a:r>
            <a:r>
              <a:rPr lang="en-GB" b="1" dirty="0"/>
              <a:t> </a:t>
            </a:r>
          </a:p>
        </p:txBody>
      </p:sp>
      <p:pic>
        <p:nvPicPr>
          <p:cNvPr id="5" name="Picture 4">
            <a:hlinkClick r:id="rId5"/>
            <a:extLst>
              <a:ext uri="{FF2B5EF4-FFF2-40B4-BE49-F238E27FC236}">
                <a16:creationId xmlns:a16="http://schemas.microsoft.com/office/drawing/2014/main" id="{38F0AE71-DD35-487F-BA52-56A6346197FD}"/>
              </a:ext>
            </a:extLst>
          </p:cNvPr>
          <p:cNvPicPr/>
          <p:nvPr/>
        </p:nvPicPr>
        <p:blipFill rotWithShape="1">
          <a:blip r:embed="rId6" cstate="print">
            <a:extLst>
              <a:ext uri="{28A0092B-C50C-407E-A947-70E740481C1C}">
                <a14:useLocalDpi xmlns:a14="http://schemas.microsoft.com/office/drawing/2010/main" val="0"/>
              </a:ext>
            </a:extLst>
          </a:blip>
          <a:srcRect l="16785" t="22217" r="38677" b="38256"/>
          <a:stretch/>
        </p:blipFill>
        <p:spPr bwMode="auto">
          <a:xfrm>
            <a:off x="243839" y="163996"/>
            <a:ext cx="6969811" cy="40976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33D0288-2269-49F1-8CCB-29893822F40C}"/>
              </a:ext>
            </a:extLst>
          </p:cNvPr>
          <p:cNvPicPr>
            <a:picLocks noChangeAspect="1"/>
          </p:cNvPicPr>
          <p:nvPr/>
        </p:nvPicPr>
        <p:blipFill>
          <a:blip r:embed="rId7"/>
          <a:stretch>
            <a:fillRect/>
          </a:stretch>
        </p:blipFill>
        <p:spPr>
          <a:xfrm>
            <a:off x="5222188" y="177980"/>
            <a:ext cx="6969811" cy="4097640"/>
          </a:xfrm>
          <a:prstGeom prst="rect">
            <a:avLst/>
          </a:prstGeom>
        </p:spPr>
      </p:pic>
      <p:sp>
        <p:nvSpPr>
          <p:cNvPr id="8" name="Subtitle 2">
            <a:extLst>
              <a:ext uri="{FF2B5EF4-FFF2-40B4-BE49-F238E27FC236}">
                <a16:creationId xmlns:a16="http://schemas.microsoft.com/office/drawing/2014/main" id="{A7C94C56-A849-4F4B-AE65-C25483C7F408}"/>
              </a:ext>
            </a:extLst>
          </p:cNvPr>
          <p:cNvSpPr txBox="1">
            <a:spLocks/>
          </p:cNvSpPr>
          <p:nvPr/>
        </p:nvSpPr>
        <p:spPr>
          <a:xfrm>
            <a:off x="457200" y="5635916"/>
            <a:ext cx="4043680" cy="1463040"/>
          </a:xfrm>
          <a:prstGeom prst="rect">
            <a:avLst/>
          </a:prstGeom>
          <a:noFill/>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GB" b="1" dirty="0"/>
              <a:t>Website: </a:t>
            </a:r>
          </a:p>
          <a:p>
            <a:r>
              <a:rPr lang="en-GB" dirty="0">
                <a:hlinkClick r:id="rId8"/>
              </a:rPr>
              <a:t>https://maddiesonline.blogspot.com/</a:t>
            </a:r>
            <a:endParaRPr lang="en-GB" dirty="0"/>
          </a:p>
        </p:txBody>
      </p:sp>
    </p:spTree>
    <p:custDataLst>
      <p:tags r:id="rId1"/>
    </p:custDataLst>
    <p:extLst>
      <p:ext uri="{BB962C8B-B14F-4D97-AF65-F5344CB8AC3E}">
        <p14:creationId xmlns:p14="http://schemas.microsoft.com/office/powerpoint/2010/main" val="640909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932" y="694523"/>
            <a:ext cx="6798734" cy="1303867"/>
          </a:xfrm>
        </p:spPr>
        <p:txBody>
          <a:bodyPr>
            <a:normAutofit fontScale="90000"/>
          </a:bodyPr>
          <a:lstStyle/>
          <a:p>
            <a:r>
              <a:rPr lang="en-GB" dirty="0">
                <a:solidFill>
                  <a:schemeClr val="tx1"/>
                </a:solidFill>
              </a:rPr>
              <a:t>‘Lost in Information: Syrian new Scots’ Information Literacy Way-finding practices’</a:t>
            </a:r>
            <a:endParaRPr lang="en-GB" b="1" dirty="0"/>
          </a:p>
        </p:txBody>
      </p:sp>
      <p:sp>
        <p:nvSpPr>
          <p:cNvPr id="3" name="Content Placeholder 2"/>
          <p:cNvSpPr>
            <a:spLocks noGrp="1"/>
          </p:cNvSpPr>
          <p:nvPr>
            <p:ph idx="1"/>
          </p:nvPr>
        </p:nvSpPr>
        <p:spPr>
          <a:xfrm>
            <a:off x="3396711" y="2269718"/>
            <a:ext cx="8795289" cy="4595381"/>
          </a:xfrm>
          <a:solidFill>
            <a:srgbClr val="F3FDFF"/>
          </a:solidFill>
        </p:spPr>
        <p:txBody>
          <a:bodyPr>
            <a:normAutofit fontScale="32500" lnSpcReduction="20000"/>
          </a:bodyPr>
          <a:lstStyle/>
          <a:p>
            <a:pPr marL="0" indent="0">
              <a:buNone/>
            </a:pPr>
            <a:r>
              <a:rPr lang="en-GB" sz="3400" b="1" dirty="0"/>
              <a:t>Presentations</a:t>
            </a:r>
          </a:p>
          <a:p>
            <a:r>
              <a:rPr lang="en-GB" sz="3500" dirty="0"/>
              <a:t>MARTZOUKOU, K. 2016. </a:t>
            </a:r>
            <a:r>
              <a:rPr lang="en-GB" sz="3500" i="1" dirty="0"/>
              <a:t>Lost in Information? Syrian new Scots Information Literacy Way-finding Practices</a:t>
            </a:r>
            <a:r>
              <a:rPr lang="en-GB" sz="3500" dirty="0"/>
              <a:t>. </a:t>
            </a:r>
            <a:r>
              <a:rPr lang="en-GB" sz="3500" b="1" dirty="0"/>
              <a:t>Information Literacy </a:t>
            </a:r>
            <a:r>
              <a:rPr lang="en-GB" sz="3500" b="1" dirty="0" err="1"/>
              <a:t>CoP.</a:t>
            </a:r>
            <a:r>
              <a:rPr lang="en-GB" sz="3500" b="1" dirty="0"/>
              <a:t> </a:t>
            </a:r>
            <a:r>
              <a:rPr lang="en-GB" sz="3500" dirty="0"/>
              <a:t>Edinburgh, 6</a:t>
            </a:r>
            <a:r>
              <a:rPr lang="en-GB" sz="3500" baseline="30000" dirty="0"/>
              <a:t>th</a:t>
            </a:r>
            <a:r>
              <a:rPr lang="en-GB" sz="3500" dirty="0"/>
              <a:t> December 2016. Presentation available from </a:t>
            </a:r>
            <a:r>
              <a:rPr lang="en-GB" sz="3500" u="sng" dirty="0">
                <a:hlinkClick r:id="rId4"/>
              </a:rPr>
              <a:t>https://www.slideshare.net/martzoukou/lost-in-information-syrian-new-scots-information-literacy-wayfinding-practices</a:t>
            </a:r>
            <a:endParaRPr lang="en-GB" sz="3500" dirty="0"/>
          </a:p>
          <a:p>
            <a:r>
              <a:rPr lang="en-GB" sz="3500" dirty="0"/>
              <a:t>MARTZOUKOU, K. 2017. Information Literacy and Syrian new Scots. The Right Information. Digital Skills for the 21</a:t>
            </a:r>
            <a:r>
              <a:rPr lang="en-GB" sz="3500" baseline="30000" dirty="0"/>
              <a:t>st</a:t>
            </a:r>
            <a:r>
              <a:rPr lang="en-GB" sz="3500" dirty="0"/>
              <a:t> century Scotland. </a:t>
            </a:r>
            <a:r>
              <a:rPr lang="en-GB" sz="3500" b="1" dirty="0"/>
              <a:t>Digital &amp; Information Literacy Forum 2017 organised by the Scottish Library and Information Council (</a:t>
            </a:r>
            <a:r>
              <a:rPr lang="en-GB" sz="3500" b="1" dirty="0" err="1"/>
              <a:t>SLIC</a:t>
            </a:r>
            <a:r>
              <a:rPr lang="en-GB" sz="3500" b="1" dirty="0"/>
              <a:t>) and the Scottish Government </a:t>
            </a:r>
            <a:r>
              <a:rPr lang="en-GB" sz="3500" u="sng" dirty="0">
                <a:hlinkClick r:id="rId5"/>
              </a:rPr>
              <a:t>https://scottishlibraries.org/media/1697/digital-and-information-literacy-forum-2017-programme.pdf</a:t>
            </a:r>
            <a:r>
              <a:rPr lang="en-GB" sz="3500" b="1" dirty="0"/>
              <a:t> </a:t>
            </a:r>
          </a:p>
          <a:p>
            <a:r>
              <a:rPr lang="en-GB" sz="3500" dirty="0"/>
              <a:t>MARTZOUKOU, K. 2017. Syrian new Scots Information Literacy Way-finding practices: Phase 1 Research Findings</a:t>
            </a:r>
            <a:r>
              <a:rPr lang="en-GB" sz="3500" i="1" dirty="0"/>
              <a:t>. </a:t>
            </a:r>
            <a:r>
              <a:rPr lang="en-GB" sz="3500" b="1" i="1" dirty="0"/>
              <a:t>LILAC conference.</a:t>
            </a:r>
            <a:r>
              <a:rPr lang="en-GB" sz="3500" i="1" dirty="0"/>
              <a:t> </a:t>
            </a:r>
            <a:r>
              <a:rPr lang="en-GB" sz="3500" dirty="0"/>
              <a:t>Swansea University (Bay Campus). 10-12 APRIL 2017</a:t>
            </a:r>
            <a:endParaRPr lang="en-GB" sz="3500" b="1" dirty="0"/>
          </a:p>
          <a:p>
            <a:r>
              <a:rPr lang="en-GB" sz="3500" dirty="0"/>
              <a:t>MARTZOUKOU, K. 2017. The Information Experiences of Syrian new Scots: more than meets the eye Syrian new Scots Information Literacy Way-findings practices. 2017. </a:t>
            </a:r>
            <a:r>
              <a:rPr lang="en-GB" sz="3500" b="1" i="1" dirty="0"/>
              <a:t>I3 Information Interactions and Impact </a:t>
            </a:r>
            <a:r>
              <a:rPr lang="en-GB" sz="3500" b="1" dirty="0"/>
              <a:t>conference </a:t>
            </a:r>
            <a:r>
              <a:rPr lang="en-GB" sz="3500" dirty="0"/>
              <a:t>27-30 June 2017 Aberdeen</a:t>
            </a:r>
          </a:p>
          <a:p>
            <a:r>
              <a:rPr lang="en-GB" sz="3500" dirty="0"/>
              <a:t>MARTZOUKOU, K. 2017. Scotland Welcomes refugees – the roles of the library in resettlement and inclusion: Syrian new Scots Information Literacy Way-findings practices. </a:t>
            </a:r>
            <a:r>
              <a:rPr lang="en-GB" sz="3500" b="1" dirty="0"/>
              <a:t>CILIPS Annual Conference 2017:</a:t>
            </a:r>
            <a:r>
              <a:rPr lang="en-GB" sz="3500" dirty="0"/>
              <a:t> Strategies for Success, 5-6 June 2017, Dundee.</a:t>
            </a:r>
          </a:p>
          <a:p>
            <a:r>
              <a:rPr lang="en-GB" sz="3500" dirty="0"/>
              <a:t>MARTZOUKOU, K. 2017</a:t>
            </a:r>
            <a:r>
              <a:rPr lang="en-GB" sz="3500" b="1" dirty="0"/>
              <a:t>,</a:t>
            </a:r>
            <a:r>
              <a:rPr lang="en-GB" sz="3500" dirty="0"/>
              <a:t>“Grey in Sepia”: Empowering the everyday life information literacy of Syrian new Scots</a:t>
            </a:r>
            <a:r>
              <a:rPr lang="en-GB" sz="3500" b="1" dirty="0"/>
              <a:t>. </a:t>
            </a:r>
            <a:r>
              <a:rPr lang="en-GB" sz="3500" b="1" dirty="0" err="1"/>
              <a:t>CILIP</a:t>
            </a:r>
            <a:r>
              <a:rPr lang="en-GB" sz="3500" b="1" dirty="0"/>
              <a:t> Annual Conference</a:t>
            </a:r>
            <a:r>
              <a:rPr lang="en-GB" sz="3500" dirty="0"/>
              <a:t>: 5-6 July 2017 Manchester</a:t>
            </a:r>
          </a:p>
          <a:p>
            <a:endParaRPr lang="en-GB" sz="3500" dirty="0"/>
          </a:p>
          <a:p>
            <a:pPr marL="0" indent="0">
              <a:buNone/>
            </a:pPr>
            <a:r>
              <a:rPr lang="en-GB" sz="3500" b="1" dirty="0"/>
              <a:t>Journal paper</a:t>
            </a:r>
          </a:p>
          <a:p>
            <a:pPr marL="0" indent="0">
              <a:buNone/>
            </a:pPr>
            <a:r>
              <a:rPr lang="en-GB" sz="3500" dirty="0"/>
              <a:t>MARTZOUKOU, K. and BURNETT, S. 2018. Exploring the everyday life information needs and the sociocultural adaptation barriers of Syrian refugees in Scotland. Journal of Documentation [online], 74(5), pages 1104-1132. Available from: </a:t>
            </a:r>
            <a:r>
              <a:rPr lang="en-GB" sz="3500" dirty="0">
                <a:hlinkClick r:id="rId6"/>
              </a:rPr>
              <a:t>https://doi.org/10.1108/JD-10-2017-0142</a:t>
            </a:r>
            <a:endParaRPr lang="en-GB" sz="3500" dirty="0"/>
          </a:p>
          <a:p>
            <a:pPr marL="0" indent="0">
              <a:buNone/>
            </a:pPr>
            <a:r>
              <a:rPr lang="en-GB" sz="3500" b="1" dirty="0"/>
              <a:t>Report for CILIP ILG</a:t>
            </a:r>
          </a:p>
        </p:txBody>
      </p:sp>
      <p:pic>
        <p:nvPicPr>
          <p:cNvPr id="4" name="Picture 3"/>
          <p:cNvPicPr/>
          <p:nvPr/>
        </p:nvPicPr>
        <p:blipFill>
          <a:blip r:embed="rId7">
            <a:extLst>
              <a:ext uri="{28A0092B-C50C-407E-A947-70E740481C1C}">
                <a14:useLocalDpi xmlns:a14="http://schemas.microsoft.com/office/drawing/2010/main" val="0"/>
              </a:ext>
            </a:extLst>
          </a:blip>
          <a:stretch>
            <a:fillRect/>
          </a:stretch>
        </p:blipFill>
        <p:spPr>
          <a:xfrm>
            <a:off x="314843" y="2204175"/>
            <a:ext cx="2838258" cy="2449650"/>
          </a:xfrm>
          <a:prstGeom prst="rect">
            <a:avLst/>
          </a:prstGeom>
          <a:ln>
            <a:noFill/>
          </a:ln>
          <a:effectLst>
            <a:outerShdw blurRad="190500" dist="228600" dir="2700000" algn="ctr">
              <a:schemeClr val="accent1">
                <a:alpha val="30000"/>
              </a:scheme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p:spPr>
      </p:pic>
      <p:pic>
        <p:nvPicPr>
          <p:cNvPr id="5" name="Picture 2" descr="Information Literacy Group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4490" y="169093"/>
            <a:ext cx="3052620" cy="20350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4843" y="6101483"/>
            <a:ext cx="3081868" cy="646331"/>
          </a:xfrm>
          <a:prstGeom prst="rect">
            <a:avLst/>
          </a:prstGeom>
        </p:spPr>
        <p:txBody>
          <a:bodyPr wrap="square">
            <a:spAutoFit/>
          </a:bodyPr>
          <a:lstStyle/>
          <a:p>
            <a:r>
              <a:rPr lang="en-GB" sz="1200" dirty="0"/>
              <a:t>Blog: </a:t>
            </a:r>
            <a:r>
              <a:rPr lang="en-GB" sz="1200" dirty="0">
                <a:hlinkClick r:id="rId9"/>
              </a:rPr>
              <a:t>https://syrian-information-literacy.blogspot.co.uk/2016_09_01_archive.html</a:t>
            </a:r>
            <a:endParaRPr lang="en-GB" sz="1200" dirty="0"/>
          </a:p>
        </p:txBody>
      </p:sp>
    </p:spTree>
    <p:custDataLst>
      <p:tags r:id="rId1"/>
    </p:custDataLst>
    <p:extLst>
      <p:ext uri="{BB962C8B-B14F-4D97-AF65-F5344CB8AC3E}">
        <p14:creationId xmlns:p14="http://schemas.microsoft.com/office/powerpoint/2010/main" val="641533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575736"/>
            <a:ext cx="4491938" cy="3444997"/>
          </a:xfrm>
        </p:spPr>
        <p:txBody>
          <a:bodyPr>
            <a:normAutofit fontScale="92500"/>
          </a:bodyPr>
          <a:lstStyle/>
          <a:p>
            <a:pPr marL="0" indent="0">
              <a:buNone/>
            </a:pPr>
            <a:r>
              <a:rPr lang="en-GB" sz="2800" dirty="0"/>
              <a:t>MARTZOUKOU, K. 2019. Scottish Public Libraries Welcome Syrian new Scots: a transition from being a refugee to becoming an active part of the community.</a:t>
            </a:r>
            <a:r>
              <a:rPr lang="en-GB" sz="2800" b="1" dirty="0"/>
              <a:t> </a:t>
            </a:r>
            <a:r>
              <a:rPr lang="en-GB" sz="2800" dirty="0"/>
              <a:t>In S. Goldstein. </a:t>
            </a:r>
            <a:r>
              <a:rPr lang="en-GB" sz="2800" i="1" dirty="0"/>
              <a:t>Informed societies – why information literacy matters for citizenship, participation and democracy</a:t>
            </a:r>
            <a:r>
              <a:rPr lang="en-GB" sz="2800" dirty="0"/>
              <a:t>. Facet Publishing.</a:t>
            </a:r>
          </a:p>
          <a:p>
            <a:pPr marL="0" indent="0">
              <a:buNone/>
            </a:pPr>
            <a:endParaRPr lang="en-GB" dirty="0"/>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9888" y="207223"/>
            <a:ext cx="4153714" cy="6443553"/>
          </a:xfrm>
          <a:prstGeom prst="rect">
            <a:avLst/>
          </a:prstGeom>
        </p:spPr>
      </p:pic>
    </p:spTree>
    <p:custDataLst>
      <p:tags r:id="rId1"/>
    </p:custDataLst>
    <p:extLst>
      <p:ext uri="{BB962C8B-B14F-4D97-AF65-F5344CB8AC3E}">
        <p14:creationId xmlns:p14="http://schemas.microsoft.com/office/powerpoint/2010/main" val="3556727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9" y="1126168"/>
            <a:ext cx="6798734" cy="1303867"/>
          </a:xfrm>
        </p:spPr>
        <p:txBody>
          <a:bodyPr/>
          <a:lstStyle/>
          <a:p>
            <a:r>
              <a:rPr lang="en-GB" dirty="0"/>
              <a:t>Barriers: English Language</a:t>
            </a:r>
          </a:p>
        </p:txBody>
      </p:sp>
      <p:sp>
        <p:nvSpPr>
          <p:cNvPr id="3" name="Content Placeholder 2"/>
          <p:cNvSpPr>
            <a:spLocks noGrp="1"/>
          </p:cNvSpPr>
          <p:nvPr>
            <p:ph idx="1"/>
          </p:nvPr>
        </p:nvSpPr>
        <p:spPr>
          <a:xfrm>
            <a:off x="7476565" y="2934331"/>
            <a:ext cx="4383742" cy="4366465"/>
          </a:xfrm>
        </p:spPr>
        <p:txBody>
          <a:bodyPr>
            <a:noAutofit/>
          </a:bodyPr>
          <a:lstStyle/>
          <a:p>
            <a:pPr marL="0" indent="0">
              <a:buNone/>
            </a:pPr>
            <a:endParaRPr lang="en-GB" sz="2800" b="1" i="1" dirty="0"/>
          </a:p>
          <a:p>
            <a:pPr lvl="1"/>
            <a:r>
              <a:rPr lang="en-GB" sz="2400" dirty="0"/>
              <a:t>Age differences</a:t>
            </a:r>
          </a:p>
          <a:p>
            <a:pPr lvl="1"/>
            <a:r>
              <a:rPr lang="en-GB" sz="2400" dirty="0"/>
              <a:t>Education</a:t>
            </a:r>
          </a:p>
          <a:p>
            <a:pPr lvl="1"/>
            <a:r>
              <a:rPr lang="en-GB" sz="2400" dirty="0"/>
              <a:t>Diverse previous life experiences</a:t>
            </a:r>
          </a:p>
          <a:p>
            <a:pPr lvl="1"/>
            <a:r>
              <a:rPr lang="en-GB" sz="2400" dirty="0"/>
              <a:t>Different learning preferences/cultural differences</a:t>
            </a:r>
          </a:p>
          <a:p>
            <a:pPr marL="0" indent="0">
              <a:buNone/>
            </a:pPr>
            <a:endParaRPr lang="en-GB" sz="2800" dirty="0"/>
          </a:p>
          <a:p>
            <a:endParaRPr lang="en-GB" sz="2800" dirty="0"/>
          </a:p>
          <a:p>
            <a:endParaRPr lang="en-GB" sz="2800" dirty="0"/>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9315606" y="229557"/>
            <a:ext cx="2076766" cy="2032422"/>
          </a:xfrm>
          <a:prstGeom prst="rect">
            <a:avLst/>
          </a:prstGeom>
        </p:spPr>
      </p:pic>
      <p:graphicFrame>
        <p:nvGraphicFramePr>
          <p:cNvPr id="6" name="Diagram 5"/>
          <p:cNvGraphicFramePr/>
          <p:nvPr>
            <p:extLst>
              <p:ext uri="{D42A27DB-BD31-4B8C-83A1-F6EECF244321}">
                <p14:modId xmlns:p14="http://schemas.microsoft.com/office/powerpoint/2010/main" val="1817761835"/>
              </p:ext>
            </p:extLst>
          </p:nvPr>
        </p:nvGraphicFramePr>
        <p:xfrm>
          <a:off x="940858" y="2261979"/>
          <a:ext cx="6276024" cy="43664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58716" y="37967"/>
            <a:ext cx="2397996" cy="1491746"/>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760" y="151240"/>
            <a:ext cx="2397996" cy="1265200"/>
          </a:xfrm>
          <a:prstGeom prst="rect">
            <a:avLst/>
          </a:prstGeom>
        </p:spPr>
      </p:pic>
    </p:spTree>
    <p:custDataLst>
      <p:tags r:id="rId1"/>
    </p:custDataLst>
    <p:extLst>
      <p:ext uri="{BB962C8B-B14F-4D97-AF65-F5344CB8AC3E}">
        <p14:creationId xmlns:p14="http://schemas.microsoft.com/office/powerpoint/2010/main" val="208245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02131" y="712787"/>
            <a:ext cx="355282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sz="3200" b="1" dirty="0"/>
              <a:t>ICT skills </a:t>
            </a:r>
          </a:p>
          <a:p>
            <a:pPr defTabSz="914400" eaLnBrk="0" fontAlgn="base" hangingPunct="0">
              <a:spcBef>
                <a:spcPct val="0"/>
              </a:spcBef>
              <a:spcAft>
                <a:spcPct val="0"/>
              </a:spcAft>
            </a:pPr>
            <a:endParaRPr lang="en-GB" altLang="en-US" dirty="0">
              <a:latin typeface="Arial" panose="020B0604020202020204" pitchFamily="34" charset="0"/>
            </a:endParaRPr>
          </a:p>
        </p:txBody>
      </p:sp>
      <p:pic>
        <p:nvPicPr>
          <p:cNvPr id="4097" name="Picture 1" descr="https://cdn-attachments.timesofmalta.com/b254b2597c97776bfe894bf327b903b24afcfce9-1443351042-5607ca02-360x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64" y="1792841"/>
            <a:ext cx="2657475"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98782" y="6476242"/>
            <a:ext cx="29260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200" dirty="0" err="1">
                <a:latin typeface="Times New Roman" panose="02020603050405020304" pitchFamily="18" charset="0"/>
                <a:ea typeface="Times New Roman" panose="02020603050405020304" pitchFamily="18" charset="0"/>
                <a:cs typeface="Times New Roman" panose="02020603050405020304" pitchFamily="18" charset="0"/>
              </a:rPr>
              <a:t>iRefugee</a:t>
            </a:r>
            <a:r>
              <a:rPr lang="en-US" altLang="en-US" sz="1200" dirty="0">
                <a:latin typeface="Times New Roman" panose="02020603050405020304" pitchFamily="18" charset="0"/>
                <a:ea typeface="Times New Roman" panose="02020603050405020304" pitchFamily="18" charset="0"/>
                <a:cs typeface="Times New Roman" panose="02020603050405020304" pitchFamily="18" charset="0"/>
              </a:rPr>
              <a:t>, the </a:t>
            </a:r>
            <a:r>
              <a:rPr lang="en-US" altLang="en-US" sz="1200" dirty="0" err="1">
                <a:latin typeface="Times New Roman" panose="02020603050405020304" pitchFamily="18" charset="0"/>
                <a:ea typeface="Times New Roman" panose="02020603050405020304" pitchFamily="18" charset="0"/>
                <a:cs typeface="Times New Roman" panose="02020603050405020304" pitchFamily="18" charset="0"/>
              </a:rPr>
              <a:t>iAsylum</a:t>
            </a:r>
            <a:r>
              <a:rPr lang="en-US" altLang="en-US" sz="1200" dirty="0">
                <a:latin typeface="Times New Roman" panose="02020603050405020304" pitchFamily="18" charset="0"/>
                <a:ea typeface="Times New Roman" panose="02020603050405020304" pitchFamily="18" charset="0"/>
                <a:cs typeface="Times New Roman" panose="02020603050405020304" pitchFamily="18" charset="0"/>
              </a:rPr>
              <a:t> seeker, the </a:t>
            </a:r>
            <a:r>
              <a:rPr lang="en-US" altLang="en-US" sz="1200" dirty="0" err="1">
                <a:latin typeface="Times New Roman" panose="02020603050405020304" pitchFamily="18" charset="0"/>
                <a:ea typeface="Times New Roman" panose="02020603050405020304" pitchFamily="18" charset="0"/>
                <a:cs typeface="Times New Roman" panose="02020603050405020304" pitchFamily="18" charset="0"/>
              </a:rPr>
              <a:t>iMigrant</a:t>
            </a:r>
            <a:r>
              <a:rPr lang="en-US" altLang="en-US" sz="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dirty="0">
              <a:latin typeface="Arial" panose="020B0604020202020204" pitchFamily="34" charset="0"/>
            </a:endParaRPr>
          </a:p>
        </p:txBody>
      </p:sp>
      <p:sp>
        <p:nvSpPr>
          <p:cNvPr id="6" name="TextBox 5"/>
          <p:cNvSpPr txBox="1"/>
          <p:nvPr/>
        </p:nvSpPr>
        <p:spPr>
          <a:xfrm>
            <a:off x="4125577" y="2575005"/>
            <a:ext cx="5385381" cy="3570208"/>
          </a:xfrm>
          <a:prstGeom prst="rect">
            <a:avLst/>
          </a:prstGeom>
          <a:noFill/>
        </p:spPr>
        <p:txBody>
          <a:bodyPr wrap="square" rtlCol="0">
            <a:spAutoFit/>
          </a:bodyPr>
          <a:lstStyle/>
          <a:p>
            <a:r>
              <a:rPr lang="en-GB" sz="2400" dirty="0"/>
              <a:t>Need for further support with </a:t>
            </a:r>
            <a:r>
              <a:rPr lang="en-GB" sz="2400" b="1" dirty="0"/>
              <a:t>ICT literacy:</a:t>
            </a:r>
          </a:p>
          <a:p>
            <a:r>
              <a:rPr lang="en-GB" sz="2400" dirty="0"/>
              <a:t> </a:t>
            </a:r>
          </a:p>
          <a:p>
            <a:pPr marL="742950" lvl="1" indent="-285750">
              <a:buFont typeface="Arial" panose="020B0604020202020204" pitchFamily="34" charset="0"/>
              <a:buChar char="•"/>
            </a:pPr>
            <a:r>
              <a:rPr lang="en-GB" sz="2000" b="1" dirty="0"/>
              <a:t>mobile apps</a:t>
            </a:r>
            <a:r>
              <a:rPr lang="en-GB" sz="2000" dirty="0"/>
              <a:t> /</a:t>
            </a:r>
            <a:r>
              <a:rPr lang="en-GB" sz="2000" b="1" dirty="0"/>
              <a:t>online translation tools</a:t>
            </a:r>
            <a:r>
              <a:rPr lang="en-GB" sz="2000" dirty="0"/>
              <a:t>: communicate, entertain, organise everyday life needs (e.g. utility bills, hospital appointments), learn English, keep in touch with families and friends. </a:t>
            </a:r>
          </a:p>
          <a:p>
            <a:pPr marL="742950" lvl="1" indent="-285750">
              <a:buFont typeface="Arial" panose="020B0604020202020204" pitchFamily="34" charset="0"/>
              <a:buChar char="•"/>
            </a:pPr>
            <a:r>
              <a:rPr lang="en-GB" sz="2000" b="1" dirty="0"/>
              <a:t>mobile phones as a lifeline </a:t>
            </a:r>
            <a:r>
              <a:rPr lang="en-GB" sz="2000" dirty="0"/>
              <a:t>but gender, age &amp; life experiences dichotomies</a:t>
            </a:r>
          </a:p>
          <a:p>
            <a:pPr marL="742950" lvl="1" indent="-285750">
              <a:buFont typeface="Arial" panose="020B0604020202020204" pitchFamily="34" charset="0"/>
              <a:buChar char="•"/>
            </a:pPr>
            <a:r>
              <a:rPr lang="en-GB" sz="2000" b="1" dirty="0"/>
              <a:t>online safety </a:t>
            </a:r>
          </a:p>
          <a:p>
            <a:endParaRPr lang="en-GB" dirty="0"/>
          </a:p>
        </p:txBody>
      </p:sp>
      <p:sp>
        <p:nvSpPr>
          <p:cNvPr id="7" name="Rectangle 6"/>
          <p:cNvSpPr/>
          <p:nvPr/>
        </p:nvSpPr>
        <p:spPr>
          <a:xfrm>
            <a:off x="867338" y="5603767"/>
            <a:ext cx="3216981" cy="738664"/>
          </a:xfrm>
          <a:prstGeom prst="rect">
            <a:avLst/>
          </a:prstGeom>
        </p:spPr>
        <p:txBody>
          <a:bodyPr wrap="square">
            <a:spAutoFit/>
          </a:bodyPr>
          <a:lstStyle/>
          <a:p>
            <a:pPr defTabSz="914400" eaLnBrk="0" fontAlgn="base" hangingPunct="0">
              <a:spcBef>
                <a:spcPct val="0"/>
              </a:spcBef>
              <a:spcAft>
                <a:spcPct val="0"/>
              </a:spcAft>
            </a:pPr>
            <a:r>
              <a:rPr lang="en-US" altLang="en-US" sz="1400" dirty="0">
                <a:latin typeface="Times New Roman" panose="02020603050405020304" pitchFamily="18" charset="0"/>
                <a:ea typeface="Times New Roman" panose="02020603050405020304" pitchFamily="18" charset="0"/>
                <a:cs typeface="Times New Roman" panose="02020603050405020304" pitchFamily="18" charset="0"/>
              </a:rPr>
              <a:t>I</a:t>
            </a:r>
            <a:r>
              <a:rPr lang="en-US" altLang="en-US" sz="1400" dirty="0">
                <a:ea typeface="Times New Roman" panose="02020603050405020304" pitchFamily="18" charset="0"/>
                <a:cs typeface="Times New Roman" panose="02020603050405020304" pitchFamily="18" charset="0"/>
              </a:rPr>
              <a:t>n need of a signal:</a:t>
            </a:r>
            <a:r>
              <a:rPr lang="en-GB" altLang="en-US" sz="1400" dirty="0"/>
              <a:t> </a:t>
            </a:r>
            <a:r>
              <a:rPr lang="en-US" altLang="en-US" sz="1400" dirty="0">
                <a:ea typeface="Times New Roman" panose="02020603050405020304" pitchFamily="18" charset="0"/>
                <a:cs typeface="Times New Roman" panose="02020603050405020304" pitchFamily="18" charset="0"/>
              </a:rPr>
              <a:t>Technology is giving refugees, asylum seekers and migrants a voice -  Marc </a:t>
            </a:r>
            <a:r>
              <a:rPr lang="en-US" altLang="en-US" sz="1400" dirty="0" err="1">
                <a:ea typeface="Times New Roman" panose="02020603050405020304" pitchFamily="18" charset="0"/>
                <a:cs typeface="Times New Roman" panose="02020603050405020304" pitchFamily="18" charset="0"/>
              </a:rPr>
              <a:t>Kosciejew</a:t>
            </a:r>
            <a:r>
              <a:rPr lang="en-US" altLang="en-US" sz="1400" b="1" dirty="0">
                <a:ea typeface="Times New Roman" panose="02020603050405020304" pitchFamily="18" charset="0"/>
                <a:cs typeface="Times New Roman" panose="02020603050405020304" pitchFamily="18" charset="0"/>
              </a:rPr>
              <a:t>.</a:t>
            </a:r>
            <a:endParaRPr lang="en-GB" altLang="en-US" sz="1400" dirty="0"/>
          </a:p>
        </p:txBody>
      </p:sp>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1752" y="487716"/>
            <a:ext cx="3017601" cy="1698203"/>
          </a:xfrm>
          <a:prstGeom prst="rect">
            <a:avLst/>
          </a:prstGeom>
        </p:spPr>
      </p:pic>
      <p:pic>
        <p:nvPicPr>
          <p:cNvPr id="10" name="Picture 9">
            <a:hlinkClick r:id="rId6"/>
          </p:cNvPr>
          <p:cNvPicPr>
            <a:picLocks noChangeAspect="1"/>
          </p:cNvPicPr>
          <p:nvPr/>
        </p:nvPicPr>
        <p:blipFill rotWithShape="1">
          <a:blip r:embed="rId7"/>
          <a:srcRect l="36828" t="14470" r="39140" b="10943"/>
          <a:stretch/>
        </p:blipFill>
        <p:spPr>
          <a:xfrm>
            <a:off x="9552217" y="1926398"/>
            <a:ext cx="2639784" cy="4608544"/>
          </a:xfrm>
          <a:prstGeom prst="rect">
            <a:avLst/>
          </a:prstGeom>
        </p:spPr>
      </p:pic>
    </p:spTree>
    <p:extLst>
      <p:ext uri="{BB962C8B-B14F-4D97-AF65-F5344CB8AC3E}">
        <p14:creationId xmlns:p14="http://schemas.microsoft.com/office/powerpoint/2010/main" val="798085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038" y="2524554"/>
            <a:ext cx="6798734" cy="879472"/>
          </a:xfrm>
        </p:spPr>
        <p:txBody>
          <a:bodyPr>
            <a:normAutofit fontScale="90000"/>
          </a:bodyPr>
          <a:lstStyle/>
          <a:p>
            <a:r>
              <a:rPr lang="en-GB" dirty="0"/>
              <a:t>Otherness versus togetherness</a:t>
            </a:r>
          </a:p>
        </p:txBody>
      </p:sp>
      <p:sp>
        <p:nvSpPr>
          <p:cNvPr id="3" name="Content Placeholder 2"/>
          <p:cNvSpPr>
            <a:spLocks noGrp="1"/>
          </p:cNvSpPr>
          <p:nvPr>
            <p:ph idx="1"/>
          </p:nvPr>
        </p:nvSpPr>
        <p:spPr>
          <a:xfrm>
            <a:off x="833120" y="3708399"/>
            <a:ext cx="9794239" cy="4937760"/>
          </a:xfrm>
        </p:spPr>
        <p:txBody>
          <a:bodyPr>
            <a:normAutofit/>
          </a:bodyPr>
          <a:lstStyle/>
          <a:p>
            <a:pPr marL="0" indent="0">
              <a:buNone/>
            </a:pPr>
            <a:r>
              <a:rPr lang="en-GB" sz="3200" dirty="0">
                <a:solidFill>
                  <a:schemeClr val="tx1"/>
                </a:solidFill>
              </a:rPr>
              <a:t>The experiences and knowledge structures refugees bring with them should be considered less from a point of view of </a:t>
            </a:r>
            <a:r>
              <a:rPr lang="en-GB" sz="3200" b="1" dirty="0">
                <a:solidFill>
                  <a:schemeClr val="tx1"/>
                </a:solidFill>
              </a:rPr>
              <a:t>‘otherness’</a:t>
            </a:r>
            <a:r>
              <a:rPr lang="en-GB" sz="3200" dirty="0">
                <a:solidFill>
                  <a:schemeClr val="tx1"/>
                </a:solidFill>
              </a:rPr>
              <a:t> and more as </a:t>
            </a:r>
            <a:r>
              <a:rPr lang="en-GB" sz="3200" b="1" dirty="0">
                <a:solidFill>
                  <a:schemeClr val="tx1"/>
                </a:solidFill>
              </a:rPr>
              <a:t>contributing social capital </a:t>
            </a:r>
            <a:r>
              <a:rPr lang="en-GB" sz="3200" dirty="0">
                <a:solidFill>
                  <a:schemeClr val="tx1"/>
                </a:solidFill>
              </a:rPr>
              <a:t>to the context to which they were becoming a part. </a:t>
            </a:r>
          </a:p>
          <a:p>
            <a:endParaRPr lang="en-GB"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tretch>
            <a:fillRect/>
          </a:stretch>
        </p:blipFill>
        <p:spPr>
          <a:xfrm>
            <a:off x="1084008" y="325120"/>
            <a:ext cx="7534764" cy="1895061"/>
          </a:xfrm>
          <a:prstGeom prst="rect">
            <a:avLst/>
          </a:prstGeom>
        </p:spPr>
      </p:pic>
    </p:spTree>
    <p:extLst>
      <p:ext uri="{BB962C8B-B14F-4D97-AF65-F5344CB8AC3E}">
        <p14:creationId xmlns:p14="http://schemas.microsoft.com/office/powerpoint/2010/main" val="25338851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2863</TotalTime>
  <Words>2818</Words>
  <Application>Microsoft Office PowerPoint</Application>
  <PresentationFormat>Widescreen</PresentationFormat>
  <Paragraphs>311</Paragraphs>
  <Slides>39</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-apple-system</vt:lpstr>
      <vt:lpstr>Arial</vt:lpstr>
      <vt:lpstr>Arial Unicode MS</vt:lpstr>
      <vt:lpstr>Calibri</vt:lpstr>
      <vt:lpstr>Corbel</vt:lpstr>
      <vt:lpstr>Times New Roman</vt:lpstr>
      <vt:lpstr>Tw Cen MT</vt:lpstr>
      <vt:lpstr>Tw Cen MT Condensed</vt:lpstr>
      <vt:lpstr>Wingdings</vt:lpstr>
      <vt:lpstr>Wingdings 3</vt:lpstr>
      <vt:lpstr>Integral</vt:lpstr>
      <vt:lpstr>The role of the public library as an enabler of accessible and inclusive information Literacy</vt:lpstr>
      <vt:lpstr>PowerPoint Presentation</vt:lpstr>
      <vt:lpstr>Syrian New Scots: the project and the Way Forward </vt:lpstr>
      <vt:lpstr>Maddie is online </vt:lpstr>
      <vt:lpstr>‘Lost in Information: Syrian new Scots’ Information Literacy Way-finding practices’</vt:lpstr>
      <vt:lpstr>PowerPoint Presentation</vt:lpstr>
      <vt:lpstr>Barriers: English Language</vt:lpstr>
      <vt:lpstr>PowerPoint Presentation</vt:lpstr>
      <vt:lpstr>Otherness versus togetherness</vt:lpstr>
      <vt:lpstr>Marwa’s story </vt:lpstr>
      <vt:lpstr>Ways of engagement</vt:lpstr>
      <vt:lpstr>The Al Amal (hope) project http://www.al-amal.co.uk/ </vt:lpstr>
      <vt:lpstr>  </vt:lpstr>
      <vt:lpstr>Library Case Studies</vt:lpstr>
      <vt:lpstr>North Ayrshire Council libraries </vt:lpstr>
      <vt:lpstr>Rothesay library, Isle of Bute  </vt:lpstr>
      <vt:lpstr>Aberdeenshire libraries</vt:lpstr>
      <vt:lpstr>Aberdeen City Libraries</vt:lpstr>
      <vt:lpstr>Learn MyWay https://www.learnmyway.com/</vt:lpstr>
      <vt:lpstr>The MOONLITE Erasmus+ project focussed on Inclusive learning  </vt:lpstr>
      <vt:lpstr>PowerPoint Presentation</vt:lpstr>
      <vt:lpstr>Digital Champions Network (Digital Unite)</vt:lpstr>
      <vt:lpstr>PowerPoint Presentation</vt:lpstr>
      <vt:lpstr>Maddie is online </vt:lpstr>
      <vt:lpstr>Positive aspects          Risks</vt:lpstr>
      <vt:lpstr>Warm up exercise</vt:lpstr>
      <vt:lpstr>Going online: real and virtual self and play</vt:lpstr>
      <vt:lpstr>Roblox</vt:lpstr>
      <vt:lpstr>snapchat</vt:lpstr>
      <vt:lpstr>TIK TOk</vt:lpstr>
      <vt:lpstr>U.k. Council For child internet safety</vt:lpstr>
      <vt:lpstr>‘Education for a connected wORLD’: </vt:lpstr>
      <vt:lpstr>MADDIE is online : Introducing the Story &amp; scenarios – Series 1 Online resilience/safety</vt:lpstr>
      <vt:lpstr>Series 2 on Misinformation</vt:lpstr>
      <vt:lpstr>PowerPoint Presentation</vt:lpstr>
      <vt:lpstr>Areas for PUBLIC librarians</vt:lpstr>
      <vt:lpstr>The role of the public library as an enabler of accessible and inclusive information Literacy</vt:lpstr>
      <vt:lpstr>Resources</vt:lpstr>
      <vt:lpstr>Additional references</vt:lpstr>
    </vt:vector>
  </TitlesOfParts>
  <Company>Robert Gordon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online</dc:title>
  <dc:creator>Konstantina Martzoukou (abs)</dc:creator>
  <cp:lastModifiedBy>Konstantina Martzoukou (ccb)</cp:lastModifiedBy>
  <cp:revision>707</cp:revision>
  <cp:lastPrinted>2019-10-09T08:38:58Z</cp:lastPrinted>
  <dcterms:created xsi:type="dcterms:W3CDTF">2018-10-21T13:01:00Z</dcterms:created>
  <dcterms:modified xsi:type="dcterms:W3CDTF">2019-10-09T08:42:52Z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9A0C3D66-14AB-4A92-983B-C43649E4D649</vt:lpwstr>
  </property>
  <property fmtid="{D5CDD505-2E9C-101B-9397-08002B2CF9AE}" pid="3" name="ArticulatePath">
    <vt:lpwstr>Presentation1</vt:lpwstr>
  </property>
</Properties>
</file>