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FA746-0326-4ADF-844F-D4AB15C19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4D78E-2AF6-4E2F-B29C-7DABB4802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83E68-F54C-4F9F-AC90-A7726138A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D67D-B0DB-4CF3-BBF6-7851F79100BC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7284E-A76F-4287-9320-4CF19B0ED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2938B-9840-41C3-B083-55A6C674F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C043-F282-4D79-9142-8FE751107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392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35B2D-1934-4140-9860-84B04391A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EB96E3-9AA1-4B67-8203-A5E5EFA0B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4F6B5-D619-4486-A5F1-CADA3361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D67D-B0DB-4CF3-BBF6-7851F79100BC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DFECA-DBA1-424F-9519-F6F84E74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A2B32-97FF-4FA1-8384-090E6753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C043-F282-4D79-9142-8FE751107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52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D89DEC-4BF4-413E-9F54-D381879BC0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66F454-99C1-48FF-9186-BE01AD5A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22A26-E87F-4BBB-91A0-1AD7A360C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D67D-B0DB-4CF3-BBF6-7851F79100BC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E8333-93A1-4009-9694-AC0996DBA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B3B0F-53FE-4196-B88E-DFDFDD972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C043-F282-4D79-9142-8FE751107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9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C5A52-22A2-4A5B-90DB-55BCC5D9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34D0F-E3DA-4093-B651-4F73F7AC3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A0F1B-0690-4D19-BAA6-D20058C8D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D67D-B0DB-4CF3-BBF6-7851F79100BC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47655-9718-40AE-B3D6-478B44628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74780-B652-4DDB-B8B8-78C2F06D7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C043-F282-4D79-9142-8FE751107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05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B5EBB-AADC-41A3-B288-946EFE94A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372F5-C96E-4A0D-90ED-1F69E3F8D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39F54-E656-4757-9CE6-56AD92728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D67D-B0DB-4CF3-BBF6-7851F79100BC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3FFCB-C6E6-4021-8E64-CB813B3C2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51686-D40D-48BC-A35E-4DEB7ABED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C043-F282-4D79-9142-8FE751107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52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BE61B-11EB-45E3-9C14-03794661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3946-B143-4EE2-A137-C0C25E13A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95C12-B215-4C58-9887-2AD3C5EF5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12955-AC8E-4ADC-AE6E-6B85B200B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D67D-B0DB-4CF3-BBF6-7851F79100BC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2C222-16E9-4B4E-9362-6694ECAA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515B2-F9B7-4350-AAAD-239769D3F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C043-F282-4D79-9142-8FE751107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92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E3D9F-01F8-46FD-8A17-F7120C0A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00133-72A0-4C7E-A9DC-89C00E88F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94580-6254-4EA9-9684-1566AE476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02E6E2-E642-489A-BCAB-0B89D3C02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FFCB91-A62C-49AD-A1D1-CA3310648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0E816D-D9A8-4403-8CF3-6F0FA0881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D67D-B0DB-4CF3-BBF6-7851F79100BC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98E7D-075F-47CD-813B-57A92E48D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AE4E44-59B6-430B-BBE9-A9C166B3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C043-F282-4D79-9142-8FE751107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37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ACF7D-8AC4-4E84-8A4A-57879159F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749285-3D06-4FA9-96EF-31F038C17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D67D-B0DB-4CF3-BBF6-7851F79100BC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47B860-A90C-4DD7-A0E6-ECD22D3C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DFADC-BA52-4D20-82C5-DF7D4D392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C043-F282-4D79-9142-8FE751107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28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600BC1-FA7B-4338-B82A-1D835D81D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D67D-B0DB-4CF3-BBF6-7851F79100BC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4CFE9F-BFC6-4368-8387-219F3899F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F6908-118E-4919-A28E-466B1E4E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C043-F282-4D79-9142-8FE751107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24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3883-8078-4030-BDBA-B8F393E74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B09D1-10E0-4FE8-999A-9E521C905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94E3B-6763-470A-B6BD-D1BF61CCC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E9B52-BB8D-4038-B0B4-D7305677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D67D-B0DB-4CF3-BBF6-7851F79100BC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F8715-F23A-4EC1-9987-9ED5F1A0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CA1FC-0A65-4BF3-B62B-92B21F76F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C043-F282-4D79-9142-8FE751107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14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0CFFC-28C0-422D-AC11-093A01BFF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9E32B2-2E84-4AB6-916B-B60E139DBB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5109E-5A8E-4609-B0E9-773F2AE2C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82ED4-4404-498F-A29D-37EAC14FB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D67D-B0DB-4CF3-BBF6-7851F79100BC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88D647-7736-4973-92C9-D91B5DCF4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9384C-4A24-41ED-8D61-C6AE50E0D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C043-F282-4D79-9142-8FE751107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46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357314-0D5D-4F2B-8E07-22AB5E0E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BA30D-4C8D-433B-8655-03E7A5994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65D12-DB33-45D4-8D51-2EFD966598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AD67D-B0DB-4CF3-BBF6-7851F79100BC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3A1A7-7FB2-42BE-A832-83E8A1E8F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84024-899A-4E9C-ADED-96490BD71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2C043-F282-4D79-9142-8FE751107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910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l_1">
            <a:extLst>
              <a:ext uri="{FF2B5EF4-FFF2-40B4-BE49-F238E27FC236}">
                <a16:creationId xmlns:a16="http://schemas.microsoft.com/office/drawing/2014/main" id="{C8C7CCEE-0FCC-433D-8716-CA3FFFBC8A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6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l_10">
            <a:extLst>
              <a:ext uri="{FF2B5EF4-FFF2-40B4-BE49-F238E27FC236}">
                <a16:creationId xmlns:a16="http://schemas.microsoft.com/office/drawing/2014/main" id="{F49C8D8B-3346-413A-8588-24A1B2D355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0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l_11">
            <a:extLst>
              <a:ext uri="{FF2B5EF4-FFF2-40B4-BE49-F238E27FC236}">
                <a16:creationId xmlns:a16="http://schemas.microsoft.com/office/drawing/2014/main" id="{06C849E1-D6D1-494F-B519-C03D0A3077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43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l_12">
            <a:extLst>
              <a:ext uri="{FF2B5EF4-FFF2-40B4-BE49-F238E27FC236}">
                <a16:creationId xmlns:a16="http://schemas.microsoft.com/office/drawing/2014/main" id="{3E142C86-E983-4533-B593-5F12548F69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72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l_13">
            <a:extLst>
              <a:ext uri="{FF2B5EF4-FFF2-40B4-BE49-F238E27FC236}">
                <a16:creationId xmlns:a16="http://schemas.microsoft.com/office/drawing/2014/main" id="{E50127F1-C45C-4C89-83BC-34241D3980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74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l_14">
            <a:extLst>
              <a:ext uri="{FF2B5EF4-FFF2-40B4-BE49-F238E27FC236}">
                <a16:creationId xmlns:a16="http://schemas.microsoft.com/office/drawing/2014/main" id="{6B1CE8E3-7E5D-4CFE-B033-0A2AFCF8E1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29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l_15">
            <a:extLst>
              <a:ext uri="{FF2B5EF4-FFF2-40B4-BE49-F238E27FC236}">
                <a16:creationId xmlns:a16="http://schemas.microsoft.com/office/drawing/2014/main" id="{1B5E6F7B-99EA-4DF8-A8E8-D29B42AF4A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43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l_16">
            <a:extLst>
              <a:ext uri="{FF2B5EF4-FFF2-40B4-BE49-F238E27FC236}">
                <a16:creationId xmlns:a16="http://schemas.microsoft.com/office/drawing/2014/main" id="{B8600727-E377-4D57-B56A-1FC98B9E84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91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l_17">
            <a:extLst>
              <a:ext uri="{FF2B5EF4-FFF2-40B4-BE49-F238E27FC236}">
                <a16:creationId xmlns:a16="http://schemas.microsoft.com/office/drawing/2014/main" id="{6FF30C5B-1C86-4528-880D-E41FB2870A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24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l_18">
            <a:extLst>
              <a:ext uri="{FF2B5EF4-FFF2-40B4-BE49-F238E27FC236}">
                <a16:creationId xmlns:a16="http://schemas.microsoft.com/office/drawing/2014/main" id="{BF082491-3BA2-494F-9DC8-73FAAD14CB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3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l_19">
            <a:extLst>
              <a:ext uri="{FF2B5EF4-FFF2-40B4-BE49-F238E27FC236}">
                <a16:creationId xmlns:a16="http://schemas.microsoft.com/office/drawing/2014/main" id="{9BDD119F-3BA0-4318-8A47-0C10BBC318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5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l_2">
            <a:extLst>
              <a:ext uri="{FF2B5EF4-FFF2-40B4-BE49-F238E27FC236}">
                <a16:creationId xmlns:a16="http://schemas.microsoft.com/office/drawing/2014/main" id="{74A1A1D0-2D18-47DD-B4CC-5005BF9187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98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l_20">
            <a:extLst>
              <a:ext uri="{FF2B5EF4-FFF2-40B4-BE49-F238E27FC236}">
                <a16:creationId xmlns:a16="http://schemas.microsoft.com/office/drawing/2014/main" id="{D57405EE-51FD-48B3-9D30-DA60E5046E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54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l_21">
            <a:extLst>
              <a:ext uri="{FF2B5EF4-FFF2-40B4-BE49-F238E27FC236}">
                <a16:creationId xmlns:a16="http://schemas.microsoft.com/office/drawing/2014/main" id="{F528BD69-3378-464A-A9DF-113EA688A5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39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l_22">
            <a:extLst>
              <a:ext uri="{FF2B5EF4-FFF2-40B4-BE49-F238E27FC236}">
                <a16:creationId xmlns:a16="http://schemas.microsoft.com/office/drawing/2014/main" id="{E99271F3-95A0-4774-9731-A902234637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67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l_23">
            <a:extLst>
              <a:ext uri="{FF2B5EF4-FFF2-40B4-BE49-F238E27FC236}">
                <a16:creationId xmlns:a16="http://schemas.microsoft.com/office/drawing/2014/main" id="{A1386DCF-1AEE-4804-9217-8F81092D93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76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l_24">
            <a:extLst>
              <a:ext uri="{FF2B5EF4-FFF2-40B4-BE49-F238E27FC236}">
                <a16:creationId xmlns:a16="http://schemas.microsoft.com/office/drawing/2014/main" id="{B6AD78B8-ADD2-4D86-B1E9-075F610307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32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l_25">
            <a:extLst>
              <a:ext uri="{FF2B5EF4-FFF2-40B4-BE49-F238E27FC236}">
                <a16:creationId xmlns:a16="http://schemas.microsoft.com/office/drawing/2014/main" id="{0240E905-F89C-41E1-955E-51ED18E28E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l_26">
            <a:extLst>
              <a:ext uri="{FF2B5EF4-FFF2-40B4-BE49-F238E27FC236}">
                <a16:creationId xmlns:a16="http://schemas.microsoft.com/office/drawing/2014/main" id="{AED2334A-F852-4235-9BC0-49F2BA58CC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21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l_27">
            <a:extLst>
              <a:ext uri="{FF2B5EF4-FFF2-40B4-BE49-F238E27FC236}">
                <a16:creationId xmlns:a16="http://schemas.microsoft.com/office/drawing/2014/main" id="{40365946-F7DC-4524-AD80-6E26E15B58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62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l_28">
            <a:extLst>
              <a:ext uri="{FF2B5EF4-FFF2-40B4-BE49-F238E27FC236}">
                <a16:creationId xmlns:a16="http://schemas.microsoft.com/office/drawing/2014/main" id="{5467D217-307A-44FE-B460-0E3B09F1C1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67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l_29">
            <a:extLst>
              <a:ext uri="{FF2B5EF4-FFF2-40B4-BE49-F238E27FC236}">
                <a16:creationId xmlns:a16="http://schemas.microsoft.com/office/drawing/2014/main" id="{4E0ABB15-0FC2-49A4-8161-2E4FAFA8C3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97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l_3">
            <a:extLst>
              <a:ext uri="{FF2B5EF4-FFF2-40B4-BE49-F238E27FC236}">
                <a16:creationId xmlns:a16="http://schemas.microsoft.com/office/drawing/2014/main" id="{94D2EFF0-82FD-4DD5-98C1-1FD1857DE7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7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l_4">
            <a:extLst>
              <a:ext uri="{FF2B5EF4-FFF2-40B4-BE49-F238E27FC236}">
                <a16:creationId xmlns:a16="http://schemas.microsoft.com/office/drawing/2014/main" id="{5C0A8746-8F84-4945-8872-9758822722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6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l_5">
            <a:extLst>
              <a:ext uri="{FF2B5EF4-FFF2-40B4-BE49-F238E27FC236}">
                <a16:creationId xmlns:a16="http://schemas.microsoft.com/office/drawing/2014/main" id="{49D1A134-2EF1-4518-AC27-5CA6D5B5AA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61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l_6">
            <a:extLst>
              <a:ext uri="{FF2B5EF4-FFF2-40B4-BE49-F238E27FC236}">
                <a16:creationId xmlns:a16="http://schemas.microsoft.com/office/drawing/2014/main" id="{3F9E6D15-7E66-46D7-84AF-1C6B65CB45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43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l_7">
            <a:extLst>
              <a:ext uri="{FF2B5EF4-FFF2-40B4-BE49-F238E27FC236}">
                <a16:creationId xmlns:a16="http://schemas.microsoft.com/office/drawing/2014/main" id="{E42DFEC0-A26E-4B7E-8E7F-AFF3A416FB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0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l_8">
            <a:extLst>
              <a:ext uri="{FF2B5EF4-FFF2-40B4-BE49-F238E27FC236}">
                <a16:creationId xmlns:a16="http://schemas.microsoft.com/office/drawing/2014/main" id="{07DA8D17-C454-4D75-82B4-44F1C012C4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8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l_9">
            <a:extLst>
              <a:ext uri="{FF2B5EF4-FFF2-40B4-BE49-F238E27FC236}">
                <a16:creationId xmlns:a16="http://schemas.microsoft.com/office/drawing/2014/main" id="{82FB8B40-FCCE-4383-A88E-4D0DDE0646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13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Bray (lib)</dc:creator>
  <cp:lastModifiedBy>George Bray (lib)</cp:lastModifiedBy>
  <cp:revision>1</cp:revision>
  <dcterms:created xsi:type="dcterms:W3CDTF">2020-03-10T11:17:36Z</dcterms:created>
  <dcterms:modified xsi:type="dcterms:W3CDTF">2020-03-10T11:19:26Z</dcterms:modified>
</cp:coreProperties>
</file>