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034D-F07B-4A05-948F-CCC48EE5D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BF913-FFEE-4AD0-864E-D3873D4DD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9C855-E18C-4743-AF92-20A28BCE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3E5A3-DD79-4BBC-A197-F1F40C5F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6FDC-59FB-4898-9DB7-83D681E8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9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CBE0-7E49-427E-B79C-90A1FFF3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EA630-2CBC-469F-B980-0FBD85D9D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18CA-D9E9-4C90-8508-D6CDC79F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55238-D245-45E7-B715-52467DF7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8E3F9-FF7B-460E-BE6A-7CA66FED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5B9D4-1132-430D-88D9-253D5A6A2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895FE-D378-4CDD-BFD0-3D5EF3DC8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6043-CD2B-46F8-8DA0-346F0F93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0BEAD-AE24-49A7-A9B2-7F7C8EAB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EC2E-92CA-4E82-A42B-A9AA6E5E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AEBA-E5F5-4AB5-B526-881AC3C2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7275-EE93-4E24-8349-55C039E7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B720-7518-4816-9A63-C89D816E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D0082-770D-4F66-A5F3-8ADA1612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44EE-A790-4FE7-A712-B03FF65C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9D24-A8BA-441B-BFC7-0F64F14C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9D4B9-0229-4A6E-AA38-8DCB287F7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AC55D-9848-4468-BDD2-04BF40F7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4F77-6AAB-4CCE-B316-9A1B6ED3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A247-2469-4F34-9699-83642BF0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4F1F-C9F7-4BE6-BA2E-AED53017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2AE4-F51C-40EE-AFC8-C845AD6DE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F341A-35D9-4FAC-B41C-C8F310B8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6F714-C93D-4384-886B-B6A123A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7F6B6-DC73-4BE9-AC7D-8B564A56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99D32-F7E2-4D85-BD4D-3769B938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9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1293-A68F-4D65-B7EC-B4E3A21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04FED-7BB4-4220-A2C4-8DD9AB22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10E5-D5F4-4928-A71C-E195BE147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0EA29-C5C4-400E-B8B1-084B46591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BBB8B-47E5-47B1-9932-52F040AD7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8796F-2F9D-4FE7-ABA1-4EB0E831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48F7A-9F20-4BA5-B666-2BA88526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35A18-BBAC-4456-AA68-F985DF5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3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D3D7-8221-4F20-9E1A-208A15EF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2279C-73DD-4839-8804-12C3EEEB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C753F-F63A-498B-A96A-24E1ED21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B8B80-062B-4F84-B499-4892ED72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5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EEF67-FD93-4CE8-A011-FA024056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7AF64-F98A-414C-ADA5-D575D9AA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3F0C9-247D-4136-B495-47E09555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E4AD-F2EB-4173-B1D9-96904703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57E1-50EB-49B5-886E-8C1D4E46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916A2-81AA-4342-A5D7-8B87E54A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7F419-2BE7-4294-8879-3B6F53FF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76BA-02E0-496B-BE8E-01CBE920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7630B-563F-4458-88BF-78ECBD0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985B-897A-4921-B677-3CE2BB16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B1017-6F8A-4EBB-B8D9-B4C0D9DBE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A21D7-056F-4365-AB44-4EFF47CE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8AC0B-0CE4-4846-89D8-944AB003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DA52D-2224-45C9-9844-BCDE466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299A1-5E95-45D5-A50E-E320AE9E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0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0312C-E580-429A-B84F-432FFC0F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E4BD-B078-4F27-A4C2-A3131BD7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E9FB7-EC13-4AF6-B10C-F0F874D76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4834-2E18-4D0D-B53A-C20AB97C68C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1426C-99ED-44FD-9037-94194F76B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E33A-85B9-43D5-9C37-CA103F2A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50EF-6672-4B53-9F86-CFDAD2A67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9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">
            <a:extLst>
              <a:ext uri="{FF2B5EF4-FFF2-40B4-BE49-F238E27FC236}">
                <a16:creationId xmlns:a16="http://schemas.microsoft.com/office/drawing/2014/main" id="{253E56C5-175B-4695-9F28-3FA55CFA4D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0">
            <a:extLst>
              <a:ext uri="{FF2B5EF4-FFF2-40B4-BE49-F238E27FC236}">
                <a16:creationId xmlns:a16="http://schemas.microsoft.com/office/drawing/2014/main" id="{2324F692-BAEB-44AE-98CF-E53A56C23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1">
            <a:extLst>
              <a:ext uri="{FF2B5EF4-FFF2-40B4-BE49-F238E27FC236}">
                <a16:creationId xmlns:a16="http://schemas.microsoft.com/office/drawing/2014/main" id="{A6B77B42-0D78-47A2-A514-10CAA4470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2">
            <a:extLst>
              <a:ext uri="{FF2B5EF4-FFF2-40B4-BE49-F238E27FC236}">
                <a16:creationId xmlns:a16="http://schemas.microsoft.com/office/drawing/2014/main" id="{E129E95E-302A-4539-877A-83FAFDD40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3">
            <a:extLst>
              <a:ext uri="{FF2B5EF4-FFF2-40B4-BE49-F238E27FC236}">
                <a16:creationId xmlns:a16="http://schemas.microsoft.com/office/drawing/2014/main" id="{9A7CE067-370A-491E-8693-E9DAE2FFD0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4">
            <a:extLst>
              <a:ext uri="{FF2B5EF4-FFF2-40B4-BE49-F238E27FC236}">
                <a16:creationId xmlns:a16="http://schemas.microsoft.com/office/drawing/2014/main" id="{D4541ED9-CCC9-490F-BA8A-5390240CB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5">
            <a:extLst>
              <a:ext uri="{FF2B5EF4-FFF2-40B4-BE49-F238E27FC236}">
                <a16:creationId xmlns:a16="http://schemas.microsoft.com/office/drawing/2014/main" id="{CFDDE52C-5FC9-41A8-82D9-08DD9066B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6">
            <a:extLst>
              <a:ext uri="{FF2B5EF4-FFF2-40B4-BE49-F238E27FC236}">
                <a16:creationId xmlns:a16="http://schemas.microsoft.com/office/drawing/2014/main" id="{A77A3A12-A514-4575-A2A1-ECB0AA596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7">
            <a:extLst>
              <a:ext uri="{FF2B5EF4-FFF2-40B4-BE49-F238E27FC236}">
                <a16:creationId xmlns:a16="http://schemas.microsoft.com/office/drawing/2014/main" id="{3C3C6ACA-6172-4938-9DF0-9B04B5909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8">
            <a:extLst>
              <a:ext uri="{FF2B5EF4-FFF2-40B4-BE49-F238E27FC236}">
                <a16:creationId xmlns:a16="http://schemas.microsoft.com/office/drawing/2014/main" id="{BD5218D2-E16F-493A-A9A8-4362814B1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19">
            <a:extLst>
              <a:ext uri="{FF2B5EF4-FFF2-40B4-BE49-F238E27FC236}">
                <a16:creationId xmlns:a16="http://schemas.microsoft.com/office/drawing/2014/main" id="{8ECB9CBC-760D-4AFC-99C8-E8EBE85C7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">
            <a:extLst>
              <a:ext uri="{FF2B5EF4-FFF2-40B4-BE49-F238E27FC236}">
                <a16:creationId xmlns:a16="http://schemas.microsoft.com/office/drawing/2014/main" id="{B1772B17-D9A1-412F-B0A3-186FF1C08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0">
            <a:extLst>
              <a:ext uri="{FF2B5EF4-FFF2-40B4-BE49-F238E27FC236}">
                <a16:creationId xmlns:a16="http://schemas.microsoft.com/office/drawing/2014/main" id="{D581A19B-02B8-48CD-8B29-EB168D34C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1">
            <a:extLst>
              <a:ext uri="{FF2B5EF4-FFF2-40B4-BE49-F238E27FC236}">
                <a16:creationId xmlns:a16="http://schemas.microsoft.com/office/drawing/2014/main" id="{25FFBCB9-808E-43A7-AD34-4A740C007B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2">
            <a:extLst>
              <a:ext uri="{FF2B5EF4-FFF2-40B4-BE49-F238E27FC236}">
                <a16:creationId xmlns:a16="http://schemas.microsoft.com/office/drawing/2014/main" id="{59130D14-5C47-4299-860C-C527CD655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9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3">
            <a:extLst>
              <a:ext uri="{FF2B5EF4-FFF2-40B4-BE49-F238E27FC236}">
                <a16:creationId xmlns:a16="http://schemas.microsoft.com/office/drawing/2014/main" id="{CA57573D-B70D-4AE3-A2F0-85431FF87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4">
            <a:extLst>
              <a:ext uri="{FF2B5EF4-FFF2-40B4-BE49-F238E27FC236}">
                <a16:creationId xmlns:a16="http://schemas.microsoft.com/office/drawing/2014/main" id="{7EA6F1F5-10A7-4FEE-A05D-6E5E1F9A9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5">
            <a:extLst>
              <a:ext uri="{FF2B5EF4-FFF2-40B4-BE49-F238E27FC236}">
                <a16:creationId xmlns:a16="http://schemas.microsoft.com/office/drawing/2014/main" id="{6D14BB7E-80A8-460D-85E3-D2E6D11C0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6">
            <a:extLst>
              <a:ext uri="{FF2B5EF4-FFF2-40B4-BE49-F238E27FC236}">
                <a16:creationId xmlns:a16="http://schemas.microsoft.com/office/drawing/2014/main" id="{ADA7E6C0-1AEE-4AC4-B507-C018AEDE8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7">
            <a:extLst>
              <a:ext uri="{FF2B5EF4-FFF2-40B4-BE49-F238E27FC236}">
                <a16:creationId xmlns:a16="http://schemas.microsoft.com/office/drawing/2014/main" id="{4487A702-562B-4731-84BD-0CA23A9B5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28">
            <a:extLst>
              <a:ext uri="{FF2B5EF4-FFF2-40B4-BE49-F238E27FC236}">
                <a16:creationId xmlns:a16="http://schemas.microsoft.com/office/drawing/2014/main" id="{6107E6E1-4AFD-48E9-A160-2ABD2F907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5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3">
            <a:extLst>
              <a:ext uri="{FF2B5EF4-FFF2-40B4-BE49-F238E27FC236}">
                <a16:creationId xmlns:a16="http://schemas.microsoft.com/office/drawing/2014/main" id="{04F77895-15A4-4C61-B690-E5407CB55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4">
            <a:extLst>
              <a:ext uri="{FF2B5EF4-FFF2-40B4-BE49-F238E27FC236}">
                <a16:creationId xmlns:a16="http://schemas.microsoft.com/office/drawing/2014/main" id="{9DA2EC23-A5C3-4F5C-8994-75B6039C1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5">
            <a:extLst>
              <a:ext uri="{FF2B5EF4-FFF2-40B4-BE49-F238E27FC236}">
                <a16:creationId xmlns:a16="http://schemas.microsoft.com/office/drawing/2014/main" id="{3156FE76-F0EB-4221-BFB7-8135301F7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6">
            <a:extLst>
              <a:ext uri="{FF2B5EF4-FFF2-40B4-BE49-F238E27FC236}">
                <a16:creationId xmlns:a16="http://schemas.microsoft.com/office/drawing/2014/main" id="{CA65A98B-54B6-41C2-8CA3-E0B30AFD8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7">
            <a:extLst>
              <a:ext uri="{FF2B5EF4-FFF2-40B4-BE49-F238E27FC236}">
                <a16:creationId xmlns:a16="http://schemas.microsoft.com/office/drawing/2014/main" id="{18796C6C-D53E-4FF7-B076-ADEC1209F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8">
            <a:extLst>
              <a:ext uri="{FF2B5EF4-FFF2-40B4-BE49-F238E27FC236}">
                <a16:creationId xmlns:a16="http://schemas.microsoft.com/office/drawing/2014/main" id="{E16CC090-07F1-48D9-B226-63AE73284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_9">
            <a:extLst>
              <a:ext uri="{FF2B5EF4-FFF2-40B4-BE49-F238E27FC236}">
                <a16:creationId xmlns:a16="http://schemas.microsoft.com/office/drawing/2014/main" id="{5A8AFECA-BD48-4F9A-B810-486F95D04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Bray (lib)</dc:creator>
  <cp:lastModifiedBy>George Bray (lib)</cp:lastModifiedBy>
  <cp:revision>1</cp:revision>
  <dcterms:created xsi:type="dcterms:W3CDTF">2020-03-10T13:03:04Z</dcterms:created>
  <dcterms:modified xsi:type="dcterms:W3CDTF">2020-03-10T13:03:47Z</dcterms:modified>
</cp:coreProperties>
</file>