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0760-800E-4418-B363-FF0033DC0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F9BBB-8387-4F12-AF4D-A3D72BC76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1475F-AE5B-4789-9081-BF4E4750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197C-0482-426E-8FEF-F9B2136C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B30BD-483B-4893-892C-98E49B34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32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49CF-1D9C-424C-B975-8DFEA67F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9D3E6-5750-4FCF-BC58-7D47C1544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E322B-084C-4FDB-9383-36E18AC9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555EA-F593-4922-8EFC-A1E42C18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E8B2-DAE6-45C4-9464-2E799853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9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7CC00-2CB3-4E48-B633-0FDBD14A7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98961-5064-4584-9D9D-DEF4E203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D6EA3-7260-436A-B63F-3485ED70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192E1-85D3-4BD5-AE84-57B3578C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09897-D15B-4F81-AC76-B6203A71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6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BC4D-1D23-46C9-8338-F6E2DAD9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18BA4-77E9-487C-8A74-98A194AD5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CE5C-AF2C-47F5-B42C-CBD1C70A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2E42-C333-4ABE-AA85-662D93FF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9A611-0D57-48F3-B3CE-DA6B4184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6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9137-4D67-41FE-9C48-D32D6941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2EF1F-9464-484C-BF97-DB9AC6B2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505C9-3547-4A42-ADFC-784BE0E8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8E932-65AE-4307-A60F-007B2EC0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1ACEE-CC0E-4AAF-8AB4-EA6876AF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5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6A44-A625-451C-AD39-40B0F964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107-0BAC-400F-8549-1D278396B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12BE0-90D0-48F8-B081-DC8A61197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B0273-B1F1-4F95-AA6F-52E6337D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B24B8-4A79-4D98-A22F-BE2DE403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E2EEA-86BD-4B6E-99E9-AD50C6D4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3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BD78-FD07-4B83-BB49-2039F7DD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36AD5-C2E8-4378-A3E7-FA2225D98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444F4-FCC0-40D1-94A5-DA2EAA3E5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A608A-A701-4CDA-BC31-5340F5CD9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B2FEFA-2D99-4909-9F6D-6F48A8F7E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85233-8799-4AC6-9C38-7B9BE86D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EADAA-57FA-47E3-A60B-B81A47B5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2D8C1-AC55-4CCA-A11A-F24A2F18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2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2056-5960-4FDC-8F66-A417B2E5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E38F8-A73E-4AA6-9939-7D76A5C4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5249E-8717-4360-9CC2-9BF9E6BE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740DB-1815-47B6-9249-5CF98CD8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6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37465-D5B7-4166-B06B-4D74471F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3CBE1-6A22-4B48-8A47-ECA1FE8A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496AF-BF4F-4E6A-8C4A-9B24541D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0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7CF60-B970-414A-9CDF-F9CB0251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93AA3-9C2A-42EC-9B29-D10908B23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CD8A-1F6A-464E-B1C3-91E945FBA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D0A97-051A-4112-9C2E-E31EA85F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F34A0-BF37-4A10-928F-51F6F64C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F435C-0A8D-40CB-9D29-C2F1CC5C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8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F8EB-651C-4625-9AAC-5B4916D2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93AC2-8DF4-4472-ABC5-7D88B2256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72C46-5270-4CF2-8747-FE5E67D63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0992B-21E3-42CB-B8BD-91130AA5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0B9D0-3A15-4BD5-95A0-8583DE8E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617EC-8D24-41E6-8553-8204CF3F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2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B1884-33E9-4F3A-AFF0-2C384BB3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3CE5-6233-4442-9E4A-9BBB05C43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EE27D-FE13-4F3F-90FC-6538D8BA7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BE9A-7D7A-4C72-8003-64FAACB2282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B241C-F18A-4F74-9C14-3A4E21CFE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1C342-8660-4DD0-A598-21A4F9670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52A0-A3FD-4C43-86EA-4024CA386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8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1">
            <a:extLst>
              <a:ext uri="{FF2B5EF4-FFF2-40B4-BE49-F238E27FC236}">
                <a16:creationId xmlns:a16="http://schemas.microsoft.com/office/drawing/2014/main" id="{D18A8770-20D9-4C65-A2AF-A439F74B9D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10">
            <a:extLst>
              <a:ext uri="{FF2B5EF4-FFF2-40B4-BE49-F238E27FC236}">
                <a16:creationId xmlns:a16="http://schemas.microsoft.com/office/drawing/2014/main" id="{E65BFEE2-9355-4585-AAF4-F05C181D20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11">
            <a:extLst>
              <a:ext uri="{FF2B5EF4-FFF2-40B4-BE49-F238E27FC236}">
                <a16:creationId xmlns:a16="http://schemas.microsoft.com/office/drawing/2014/main" id="{530BD573-5A2C-423F-BCBE-4D792724A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12">
            <a:extLst>
              <a:ext uri="{FF2B5EF4-FFF2-40B4-BE49-F238E27FC236}">
                <a16:creationId xmlns:a16="http://schemas.microsoft.com/office/drawing/2014/main" id="{89E68FCF-6A92-4141-B058-23928B004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8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13">
            <a:extLst>
              <a:ext uri="{FF2B5EF4-FFF2-40B4-BE49-F238E27FC236}">
                <a16:creationId xmlns:a16="http://schemas.microsoft.com/office/drawing/2014/main" id="{1958B12A-15AB-42DC-936D-C44FA79496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9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2">
            <a:extLst>
              <a:ext uri="{FF2B5EF4-FFF2-40B4-BE49-F238E27FC236}">
                <a16:creationId xmlns:a16="http://schemas.microsoft.com/office/drawing/2014/main" id="{CA81FD69-649D-4A27-ACB3-CFBACA25E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9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3">
            <a:extLst>
              <a:ext uri="{FF2B5EF4-FFF2-40B4-BE49-F238E27FC236}">
                <a16:creationId xmlns:a16="http://schemas.microsoft.com/office/drawing/2014/main" id="{74682824-C3F2-4376-B972-D34C053227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8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4">
            <a:extLst>
              <a:ext uri="{FF2B5EF4-FFF2-40B4-BE49-F238E27FC236}">
                <a16:creationId xmlns:a16="http://schemas.microsoft.com/office/drawing/2014/main" id="{9241C16B-3B65-4E74-A402-558593531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7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5">
            <a:extLst>
              <a:ext uri="{FF2B5EF4-FFF2-40B4-BE49-F238E27FC236}">
                <a16:creationId xmlns:a16="http://schemas.microsoft.com/office/drawing/2014/main" id="{93BBCAC8-E3AD-4BFD-92FF-07683E2E4D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6">
            <a:extLst>
              <a:ext uri="{FF2B5EF4-FFF2-40B4-BE49-F238E27FC236}">
                <a16:creationId xmlns:a16="http://schemas.microsoft.com/office/drawing/2014/main" id="{198EE680-9872-4730-9A0C-EF20FB4EB9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9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7">
            <a:extLst>
              <a:ext uri="{FF2B5EF4-FFF2-40B4-BE49-F238E27FC236}">
                <a16:creationId xmlns:a16="http://schemas.microsoft.com/office/drawing/2014/main" id="{C726C99E-E6E3-434B-895A-DD9EF7F923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8">
            <a:extLst>
              <a:ext uri="{FF2B5EF4-FFF2-40B4-BE49-F238E27FC236}">
                <a16:creationId xmlns:a16="http://schemas.microsoft.com/office/drawing/2014/main" id="{06051763-3418-47F0-9F9E-6A31DFCB58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9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rn9">
            <a:extLst>
              <a:ext uri="{FF2B5EF4-FFF2-40B4-BE49-F238E27FC236}">
                <a16:creationId xmlns:a16="http://schemas.microsoft.com/office/drawing/2014/main" id="{532270EA-2466-4568-B44D-BA7613E316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5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Bray (lib)</dc:creator>
  <cp:lastModifiedBy>George Bray (lib)</cp:lastModifiedBy>
  <cp:revision>2</cp:revision>
  <dcterms:created xsi:type="dcterms:W3CDTF">2020-04-30T10:23:07Z</dcterms:created>
  <dcterms:modified xsi:type="dcterms:W3CDTF">2020-04-30T10:26:39Z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016F4146-CA2E-40D9-BA13-334513197A41</vt:lpwstr>
  </property>
  <property fmtid="{D5CDD505-2E9C-101B-9397-08002B2CF9AE}" pid="3" name="ArticulatePath">
    <vt:lpwstr>NDUBUKA 2016 The Stern Review recommendations (SLIDES)</vt:lpwstr>
  </property>
</Properties>
</file>